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6858000" cx="12192000"/>
  <p:notesSz cx="6858000" cy="9144000"/>
  <p:embeddedFontLst>
    <p:embeddedFont>
      <p:font typeface="Roboto"/>
      <p:regular r:id="rId39"/>
      <p:bold r:id="rId40"/>
      <p:italic r:id="rId41"/>
      <p:boldItalic r:id="rId42"/>
    </p:embeddedFont>
    <p:embeddedFont>
      <p:font typeface="Arimo"/>
      <p:regular r:id="rId43"/>
      <p:bold r:id="rId44"/>
      <p:italic r:id="rId45"/>
      <p:boldItalic r:id="rId46"/>
    </p:embeddedFont>
    <p:embeddedFont>
      <p:font typeface="Helvetica Neue"/>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6504">
          <p15:clr>
            <a:srgbClr val="A4A3A4"/>
          </p15:clr>
        </p15:guide>
        <p15:guide id="2" orient="horz" pos="3696">
          <p15:clr>
            <a:srgbClr val="A4A3A4"/>
          </p15:clr>
        </p15:guide>
        <p15:guide id="3" orient="horz" pos="1968">
          <p15:clr>
            <a:srgbClr val="A4A3A4"/>
          </p15:clr>
        </p15:guide>
      </p15:sldGuideLst>
    </p:ext>
    <p:ext uri="http://customooxmlschemas.google.com/">
      <go:slidesCustomData xmlns:go="http://customooxmlschemas.google.com/" r:id="rId51" roundtripDataSignature="AMtx7mi9JVHyLj+eOUQtUbV9IHrP3Tu4f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89D9E2-D90B-4CD0-AAE3-EDF7E054E69F}">
  <a:tblStyle styleId="{DC89D9E2-D90B-4CD0-AAE3-EDF7E054E69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0B3FC9F-A3FE-4F4C-93E5-A502DB7ED712}"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504"/>
        <p:guide pos="3696" orient="horz"/>
        <p:guide pos="196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Arimo-bold.fntdata"/><Relationship Id="rId43" Type="http://schemas.openxmlformats.org/officeDocument/2006/relationships/font" Target="fonts/Arimo-regular.fntdata"/><Relationship Id="rId46" Type="http://schemas.openxmlformats.org/officeDocument/2006/relationships/font" Target="fonts/Arimo-boldItalic.fntdata"/><Relationship Id="rId45" Type="http://schemas.openxmlformats.org/officeDocument/2006/relationships/font" Target="fonts/Arim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HelveticaNeue-bold.fntdata"/><Relationship Id="rId47" Type="http://schemas.openxmlformats.org/officeDocument/2006/relationships/font" Target="fonts/HelveticaNeue-regular.fntdata"/><Relationship Id="rId49" Type="http://schemas.openxmlformats.org/officeDocument/2006/relationships/font" Target="fonts/HelveticaNeue-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customschemas.google.com/relationships/presentationmetadata" Target="metadata"/><Relationship Id="rId50" Type="http://schemas.openxmlformats.org/officeDocument/2006/relationships/font" Target="fonts/HelveticaNeue-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2" name="Shape 6142"/>
        <p:cNvGrpSpPr/>
        <p:nvPr/>
      </p:nvGrpSpPr>
      <p:grpSpPr>
        <a:xfrm>
          <a:off x="0" y="0"/>
          <a:ext cx="0" cy="0"/>
          <a:chOff x="0" y="0"/>
          <a:chExt cx="0" cy="0"/>
        </a:xfrm>
      </p:grpSpPr>
      <p:sp>
        <p:nvSpPr>
          <p:cNvPr id="6143" name="Google Shape;614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4" name="Google Shape;614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6" name="Shape 6236"/>
        <p:cNvGrpSpPr/>
        <p:nvPr/>
      </p:nvGrpSpPr>
      <p:grpSpPr>
        <a:xfrm>
          <a:off x="0" y="0"/>
          <a:ext cx="0" cy="0"/>
          <a:chOff x="0" y="0"/>
          <a:chExt cx="0" cy="0"/>
        </a:xfrm>
      </p:grpSpPr>
      <p:sp>
        <p:nvSpPr>
          <p:cNvPr id="6237" name="Google Shape;623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8" name="Google Shape;623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8" name="Shape 6248"/>
        <p:cNvGrpSpPr/>
        <p:nvPr/>
      </p:nvGrpSpPr>
      <p:grpSpPr>
        <a:xfrm>
          <a:off x="0" y="0"/>
          <a:ext cx="0" cy="0"/>
          <a:chOff x="0" y="0"/>
          <a:chExt cx="0" cy="0"/>
        </a:xfrm>
      </p:grpSpPr>
      <p:sp>
        <p:nvSpPr>
          <p:cNvPr id="6249" name="Google Shape;624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0" name="Google Shape;62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7" name="Shape 6257"/>
        <p:cNvGrpSpPr/>
        <p:nvPr/>
      </p:nvGrpSpPr>
      <p:grpSpPr>
        <a:xfrm>
          <a:off x="0" y="0"/>
          <a:ext cx="0" cy="0"/>
          <a:chOff x="0" y="0"/>
          <a:chExt cx="0" cy="0"/>
        </a:xfrm>
      </p:grpSpPr>
      <p:sp>
        <p:nvSpPr>
          <p:cNvPr id="6258" name="Google Shape;625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9" name="Google Shape;625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7" name="Shape 6267"/>
        <p:cNvGrpSpPr/>
        <p:nvPr/>
      </p:nvGrpSpPr>
      <p:grpSpPr>
        <a:xfrm>
          <a:off x="0" y="0"/>
          <a:ext cx="0" cy="0"/>
          <a:chOff x="0" y="0"/>
          <a:chExt cx="0" cy="0"/>
        </a:xfrm>
      </p:grpSpPr>
      <p:sp>
        <p:nvSpPr>
          <p:cNvPr id="6268" name="Google Shape;6268;g1d0f941a7cb_1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9" name="Google Shape;6269;g1d0f941a7cb_1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6" name="Shape 6276"/>
        <p:cNvGrpSpPr/>
        <p:nvPr/>
      </p:nvGrpSpPr>
      <p:grpSpPr>
        <a:xfrm>
          <a:off x="0" y="0"/>
          <a:ext cx="0" cy="0"/>
          <a:chOff x="0" y="0"/>
          <a:chExt cx="0" cy="0"/>
        </a:xfrm>
      </p:grpSpPr>
      <p:sp>
        <p:nvSpPr>
          <p:cNvPr id="6277" name="Google Shape;6277;g1d0f941a7cb_1_1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8" name="Google Shape;6278;g1d0f941a7cb_1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6" name="Shape 6286"/>
        <p:cNvGrpSpPr/>
        <p:nvPr/>
      </p:nvGrpSpPr>
      <p:grpSpPr>
        <a:xfrm>
          <a:off x="0" y="0"/>
          <a:ext cx="0" cy="0"/>
          <a:chOff x="0" y="0"/>
          <a:chExt cx="0" cy="0"/>
        </a:xfrm>
      </p:grpSpPr>
      <p:sp>
        <p:nvSpPr>
          <p:cNvPr id="6287" name="Google Shape;6287;g1d0f941a7cb_1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8" name="Google Shape;6288;g1d0f941a7cb_1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6" name="Shape 6296"/>
        <p:cNvGrpSpPr/>
        <p:nvPr/>
      </p:nvGrpSpPr>
      <p:grpSpPr>
        <a:xfrm>
          <a:off x="0" y="0"/>
          <a:ext cx="0" cy="0"/>
          <a:chOff x="0" y="0"/>
          <a:chExt cx="0" cy="0"/>
        </a:xfrm>
      </p:grpSpPr>
      <p:sp>
        <p:nvSpPr>
          <p:cNvPr id="6297" name="Google Shape;6297;g1d0f941a7c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98" name="Google Shape;6298;g1d0f941a7cb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50">
                <a:solidFill>
                  <a:srgbClr val="1D1C1D"/>
                </a:solidFill>
                <a:highlight>
                  <a:srgbClr val="F8F8F8"/>
                </a:highlight>
                <a:latin typeface="Arial"/>
                <a:ea typeface="Arial"/>
                <a:cs typeface="Arial"/>
                <a:sym typeface="Arial"/>
              </a:rPr>
              <a:t>Cue Jason</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None/>
            </a:pPr>
            <a:r>
              <a:rPr lang="en-US" sz="1150">
                <a:solidFill>
                  <a:srgbClr val="1D1C1D"/>
                </a:solidFill>
                <a:highlight>
                  <a:srgbClr val="F8F8F8"/>
                </a:highlight>
                <a:latin typeface="Arial"/>
                <a:ea typeface="Arial"/>
                <a:cs typeface="Arial"/>
                <a:sym typeface="Arial"/>
              </a:rPr>
              <a:t>What Shin did - researched a </a:t>
            </a:r>
            <a:r>
              <a:rPr lang="en-US" sz="1150">
                <a:solidFill>
                  <a:srgbClr val="1D1C1D"/>
                </a:solidFill>
                <a:highlight>
                  <a:srgbClr val="F8F8F8"/>
                </a:highlight>
                <a:latin typeface="Arial"/>
                <a:ea typeface="Arial"/>
                <a:cs typeface="Arial"/>
                <a:sym typeface="Arial"/>
              </a:rPr>
              <a:t>denormalization algorithm to undo the effect of Google Trends normalization to conduct spatio-temporal analysis. With the denormalised data, we plot the weekly trends in data</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None/>
            </a:pPr>
            <a:r>
              <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50">
                <a:solidFill>
                  <a:srgbClr val="1D1C1D"/>
                </a:solidFill>
                <a:highlight>
                  <a:srgbClr val="F8F8F8"/>
                </a:highlight>
                <a:latin typeface="Arial"/>
                <a:ea typeface="Arial"/>
                <a:cs typeface="Arial"/>
                <a:sym typeface="Arial"/>
              </a:rPr>
              <a:t>How to interpret the ACF and PACF graphs?</a:t>
            </a:r>
            <a:endParaRPr sz="1150">
              <a:solidFill>
                <a:srgbClr val="1D1C1D"/>
              </a:solidFill>
              <a:highlight>
                <a:srgbClr val="F8F8F8"/>
              </a:highlight>
              <a:latin typeface="Arial"/>
              <a:ea typeface="Arial"/>
              <a:cs typeface="Arial"/>
              <a:sym typeface="Arial"/>
            </a:endParaRPr>
          </a:p>
        </p:txBody>
      </p:sp>
      <p:sp>
        <p:nvSpPr>
          <p:cNvPr id="6299" name="Google Shape;6299;g1d0f941a7cb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0" name="Shape 6310"/>
        <p:cNvGrpSpPr/>
        <p:nvPr/>
      </p:nvGrpSpPr>
      <p:grpSpPr>
        <a:xfrm>
          <a:off x="0" y="0"/>
          <a:ext cx="0" cy="0"/>
          <a:chOff x="0" y="0"/>
          <a:chExt cx="0" cy="0"/>
        </a:xfrm>
      </p:grpSpPr>
      <p:sp>
        <p:nvSpPr>
          <p:cNvPr id="6311" name="Google Shape;6311;g1d0f941a7cb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12" name="Google Shape;6312;g1d0f941a7cb_1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Cue Jason</a:t>
            </a:r>
            <a:endParaRPr/>
          </a:p>
        </p:txBody>
      </p:sp>
      <p:sp>
        <p:nvSpPr>
          <p:cNvPr id="6313" name="Google Shape;6313;g1d0f941a7cb_1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3" name="Shape 6323"/>
        <p:cNvGrpSpPr/>
        <p:nvPr/>
      </p:nvGrpSpPr>
      <p:grpSpPr>
        <a:xfrm>
          <a:off x="0" y="0"/>
          <a:ext cx="0" cy="0"/>
          <a:chOff x="0" y="0"/>
          <a:chExt cx="0" cy="0"/>
        </a:xfrm>
      </p:grpSpPr>
      <p:sp>
        <p:nvSpPr>
          <p:cNvPr id="6324" name="Google Shape;6324;g1d0f941a7cb_1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25" name="Google Shape;6325;g1d0f941a7cb_1_2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Likewise for the other keyword, Wolbacchia</a:t>
            </a:r>
            <a:endParaRPr/>
          </a:p>
        </p:txBody>
      </p:sp>
      <p:sp>
        <p:nvSpPr>
          <p:cNvPr id="6326" name="Google Shape;6326;g1d0f941a7cb_1_2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2" name="Shape 6332"/>
        <p:cNvGrpSpPr/>
        <p:nvPr/>
      </p:nvGrpSpPr>
      <p:grpSpPr>
        <a:xfrm>
          <a:off x="0" y="0"/>
          <a:ext cx="0" cy="0"/>
          <a:chOff x="0" y="0"/>
          <a:chExt cx="0" cy="0"/>
        </a:xfrm>
      </p:grpSpPr>
      <p:sp>
        <p:nvSpPr>
          <p:cNvPr id="6333" name="Google Shape;6333;g1d0f941a7cb_1_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34" name="Google Shape;6334;g1d0f941a7cb_1_2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Likewise for the other keyword, Wolbacchia</a:t>
            </a:r>
            <a:endParaRPr/>
          </a:p>
        </p:txBody>
      </p:sp>
      <p:sp>
        <p:nvSpPr>
          <p:cNvPr id="6335" name="Google Shape;6335;g1d0f941a7cb_1_2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8" name="Shape 6148"/>
        <p:cNvGrpSpPr/>
        <p:nvPr/>
      </p:nvGrpSpPr>
      <p:grpSpPr>
        <a:xfrm>
          <a:off x="0" y="0"/>
          <a:ext cx="0" cy="0"/>
          <a:chOff x="0" y="0"/>
          <a:chExt cx="0" cy="0"/>
        </a:xfrm>
      </p:grpSpPr>
      <p:sp>
        <p:nvSpPr>
          <p:cNvPr id="6149" name="Google Shape;614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0" name="Google Shape;615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1" name="Shape 6341"/>
        <p:cNvGrpSpPr/>
        <p:nvPr/>
      </p:nvGrpSpPr>
      <p:grpSpPr>
        <a:xfrm>
          <a:off x="0" y="0"/>
          <a:ext cx="0" cy="0"/>
          <a:chOff x="0" y="0"/>
          <a:chExt cx="0" cy="0"/>
        </a:xfrm>
      </p:grpSpPr>
      <p:sp>
        <p:nvSpPr>
          <p:cNvPr id="6342" name="Google Shape;6342;g1d0f941a7cb_1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Cindy</a:t>
            </a:r>
            <a:endParaRPr/>
          </a:p>
        </p:txBody>
      </p:sp>
      <p:sp>
        <p:nvSpPr>
          <p:cNvPr id="6343" name="Google Shape;6343;g1d0f941a7cb_1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0" name="Shape 6350"/>
        <p:cNvGrpSpPr/>
        <p:nvPr/>
      </p:nvGrpSpPr>
      <p:grpSpPr>
        <a:xfrm>
          <a:off x="0" y="0"/>
          <a:ext cx="0" cy="0"/>
          <a:chOff x="0" y="0"/>
          <a:chExt cx="0" cy="0"/>
        </a:xfrm>
      </p:grpSpPr>
      <p:sp>
        <p:nvSpPr>
          <p:cNvPr id="6351" name="Google Shape;6351;g1d0f941a7cb_1_2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Cindy</a:t>
            </a:r>
            <a:endParaRPr/>
          </a:p>
        </p:txBody>
      </p:sp>
      <p:sp>
        <p:nvSpPr>
          <p:cNvPr id="6352" name="Google Shape;6352;g1d0f941a7cb_1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8" name="Shape 6358"/>
        <p:cNvGrpSpPr/>
        <p:nvPr/>
      </p:nvGrpSpPr>
      <p:grpSpPr>
        <a:xfrm>
          <a:off x="0" y="0"/>
          <a:ext cx="0" cy="0"/>
          <a:chOff x="0" y="0"/>
          <a:chExt cx="0" cy="0"/>
        </a:xfrm>
      </p:grpSpPr>
      <p:sp>
        <p:nvSpPr>
          <p:cNvPr id="6359" name="Google Shape;6359;g1d0f941a7cb_1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Our original thought </a:t>
            </a:r>
            <a:r>
              <a:rPr lang="en-US"/>
              <a:t>was to run ARIMA time series modelling for each town (25 towns in total) and/or each region (North, South, East, West).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However, we decided to go back to change to </a:t>
            </a:r>
            <a:endParaRPr/>
          </a:p>
        </p:txBody>
      </p:sp>
      <p:sp>
        <p:nvSpPr>
          <p:cNvPr id="6360" name="Google Shape;6360;g1d0f941a7cb_1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7" name="Shape 6367"/>
        <p:cNvGrpSpPr/>
        <p:nvPr/>
      </p:nvGrpSpPr>
      <p:grpSpPr>
        <a:xfrm>
          <a:off x="0" y="0"/>
          <a:ext cx="0" cy="0"/>
          <a:chOff x="0" y="0"/>
          <a:chExt cx="0" cy="0"/>
        </a:xfrm>
      </p:grpSpPr>
      <p:sp>
        <p:nvSpPr>
          <p:cNvPr id="6368" name="Google Shape;636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69" name="Google Shape;636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0" name="Google Shape;637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7" name="Shape 6377"/>
        <p:cNvGrpSpPr/>
        <p:nvPr/>
      </p:nvGrpSpPr>
      <p:grpSpPr>
        <a:xfrm>
          <a:off x="0" y="0"/>
          <a:ext cx="0" cy="0"/>
          <a:chOff x="0" y="0"/>
          <a:chExt cx="0" cy="0"/>
        </a:xfrm>
      </p:grpSpPr>
      <p:sp>
        <p:nvSpPr>
          <p:cNvPr id="6378" name="Google Shape;6378;g1d0f941a7cb_1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79" name="Google Shape;6379;g1d0f941a7cb_1_1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0" name="Google Shape;6380;g1d0f941a7cb_1_1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6" name="Shape 6386"/>
        <p:cNvGrpSpPr/>
        <p:nvPr/>
      </p:nvGrpSpPr>
      <p:grpSpPr>
        <a:xfrm>
          <a:off x="0" y="0"/>
          <a:ext cx="0" cy="0"/>
          <a:chOff x="0" y="0"/>
          <a:chExt cx="0" cy="0"/>
        </a:xfrm>
      </p:grpSpPr>
      <p:sp>
        <p:nvSpPr>
          <p:cNvPr id="6387" name="Google Shape;6387;g1d0f941a7cb_1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88" name="Google Shape;6388;g1d0f941a7cb_1_1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9" name="Google Shape;6389;g1d0f941a7cb_1_1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8" name="Shape 6398"/>
        <p:cNvGrpSpPr/>
        <p:nvPr/>
      </p:nvGrpSpPr>
      <p:grpSpPr>
        <a:xfrm>
          <a:off x="0" y="0"/>
          <a:ext cx="0" cy="0"/>
          <a:chOff x="0" y="0"/>
          <a:chExt cx="0" cy="0"/>
        </a:xfrm>
      </p:grpSpPr>
      <p:sp>
        <p:nvSpPr>
          <p:cNvPr id="6399" name="Google Shape;639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00" name="Google Shape;640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1" name="Google Shape;640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7" name="Shape 6407"/>
        <p:cNvGrpSpPr/>
        <p:nvPr/>
      </p:nvGrpSpPr>
      <p:grpSpPr>
        <a:xfrm>
          <a:off x="0" y="0"/>
          <a:ext cx="0" cy="0"/>
          <a:chOff x="0" y="0"/>
          <a:chExt cx="0" cy="0"/>
        </a:xfrm>
      </p:grpSpPr>
      <p:sp>
        <p:nvSpPr>
          <p:cNvPr id="6408" name="Google Shape;6408;g1d0f941a7cb_1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09" name="Google Shape;6409;g1d0f941a7cb_1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Cindy can replace the screenshot for this pls!</a:t>
            </a:r>
            <a:endParaRPr/>
          </a:p>
        </p:txBody>
      </p:sp>
      <p:sp>
        <p:nvSpPr>
          <p:cNvPr id="6410" name="Google Shape;6410;g1d0f941a7cb_1_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8" name="Shape 6418"/>
        <p:cNvGrpSpPr/>
        <p:nvPr/>
      </p:nvGrpSpPr>
      <p:grpSpPr>
        <a:xfrm>
          <a:off x="0" y="0"/>
          <a:ext cx="0" cy="0"/>
          <a:chOff x="0" y="0"/>
          <a:chExt cx="0" cy="0"/>
        </a:xfrm>
      </p:grpSpPr>
      <p:sp>
        <p:nvSpPr>
          <p:cNvPr id="6419" name="Google Shape;6419;g1d0f941a7cb_1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0" name="Google Shape;6420;g1d0f941a7cb_1_1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1" name="Google Shape;6421;g1d0f941a7cb_1_1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9" name="Shape 6429"/>
        <p:cNvGrpSpPr/>
        <p:nvPr/>
      </p:nvGrpSpPr>
      <p:grpSpPr>
        <a:xfrm>
          <a:off x="0" y="0"/>
          <a:ext cx="0" cy="0"/>
          <a:chOff x="0" y="0"/>
          <a:chExt cx="0" cy="0"/>
        </a:xfrm>
      </p:grpSpPr>
      <p:sp>
        <p:nvSpPr>
          <p:cNvPr id="6430" name="Google Shape;6430;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1" name="Google Shape;643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8" name="Shape 6158"/>
        <p:cNvGrpSpPr/>
        <p:nvPr/>
      </p:nvGrpSpPr>
      <p:grpSpPr>
        <a:xfrm>
          <a:off x="0" y="0"/>
          <a:ext cx="0" cy="0"/>
          <a:chOff x="0" y="0"/>
          <a:chExt cx="0" cy="0"/>
        </a:xfrm>
      </p:grpSpPr>
      <p:sp>
        <p:nvSpPr>
          <p:cNvPr id="6159" name="Google Shape;615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0" name="Google Shape;616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5" name="Shape 6445"/>
        <p:cNvGrpSpPr/>
        <p:nvPr/>
      </p:nvGrpSpPr>
      <p:grpSpPr>
        <a:xfrm>
          <a:off x="0" y="0"/>
          <a:ext cx="0" cy="0"/>
          <a:chOff x="0" y="0"/>
          <a:chExt cx="0" cy="0"/>
        </a:xfrm>
      </p:grpSpPr>
      <p:sp>
        <p:nvSpPr>
          <p:cNvPr id="6446" name="Google Shape;644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7" name="Google Shape;644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4" name="Shape 6454"/>
        <p:cNvGrpSpPr/>
        <p:nvPr/>
      </p:nvGrpSpPr>
      <p:grpSpPr>
        <a:xfrm>
          <a:off x="0" y="0"/>
          <a:ext cx="0" cy="0"/>
          <a:chOff x="0" y="0"/>
          <a:chExt cx="0" cy="0"/>
        </a:xfrm>
      </p:grpSpPr>
      <p:sp>
        <p:nvSpPr>
          <p:cNvPr id="6455" name="Google Shape;6455;g1d0f941a7cb_1_2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6" name="Google Shape;6456;g1d0f941a7cb_1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6" name="Shape 6466"/>
        <p:cNvGrpSpPr/>
        <p:nvPr/>
      </p:nvGrpSpPr>
      <p:grpSpPr>
        <a:xfrm>
          <a:off x="0" y="0"/>
          <a:ext cx="0" cy="0"/>
          <a:chOff x="0" y="0"/>
          <a:chExt cx="0" cy="0"/>
        </a:xfrm>
      </p:grpSpPr>
      <p:sp>
        <p:nvSpPr>
          <p:cNvPr id="6467" name="Google Shape;646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8" name="Google Shape;646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8" name="Shape 6168"/>
        <p:cNvGrpSpPr/>
        <p:nvPr/>
      </p:nvGrpSpPr>
      <p:grpSpPr>
        <a:xfrm>
          <a:off x="0" y="0"/>
          <a:ext cx="0" cy="0"/>
          <a:chOff x="0" y="0"/>
          <a:chExt cx="0" cy="0"/>
        </a:xfrm>
      </p:grpSpPr>
      <p:sp>
        <p:nvSpPr>
          <p:cNvPr id="6169" name="Google Shape;616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0" name="Google Shape;617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8" name="Shape 6178"/>
        <p:cNvGrpSpPr/>
        <p:nvPr/>
      </p:nvGrpSpPr>
      <p:grpSpPr>
        <a:xfrm>
          <a:off x="0" y="0"/>
          <a:ext cx="0" cy="0"/>
          <a:chOff x="0" y="0"/>
          <a:chExt cx="0" cy="0"/>
        </a:xfrm>
      </p:grpSpPr>
      <p:sp>
        <p:nvSpPr>
          <p:cNvPr id="6179" name="Google Shape;6179;g1d0f941a7cb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0" name="Google Shape;6180;g1d0f941a7cb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5" name="Shape 6185"/>
        <p:cNvGrpSpPr/>
        <p:nvPr/>
      </p:nvGrpSpPr>
      <p:grpSpPr>
        <a:xfrm>
          <a:off x="0" y="0"/>
          <a:ext cx="0" cy="0"/>
          <a:chOff x="0" y="0"/>
          <a:chExt cx="0" cy="0"/>
        </a:xfrm>
      </p:grpSpPr>
      <p:sp>
        <p:nvSpPr>
          <p:cNvPr id="6186" name="Google Shape;618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7" name="Google Shape;618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1" name="Shape 6201"/>
        <p:cNvGrpSpPr/>
        <p:nvPr/>
      </p:nvGrpSpPr>
      <p:grpSpPr>
        <a:xfrm>
          <a:off x="0" y="0"/>
          <a:ext cx="0" cy="0"/>
          <a:chOff x="0" y="0"/>
          <a:chExt cx="0" cy="0"/>
        </a:xfrm>
      </p:grpSpPr>
      <p:sp>
        <p:nvSpPr>
          <p:cNvPr id="6202" name="Google Shape;620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3" name="Google Shape;620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6" name="Shape 6216"/>
        <p:cNvGrpSpPr/>
        <p:nvPr/>
      </p:nvGrpSpPr>
      <p:grpSpPr>
        <a:xfrm>
          <a:off x="0" y="0"/>
          <a:ext cx="0" cy="0"/>
          <a:chOff x="0" y="0"/>
          <a:chExt cx="0" cy="0"/>
        </a:xfrm>
      </p:grpSpPr>
      <p:sp>
        <p:nvSpPr>
          <p:cNvPr id="6217" name="Google Shape;621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8" name="Google Shape;621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9" name="Google Shape;621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2" name="Shape 6222"/>
        <p:cNvGrpSpPr/>
        <p:nvPr/>
      </p:nvGrpSpPr>
      <p:grpSpPr>
        <a:xfrm>
          <a:off x="0" y="0"/>
          <a:ext cx="0" cy="0"/>
          <a:chOff x="0" y="0"/>
          <a:chExt cx="0" cy="0"/>
        </a:xfrm>
      </p:grpSpPr>
      <p:sp>
        <p:nvSpPr>
          <p:cNvPr id="6223" name="Google Shape;6223;g1d0f941a7cb_3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24" name="Google Shape;6224;g1d0f941a7cb_3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5" name="Google Shape;6225;g1d0f941a7cb_3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accent6"/>
        </a:solidFill>
      </p:bgPr>
    </p:bg>
    <p:spTree>
      <p:nvGrpSpPr>
        <p:cNvPr id="15" name="Shape 15"/>
        <p:cNvGrpSpPr/>
        <p:nvPr/>
      </p:nvGrpSpPr>
      <p:grpSpPr>
        <a:xfrm>
          <a:off x="0" y="0"/>
          <a:ext cx="0" cy="0"/>
          <a:chOff x="0" y="0"/>
          <a:chExt cx="0" cy="0"/>
        </a:xfrm>
      </p:grpSpPr>
      <p:sp>
        <p:nvSpPr>
          <p:cNvPr id="16" name="Google Shape;16;p28"/>
          <p:cNvSpPr/>
          <p:nvPr/>
        </p:nvSpPr>
        <p:spPr>
          <a:xfrm>
            <a:off x="4114800" y="1499616"/>
            <a:ext cx="7196328" cy="3355848"/>
          </a:xfrm>
          <a:prstGeom prst="rect">
            <a:avLst/>
          </a:prstGeom>
          <a:solidFill>
            <a:schemeClr val="l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venir"/>
                <a:ea typeface="Avenir"/>
                <a:cs typeface="Avenir"/>
                <a:sym typeface="Avenir"/>
              </a:rPr>
              <a:t>6.53</a:t>
            </a:r>
            <a:endParaRPr/>
          </a:p>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7" name="Google Shape;17;p28"/>
          <p:cNvSpPr txBox="1"/>
          <p:nvPr>
            <p:ph type="ctrTitle"/>
          </p:nvPr>
        </p:nvSpPr>
        <p:spPr>
          <a:xfrm>
            <a:off x="6437376" y="1874520"/>
            <a:ext cx="4379976" cy="154758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800"/>
              <a:buFont typeface="Arial"/>
              <a:buNone/>
              <a:defRPr b="1" sz="3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8"/>
          <p:cNvSpPr txBox="1"/>
          <p:nvPr>
            <p:ph idx="1" type="subTitle"/>
          </p:nvPr>
        </p:nvSpPr>
        <p:spPr>
          <a:xfrm>
            <a:off x="6437376" y="3483864"/>
            <a:ext cx="4379976" cy="61337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1"/>
              </a:buClr>
              <a:buSzPts val="1800"/>
              <a:buNone/>
              <a:defRPr sz="18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descr="abstract colorful illustration of buildings" id="19" name="Google Shape;19;p28"/>
          <p:cNvGrpSpPr/>
          <p:nvPr/>
        </p:nvGrpSpPr>
        <p:grpSpPr>
          <a:xfrm>
            <a:off x="0" y="0"/>
            <a:ext cx="6896420" cy="6857104"/>
            <a:chOff x="0" y="0"/>
            <a:chExt cx="6896420" cy="6857104"/>
          </a:xfrm>
        </p:grpSpPr>
        <p:sp>
          <p:nvSpPr>
            <p:cNvPr id="20" name="Google Shape;20;p28"/>
            <p:cNvSpPr/>
            <p:nvPr/>
          </p:nvSpPr>
          <p:spPr>
            <a:xfrm>
              <a:off x="5857321" y="5581719"/>
              <a:ext cx="1004801" cy="684694"/>
            </a:xfrm>
            <a:custGeom>
              <a:rect b="b" l="l" r="r" t="t"/>
              <a:pathLst>
                <a:path extrusionOk="0" h="684694" w="1004801">
                  <a:moveTo>
                    <a:pt x="398872" y="684694"/>
                  </a:moveTo>
                  <a:lnTo>
                    <a:pt x="1004802" y="115598"/>
                  </a:lnTo>
                  <a:lnTo>
                    <a:pt x="846015" y="68596"/>
                  </a:lnTo>
                  <a:lnTo>
                    <a:pt x="705012" y="26676"/>
                  </a:lnTo>
                  <a:lnTo>
                    <a:pt x="613551" y="0"/>
                  </a:lnTo>
                  <a:lnTo>
                    <a:pt x="0" y="557664"/>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 name="Google Shape;21;p28"/>
            <p:cNvSpPr/>
            <p:nvPr/>
          </p:nvSpPr>
          <p:spPr>
            <a:xfrm>
              <a:off x="6247300" y="5712561"/>
              <a:ext cx="621173" cy="1142003"/>
            </a:xfrm>
            <a:custGeom>
              <a:rect b="b" l="l" r="r" t="t"/>
              <a:pathLst>
                <a:path extrusionOk="0" h="1142003" w="621173">
                  <a:moveTo>
                    <a:pt x="17784" y="566556"/>
                  </a:moveTo>
                  <a:lnTo>
                    <a:pt x="0" y="1142004"/>
                  </a:lnTo>
                  <a:lnTo>
                    <a:pt x="570362" y="1142004"/>
                  </a:lnTo>
                  <a:lnTo>
                    <a:pt x="621174" y="0"/>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 name="Google Shape;22;p28"/>
            <p:cNvSpPr/>
            <p:nvPr/>
          </p:nvSpPr>
          <p:spPr>
            <a:xfrm>
              <a:off x="1091181" y="6228304"/>
              <a:ext cx="652930" cy="626260"/>
            </a:xfrm>
            <a:custGeom>
              <a:rect b="b" l="l" r="r" t="t"/>
              <a:pathLst>
                <a:path extrusionOk="0" h="626260" w="65293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 name="Google Shape;23;p28"/>
            <p:cNvSpPr/>
            <p:nvPr/>
          </p:nvSpPr>
          <p:spPr>
            <a:xfrm>
              <a:off x="1759355" y="6473473"/>
              <a:ext cx="638957" cy="233736"/>
            </a:xfrm>
            <a:custGeom>
              <a:rect b="b" l="l" r="r" t="t"/>
              <a:pathLst>
                <a:path extrusionOk="0" h="233736" w="638957">
                  <a:moveTo>
                    <a:pt x="637687" y="233736"/>
                  </a:moveTo>
                  <a:lnTo>
                    <a:pt x="638957" y="233736"/>
                  </a:lnTo>
                  <a:lnTo>
                    <a:pt x="1270" y="0"/>
                  </a:lnTo>
                  <a:lnTo>
                    <a:pt x="0"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 name="Google Shape;24;p28"/>
            <p:cNvSpPr/>
            <p:nvPr/>
          </p:nvSpPr>
          <p:spPr>
            <a:xfrm>
              <a:off x="1735220" y="6439175"/>
              <a:ext cx="15243" cy="13973"/>
            </a:xfrm>
            <a:custGeom>
              <a:rect b="b" l="l" r="r" t="t"/>
              <a:pathLst>
                <a:path extrusionOk="0" h="13973" w="15243">
                  <a:moveTo>
                    <a:pt x="1270" y="8892"/>
                  </a:moveTo>
                  <a:lnTo>
                    <a:pt x="15243" y="13973"/>
                  </a:lnTo>
                  <a:lnTo>
                    <a:pt x="15243" y="5081"/>
                  </a:lnTo>
                  <a:lnTo>
                    <a:pt x="0" y="0"/>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 name="Google Shape;25;p28"/>
            <p:cNvSpPr/>
            <p:nvPr/>
          </p:nvSpPr>
          <p:spPr>
            <a:xfrm>
              <a:off x="1742841" y="6421391"/>
              <a:ext cx="5081" cy="6351"/>
            </a:xfrm>
            <a:custGeom>
              <a:rect b="b" l="l" r="r" t="t"/>
              <a:pathLst>
                <a:path extrusionOk="0" h="6351" w="5081">
                  <a:moveTo>
                    <a:pt x="5081" y="6352"/>
                  </a:moveTo>
                  <a:lnTo>
                    <a:pt x="5081" y="0"/>
                  </a:lnTo>
                  <a:lnTo>
                    <a:pt x="0" y="5081"/>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 name="Google Shape;26;p28"/>
            <p:cNvSpPr/>
            <p:nvPr/>
          </p:nvSpPr>
          <p:spPr>
            <a:xfrm>
              <a:off x="1089911" y="6204168"/>
              <a:ext cx="630065" cy="238817"/>
            </a:xfrm>
            <a:custGeom>
              <a:rect b="b" l="l" r="r" t="t"/>
              <a:pathLst>
                <a:path extrusionOk="0" h="238817" w="630065">
                  <a:moveTo>
                    <a:pt x="0" y="0"/>
                  </a:moveTo>
                  <a:lnTo>
                    <a:pt x="0" y="7622"/>
                  </a:lnTo>
                  <a:lnTo>
                    <a:pt x="630065" y="238818"/>
                  </a:lnTo>
                  <a:lnTo>
                    <a:pt x="630065" y="229925"/>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 name="Google Shape;27;p28"/>
            <p:cNvSpPr/>
            <p:nvPr/>
          </p:nvSpPr>
          <p:spPr>
            <a:xfrm>
              <a:off x="1096262" y="5751940"/>
              <a:ext cx="650389" cy="668180"/>
            </a:xfrm>
            <a:custGeom>
              <a:rect b="b" l="l" r="r" t="t"/>
              <a:pathLst>
                <a:path extrusionOk="0" h="668180" w="650389">
                  <a:moveTo>
                    <a:pt x="630065" y="668180"/>
                  </a:moveTo>
                  <a:lnTo>
                    <a:pt x="650390" y="651667"/>
                  </a:lnTo>
                  <a:lnTo>
                    <a:pt x="600849" y="0"/>
                  </a:lnTo>
                  <a:lnTo>
                    <a:pt x="0" y="43825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 name="Google Shape;28;p28"/>
            <p:cNvSpPr/>
            <p:nvPr/>
          </p:nvSpPr>
          <p:spPr>
            <a:xfrm>
              <a:off x="787581" y="5243818"/>
              <a:ext cx="905718" cy="1610746"/>
            </a:xfrm>
            <a:custGeom>
              <a:rect b="b" l="l" r="r" t="t"/>
              <a:pathLst>
                <a:path extrusionOk="0" h="1610746" w="905718">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 name="Google Shape;29;p28"/>
            <p:cNvSpPr/>
            <p:nvPr/>
          </p:nvSpPr>
          <p:spPr>
            <a:xfrm>
              <a:off x="391250" y="5720182"/>
              <a:ext cx="424277" cy="561474"/>
            </a:xfrm>
            <a:custGeom>
              <a:rect b="b" l="l" r="r" t="t"/>
              <a:pathLst>
                <a:path extrusionOk="0" h="561474" w="424277">
                  <a:moveTo>
                    <a:pt x="381088" y="135923"/>
                  </a:moveTo>
                  <a:lnTo>
                    <a:pt x="0" y="0"/>
                  </a:lnTo>
                  <a:lnTo>
                    <a:pt x="45731" y="421741"/>
                  </a:lnTo>
                  <a:lnTo>
                    <a:pt x="424278" y="561475"/>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 name="Google Shape;30;p28"/>
            <p:cNvSpPr/>
            <p:nvPr/>
          </p:nvSpPr>
          <p:spPr>
            <a:xfrm>
              <a:off x="487792" y="6331199"/>
              <a:ext cx="440791" cy="473823"/>
            </a:xfrm>
            <a:custGeom>
              <a:rect b="b" l="l" r="r" t="t"/>
              <a:pathLst>
                <a:path extrusionOk="0" h="473823" w="440791">
                  <a:moveTo>
                    <a:pt x="395061" y="0"/>
                  </a:moveTo>
                  <a:lnTo>
                    <a:pt x="0" y="287089"/>
                  </a:lnTo>
                  <a:lnTo>
                    <a:pt x="2541" y="304874"/>
                  </a:lnTo>
                  <a:lnTo>
                    <a:pt x="440792" y="47382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 name="Google Shape;31;p28"/>
            <p:cNvSpPr/>
            <p:nvPr/>
          </p:nvSpPr>
          <p:spPr>
            <a:xfrm>
              <a:off x="438251" y="6158437"/>
              <a:ext cx="434440" cy="443336"/>
            </a:xfrm>
            <a:custGeom>
              <a:rect b="b" l="l" r="r" t="t"/>
              <a:pathLst>
                <a:path extrusionOk="0" h="443336" w="434440">
                  <a:moveTo>
                    <a:pt x="382358" y="142274"/>
                  </a:moveTo>
                  <a:lnTo>
                    <a:pt x="0" y="0"/>
                  </a:lnTo>
                  <a:lnTo>
                    <a:pt x="48271" y="443337"/>
                  </a:lnTo>
                  <a:lnTo>
                    <a:pt x="434440" y="1613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 name="Google Shape;32;p28"/>
            <p:cNvSpPr/>
            <p:nvPr/>
          </p:nvSpPr>
          <p:spPr>
            <a:xfrm>
              <a:off x="276923" y="4658208"/>
              <a:ext cx="1378267" cy="1183923"/>
            </a:xfrm>
            <a:custGeom>
              <a:rect b="b" l="l" r="r" t="t"/>
              <a:pathLst>
                <a:path extrusionOk="0" h="1183923" w="1378267">
                  <a:moveTo>
                    <a:pt x="1378268" y="565286"/>
                  </a:moveTo>
                  <a:lnTo>
                    <a:pt x="1369376" y="448417"/>
                  </a:lnTo>
                  <a:lnTo>
                    <a:pt x="978126" y="320117"/>
                  </a:lnTo>
                  <a:lnTo>
                    <a:pt x="771068" y="252791"/>
                  </a:lnTo>
                  <a:lnTo>
                    <a:pt x="0" y="0"/>
                  </a:lnTo>
                  <a:lnTo>
                    <a:pt x="111786" y="1045461"/>
                  </a:lnTo>
                  <a:lnTo>
                    <a:pt x="501766" y="1183924"/>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 name="Google Shape;33;p28"/>
            <p:cNvSpPr/>
            <p:nvPr/>
          </p:nvSpPr>
          <p:spPr>
            <a:xfrm>
              <a:off x="1260130" y="6484906"/>
              <a:ext cx="1122939" cy="369658"/>
            </a:xfrm>
            <a:custGeom>
              <a:rect b="b" l="l" r="r" t="t"/>
              <a:pathLst>
                <a:path extrusionOk="0" h="369658" w="1122939">
                  <a:moveTo>
                    <a:pt x="485252" y="0"/>
                  </a:moveTo>
                  <a:lnTo>
                    <a:pt x="0" y="369658"/>
                  </a:lnTo>
                  <a:lnTo>
                    <a:pt x="951450" y="369658"/>
                  </a:lnTo>
                  <a:lnTo>
                    <a:pt x="1122939" y="23373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 name="Google Shape;34;p28"/>
            <p:cNvSpPr/>
            <p:nvPr/>
          </p:nvSpPr>
          <p:spPr>
            <a:xfrm>
              <a:off x="491603" y="6652586"/>
              <a:ext cx="524630" cy="201978"/>
            </a:xfrm>
            <a:custGeom>
              <a:rect b="b" l="l" r="r" t="t"/>
              <a:pathLst>
                <a:path extrusionOk="0" h="201978" w="524630">
                  <a:moveTo>
                    <a:pt x="0" y="0"/>
                  </a:moveTo>
                  <a:lnTo>
                    <a:pt x="11433" y="101624"/>
                  </a:lnTo>
                  <a:lnTo>
                    <a:pt x="268032" y="201978"/>
                  </a:lnTo>
                  <a:lnTo>
                    <a:pt x="524631" y="201978"/>
                  </a:lnTo>
                  <a:lnTo>
                    <a:pt x="443332" y="17022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 name="Google Shape;35;p28"/>
            <p:cNvSpPr/>
            <p:nvPr/>
          </p:nvSpPr>
          <p:spPr>
            <a:xfrm>
              <a:off x="504306" y="6771994"/>
              <a:ext cx="214679" cy="82569"/>
            </a:xfrm>
            <a:custGeom>
              <a:rect b="b" l="l" r="r" t="t"/>
              <a:pathLst>
                <a:path extrusionOk="0" h="82569" w="214679">
                  <a:moveTo>
                    <a:pt x="8892" y="82570"/>
                  </a:moveTo>
                  <a:lnTo>
                    <a:pt x="214679" y="82570"/>
                  </a:lnTo>
                  <a:lnTo>
                    <a:pt x="0" y="0"/>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 name="Google Shape;36;p28"/>
            <p:cNvSpPr/>
            <p:nvPr/>
          </p:nvSpPr>
          <p:spPr>
            <a:xfrm>
              <a:off x="0" y="4098003"/>
              <a:ext cx="499225" cy="2756561"/>
            </a:xfrm>
            <a:custGeom>
              <a:rect b="b" l="l" r="r" t="t"/>
              <a:pathLst>
                <a:path extrusionOk="0" h="2756561" w="499225">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 name="Google Shape;37;p28"/>
            <p:cNvSpPr/>
            <p:nvPr/>
          </p:nvSpPr>
          <p:spPr>
            <a:xfrm>
              <a:off x="0" y="6824077"/>
              <a:ext cx="3810" cy="30486"/>
            </a:xfrm>
            <a:custGeom>
              <a:rect b="b" l="l" r="r" t="t"/>
              <a:pathLst>
                <a:path extrusionOk="0" h="30486" w="3810">
                  <a:moveTo>
                    <a:pt x="0" y="0"/>
                  </a:moveTo>
                  <a:lnTo>
                    <a:pt x="0" y="30487"/>
                  </a:lnTo>
                  <a:lnTo>
                    <a:pt x="3811" y="30487"/>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 name="Google Shape;38;p28"/>
            <p:cNvSpPr/>
            <p:nvPr/>
          </p:nvSpPr>
          <p:spPr>
            <a:xfrm>
              <a:off x="4158939" y="2718452"/>
              <a:ext cx="1669164" cy="1321117"/>
            </a:xfrm>
            <a:custGeom>
              <a:rect b="b" l="l" r="r" t="t"/>
              <a:pathLst>
                <a:path extrusionOk="0" h="1321117" w="1669164">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 name="Google Shape;39;p28"/>
            <p:cNvSpPr/>
            <p:nvPr/>
          </p:nvSpPr>
          <p:spPr>
            <a:xfrm>
              <a:off x="4514621" y="3817266"/>
              <a:ext cx="638957" cy="1354145"/>
            </a:xfrm>
            <a:custGeom>
              <a:rect b="b" l="l" r="r" t="t"/>
              <a:pathLst>
                <a:path extrusionOk="0" h="1354145" w="638957">
                  <a:moveTo>
                    <a:pt x="0" y="0"/>
                  </a:moveTo>
                  <a:lnTo>
                    <a:pt x="12703" y="1168681"/>
                  </a:lnTo>
                  <a:lnTo>
                    <a:pt x="635147" y="1354145"/>
                  </a:lnTo>
                  <a:lnTo>
                    <a:pt x="638958" y="170221"/>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 name="Google Shape;40;p28"/>
            <p:cNvSpPr/>
            <p:nvPr/>
          </p:nvSpPr>
          <p:spPr>
            <a:xfrm>
              <a:off x="5163741" y="3991298"/>
              <a:ext cx="20324" cy="1189005"/>
            </a:xfrm>
            <a:custGeom>
              <a:rect b="b" l="l" r="r" t="t"/>
              <a:pathLst>
                <a:path extrusionOk="0" h="1189005" w="20324">
                  <a:moveTo>
                    <a:pt x="5081" y="0"/>
                  </a:moveTo>
                  <a:lnTo>
                    <a:pt x="0" y="1185194"/>
                  </a:lnTo>
                  <a:lnTo>
                    <a:pt x="15244" y="1189005"/>
                  </a:lnTo>
                  <a:lnTo>
                    <a:pt x="20325" y="3811"/>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 name="Google Shape;41;p28"/>
            <p:cNvSpPr/>
            <p:nvPr/>
          </p:nvSpPr>
          <p:spPr>
            <a:xfrm>
              <a:off x="5192957" y="3514933"/>
              <a:ext cx="626254" cy="1659017"/>
            </a:xfrm>
            <a:custGeom>
              <a:rect b="b" l="l" r="r" t="t"/>
              <a:pathLst>
                <a:path extrusionOk="0" h="1659017" w="626254">
                  <a:moveTo>
                    <a:pt x="0" y="1659018"/>
                  </a:moveTo>
                  <a:lnTo>
                    <a:pt x="604660" y="1155977"/>
                  </a:lnTo>
                  <a:lnTo>
                    <a:pt x="626255" y="0"/>
                  </a:lnTo>
                  <a:lnTo>
                    <a:pt x="6351" y="478905"/>
                  </a:lnTo>
                  <a:close/>
                </a:path>
              </a:pathLst>
            </a:cu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 name="Google Shape;42;p28"/>
            <p:cNvSpPr/>
            <p:nvPr/>
          </p:nvSpPr>
          <p:spPr>
            <a:xfrm>
              <a:off x="3725769" y="0"/>
              <a:ext cx="788852" cy="5506771"/>
            </a:xfrm>
            <a:custGeom>
              <a:rect b="b" l="l" r="r" t="t"/>
              <a:pathLst>
                <a:path extrusionOk="0" h="5506771" w="788852">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 name="Google Shape;43;p28"/>
            <p:cNvSpPr/>
            <p:nvPr/>
          </p:nvSpPr>
          <p:spPr>
            <a:xfrm>
              <a:off x="3869312" y="4996108"/>
              <a:ext cx="2583775" cy="1138193"/>
            </a:xfrm>
            <a:custGeom>
              <a:rect b="b" l="l" r="r" t="t"/>
              <a:pathLst>
                <a:path extrusionOk="0" h="1138193" w="2583775">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 name="Google Shape;44;p28"/>
            <p:cNvSpPr/>
            <p:nvPr/>
          </p:nvSpPr>
          <p:spPr>
            <a:xfrm>
              <a:off x="236274" y="0"/>
              <a:ext cx="848555" cy="1441796"/>
            </a:xfrm>
            <a:custGeom>
              <a:rect b="b" l="l" r="r" t="t"/>
              <a:pathLst>
                <a:path extrusionOk="0" h="1441796" w="848555">
                  <a:moveTo>
                    <a:pt x="510658" y="1441796"/>
                  </a:moveTo>
                  <a:lnTo>
                    <a:pt x="848556" y="1265224"/>
                  </a:lnTo>
                  <a:lnTo>
                    <a:pt x="744392" y="0"/>
                  </a:lnTo>
                  <a:lnTo>
                    <a:pt x="0" y="0"/>
                  </a:lnTo>
                  <a:lnTo>
                    <a:pt x="133381" y="1356686"/>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 name="Google Shape;45;p28"/>
            <p:cNvSpPr/>
            <p:nvPr/>
          </p:nvSpPr>
          <p:spPr>
            <a:xfrm>
              <a:off x="995909" y="0"/>
              <a:ext cx="354411" cy="1257601"/>
            </a:xfrm>
            <a:custGeom>
              <a:rect b="b" l="l" r="r" t="t"/>
              <a:pathLst>
                <a:path extrusionOk="0" h="1257601" w="35441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 name="Google Shape;46;p28"/>
            <p:cNvSpPr/>
            <p:nvPr/>
          </p:nvSpPr>
          <p:spPr>
            <a:xfrm>
              <a:off x="4517161" y="5729074"/>
              <a:ext cx="1732679" cy="1125489"/>
            </a:xfrm>
            <a:custGeom>
              <a:rect b="b" l="l" r="r" t="t"/>
              <a:pathLst>
                <a:path extrusionOk="0" h="1125489" w="1732679">
                  <a:moveTo>
                    <a:pt x="1322375" y="421741"/>
                  </a:moveTo>
                  <a:lnTo>
                    <a:pt x="0" y="0"/>
                  </a:lnTo>
                  <a:lnTo>
                    <a:pt x="6351" y="642774"/>
                  </a:lnTo>
                  <a:lnTo>
                    <a:pt x="1445593" y="1125490"/>
                  </a:lnTo>
                  <a:lnTo>
                    <a:pt x="1714896" y="1125490"/>
                  </a:lnTo>
                  <a:lnTo>
                    <a:pt x="1732680" y="551312"/>
                  </a:lnTo>
                  <a:close/>
                </a:path>
              </a:pathLst>
            </a:cu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 name="Google Shape;47;p28"/>
            <p:cNvSpPr/>
            <p:nvPr/>
          </p:nvSpPr>
          <p:spPr>
            <a:xfrm>
              <a:off x="3788013" y="5528366"/>
              <a:ext cx="707552" cy="668180"/>
            </a:xfrm>
            <a:custGeom>
              <a:rect b="b" l="l" r="r" t="t"/>
              <a:pathLst>
                <a:path extrusionOk="0" h="668180" w="707552">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 name="Google Shape;48;p28"/>
            <p:cNvSpPr/>
            <p:nvPr/>
          </p:nvSpPr>
          <p:spPr>
            <a:xfrm>
              <a:off x="4462539" y="5741778"/>
              <a:ext cx="47000" cy="624990"/>
            </a:xfrm>
            <a:custGeom>
              <a:rect b="b" l="l" r="r" t="t"/>
              <a:pathLst>
                <a:path extrusionOk="0" h="624990" w="47000">
                  <a:moveTo>
                    <a:pt x="7622" y="611017"/>
                  </a:moveTo>
                  <a:lnTo>
                    <a:pt x="47001" y="624990"/>
                  </a:lnTo>
                  <a:lnTo>
                    <a:pt x="39379" y="0"/>
                  </a:lnTo>
                  <a:lnTo>
                    <a:pt x="0" y="33028"/>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 name="Google Shape;49;p28"/>
            <p:cNvSpPr/>
            <p:nvPr/>
          </p:nvSpPr>
          <p:spPr>
            <a:xfrm>
              <a:off x="3784202" y="5495338"/>
              <a:ext cx="69866" cy="59704"/>
            </a:xfrm>
            <a:custGeom>
              <a:rect b="b" l="l" r="r" t="t"/>
              <a:pathLst>
                <a:path extrusionOk="0" h="59704" w="69866">
                  <a:moveTo>
                    <a:pt x="22866" y="59704"/>
                  </a:moveTo>
                  <a:lnTo>
                    <a:pt x="69866" y="22865"/>
                  </a:lnTo>
                  <a:lnTo>
                    <a:pt x="0" y="0"/>
                  </a:lnTo>
                  <a:lnTo>
                    <a:pt x="1270" y="53353"/>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 name="Google Shape;50;p28"/>
            <p:cNvSpPr/>
            <p:nvPr/>
          </p:nvSpPr>
          <p:spPr>
            <a:xfrm>
              <a:off x="5836996" y="5082489"/>
              <a:ext cx="232463" cy="360766"/>
            </a:xfrm>
            <a:custGeom>
              <a:rect b="b" l="l" r="r" t="t"/>
              <a:pathLst>
                <a:path extrusionOk="0" h="360766" w="232463">
                  <a:moveTo>
                    <a:pt x="0" y="293441"/>
                  </a:moveTo>
                  <a:lnTo>
                    <a:pt x="226112" y="360767"/>
                  </a:lnTo>
                  <a:lnTo>
                    <a:pt x="232463" y="67326"/>
                  </a:lnTo>
                  <a:lnTo>
                    <a:pt x="5081" y="0"/>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 name="Google Shape;51;p28"/>
            <p:cNvSpPr/>
            <p:nvPr/>
          </p:nvSpPr>
          <p:spPr>
            <a:xfrm>
              <a:off x="5201849" y="4684884"/>
              <a:ext cx="1202967" cy="609746"/>
            </a:xfrm>
            <a:custGeom>
              <a:rect b="b" l="l" r="r" t="t"/>
              <a:pathLst>
                <a:path extrusionOk="0" h="609746" w="1202967">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 name="Google Shape;52;p28"/>
            <p:cNvSpPr/>
            <p:nvPr/>
          </p:nvSpPr>
          <p:spPr>
            <a:xfrm>
              <a:off x="5581667" y="5090111"/>
              <a:ext cx="245166" cy="282007"/>
            </a:xfrm>
            <a:custGeom>
              <a:rect b="b" l="l" r="r" t="t"/>
              <a:pathLst>
                <a:path extrusionOk="0" h="282007" w="245166">
                  <a:moveTo>
                    <a:pt x="0" y="209600"/>
                  </a:moveTo>
                  <a:lnTo>
                    <a:pt x="240085" y="282007"/>
                  </a:lnTo>
                  <a:lnTo>
                    <a:pt x="245167" y="0"/>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 name="Google Shape;53;p28"/>
            <p:cNvSpPr/>
            <p:nvPr/>
          </p:nvSpPr>
          <p:spPr>
            <a:xfrm>
              <a:off x="4524783" y="6387092"/>
              <a:ext cx="1390970" cy="464932"/>
            </a:xfrm>
            <a:custGeom>
              <a:rect b="b" l="l" r="r" t="t"/>
              <a:pathLst>
                <a:path extrusionOk="0" h="464932" w="1390970">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 name="Google Shape;54;p28"/>
            <p:cNvSpPr/>
            <p:nvPr/>
          </p:nvSpPr>
          <p:spPr>
            <a:xfrm>
              <a:off x="3768959" y="4899566"/>
              <a:ext cx="86379" cy="603394"/>
            </a:xfrm>
            <a:custGeom>
              <a:rect b="b" l="l" r="r" t="t"/>
              <a:pathLst>
                <a:path extrusionOk="0" h="603394" w="86379">
                  <a:moveTo>
                    <a:pt x="13973" y="580529"/>
                  </a:moveTo>
                  <a:lnTo>
                    <a:pt x="86380" y="603395"/>
                  </a:lnTo>
                  <a:lnTo>
                    <a:pt x="71136" y="0"/>
                  </a:lnTo>
                  <a:lnTo>
                    <a:pt x="0" y="54623"/>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 name="Google Shape;55;p28"/>
            <p:cNvSpPr/>
            <p:nvPr/>
          </p:nvSpPr>
          <p:spPr>
            <a:xfrm>
              <a:off x="3749905" y="4288549"/>
              <a:ext cx="88920" cy="646585"/>
            </a:xfrm>
            <a:custGeom>
              <a:rect b="b" l="l" r="r" t="t"/>
              <a:pathLst>
                <a:path extrusionOk="0" h="646585" w="88920">
                  <a:moveTo>
                    <a:pt x="88921" y="591962"/>
                  </a:moveTo>
                  <a:lnTo>
                    <a:pt x="73677" y="21595"/>
                  </a:lnTo>
                  <a:lnTo>
                    <a:pt x="0" y="0"/>
                  </a:lnTo>
                  <a:lnTo>
                    <a:pt x="17784" y="646585"/>
                  </a:lnTo>
                  <a:close/>
                </a:path>
              </a:pathLst>
            </a:custGeom>
            <a:solidFill>
              <a:srgbClr val="930A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 name="Google Shape;56;p28"/>
            <p:cNvSpPr/>
            <p:nvPr/>
          </p:nvSpPr>
          <p:spPr>
            <a:xfrm>
              <a:off x="3066487" y="0"/>
              <a:ext cx="753283" cy="4289819"/>
            </a:xfrm>
            <a:custGeom>
              <a:rect b="b" l="l" r="r" t="t"/>
              <a:pathLst>
                <a:path extrusionOk="0" h="4289819" w="753283">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 name="Google Shape;57;p28"/>
            <p:cNvSpPr/>
            <p:nvPr/>
          </p:nvSpPr>
          <p:spPr>
            <a:xfrm>
              <a:off x="4470160" y="6369308"/>
              <a:ext cx="39379" cy="20324"/>
            </a:xfrm>
            <a:custGeom>
              <a:rect b="b" l="l" r="r" t="t"/>
              <a:pathLst>
                <a:path extrusionOk="0" h="20324" w="39379">
                  <a:moveTo>
                    <a:pt x="39379" y="20325"/>
                  </a:moveTo>
                  <a:lnTo>
                    <a:pt x="39379" y="12703"/>
                  </a:lnTo>
                  <a:lnTo>
                    <a:pt x="0" y="0"/>
                  </a:lnTo>
                  <a:lnTo>
                    <a:pt x="0" y="7622"/>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 name="Google Shape;58;p28"/>
            <p:cNvSpPr/>
            <p:nvPr/>
          </p:nvSpPr>
          <p:spPr>
            <a:xfrm>
              <a:off x="3330708" y="5786238"/>
              <a:ext cx="1124209" cy="1068326"/>
            </a:xfrm>
            <a:custGeom>
              <a:rect b="b" l="l" r="r" t="t"/>
              <a:pathLst>
                <a:path extrusionOk="0" h="1068326" w="1124209">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 name="Google Shape;59;p28"/>
            <p:cNvSpPr/>
            <p:nvPr/>
          </p:nvSpPr>
          <p:spPr>
            <a:xfrm>
              <a:off x="2925484" y="6577638"/>
              <a:ext cx="395061" cy="276926"/>
            </a:xfrm>
            <a:custGeom>
              <a:rect b="b" l="l" r="r" t="t"/>
              <a:pathLst>
                <a:path extrusionOk="0" h="276926" w="395061">
                  <a:moveTo>
                    <a:pt x="255329" y="91462"/>
                  </a:moveTo>
                  <a:lnTo>
                    <a:pt x="0" y="0"/>
                  </a:lnTo>
                  <a:lnTo>
                    <a:pt x="13973" y="276926"/>
                  </a:lnTo>
                  <a:lnTo>
                    <a:pt x="395061" y="276926"/>
                  </a:lnTo>
                  <a:lnTo>
                    <a:pt x="389980" y="13846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 name="Google Shape;60;p28"/>
            <p:cNvSpPr/>
            <p:nvPr/>
          </p:nvSpPr>
          <p:spPr>
            <a:xfrm>
              <a:off x="3198597" y="6166059"/>
              <a:ext cx="718985" cy="536068"/>
            </a:xfrm>
            <a:custGeom>
              <a:rect b="b" l="l" r="r" t="t"/>
              <a:pathLst>
                <a:path extrusionOk="0" h="536068" w="718985">
                  <a:moveTo>
                    <a:pt x="489063" y="90192"/>
                  </a:moveTo>
                  <a:lnTo>
                    <a:pt x="0" y="492879"/>
                  </a:lnTo>
                  <a:lnTo>
                    <a:pt x="123218" y="536068"/>
                  </a:lnTo>
                  <a:lnTo>
                    <a:pt x="718986" y="40650"/>
                  </a:lnTo>
                  <a:lnTo>
                    <a:pt x="598308"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1" name="Google Shape;61;p28"/>
            <p:cNvSpPr/>
            <p:nvPr/>
          </p:nvSpPr>
          <p:spPr>
            <a:xfrm>
              <a:off x="0" y="1337631"/>
              <a:ext cx="749472" cy="387442"/>
            </a:xfrm>
            <a:custGeom>
              <a:rect b="b" l="l" r="r" t="t"/>
              <a:pathLst>
                <a:path extrusionOk="0" h="387442" w="74947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2" name="Google Shape;62;p28"/>
            <p:cNvSpPr/>
            <p:nvPr/>
          </p:nvSpPr>
          <p:spPr>
            <a:xfrm>
              <a:off x="736769" y="1469742"/>
              <a:ext cx="644038" cy="2901376"/>
            </a:xfrm>
            <a:custGeom>
              <a:rect b="b" l="l" r="r" t="t"/>
              <a:pathLst>
                <a:path extrusionOk="0" h="2901376" w="644038">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3" name="Google Shape;63;p28"/>
            <p:cNvSpPr/>
            <p:nvPr/>
          </p:nvSpPr>
          <p:spPr>
            <a:xfrm>
              <a:off x="0" y="1524365"/>
              <a:ext cx="1134371" cy="3370118"/>
            </a:xfrm>
            <a:custGeom>
              <a:rect b="b" l="l" r="r" t="t"/>
              <a:pathLst>
                <a:path extrusionOk="0" h="3370118" w="1134371">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4" name="Google Shape;64;p28"/>
            <p:cNvSpPr/>
            <p:nvPr/>
          </p:nvSpPr>
          <p:spPr>
            <a:xfrm>
              <a:off x="1064505" y="4301252"/>
              <a:ext cx="318843" cy="661828"/>
            </a:xfrm>
            <a:custGeom>
              <a:rect b="b" l="l" r="r" t="t"/>
              <a:pathLst>
                <a:path extrusionOk="0" h="661828" w="318843">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5" name="Google Shape;65;p28"/>
            <p:cNvSpPr/>
            <p:nvPr/>
          </p:nvSpPr>
          <p:spPr>
            <a:xfrm>
              <a:off x="1359213" y="4378741"/>
              <a:ext cx="77487" cy="445876"/>
            </a:xfrm>
            <a:custGeom>
              <a:rect b="b" l="l" r="r" t="t"/>
              <a:pathLst>
                <a:path extrusionOk="0" h="445876" w="77487">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6" name="Google Shape;66;p28"/>
            <p:cNvSpPr/>
            <p:nvPr/>
          </p:nvSpPr>
          <p:spPr>
            <a:xfrm>
              <a:off x="1394781" y="4827158"/>
              <a:ext cx="40649" cy="38109"/>
            </a:xfrm>
            <a:custGeom>
              <a:rect b="b" l="l" r="r" t="t"/>
              <a:pathLst>
                <a:path extrusionOk="0" h="38109" w="40649">
                  <a:moveTo>
                    <a:pt x="0" y="0"/>
                  </a:moveTo>
                  <a:lnTo>
                    <a:pt x="3811" y="38109"/>
                  </a:lnTo>
                  <a:lnTo>
                    <a:pt x="40649" y="12703"/>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7" name="Google Shape;67;p28"/>
            <p:cNvSpPr/>
            <p:nvPr/>
          </p:nvSpPr>
          <p:spPr>
            <a:xfrm>
              <a:off x="0" y="1657747"/>
              <a:ext cx="402682" cy="703748"/>
            </a:xfrm>
            <a:custGeom>
              <a:rect b="b" l="l" r="r" t="t"/>
              <a:pathLst>
                <a:path extrusionOk="0" h="703748" w="402682">
                  <a:moveTo>
                    <a:pt x="340439" y="81299"/>
                  </a:moveTo>
                  <a:lnTo>
                    <a:pt x="0" y="0"/>
                  </a:lnTo>
                  <a:lnTo>
                    <a:pt x="0" y="600854"/>
                  </a:lnTo>
                  <a:lnTo>
                    <a:pt x="402683" y="70374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8" name="Google Shape;68;p28"/>
            <p:cNvSpPr/>
            <p:nvPr/>
          </p:nvSpPr>
          <p:spPr>
            <a:xfrm>
              <a:off x="0" y="2273845"/>
              <a:ext cx="391250" cy="316305"/>
            </a:xfrm>
            <a:custGeom>
              <a:rect b="b" l="l" r="r" t="t"/>
              <a:pathLst>
                <a:path extrusionOk="0" h="316305" w="391250">
                  <a:moveTo>
                    <a:pt x="0" y="0"/>
                  </a:moveTo>
                  <a:lnTo>
                    <a:pt x="0" y="316306"/>
                  </a:lnTo>
                  <a:lnTo>
                    <a:pt x="391250" y="100354"/>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9" name="Google Shape;69;p28"/>
            <p:cNvSpPr/>
            <p:nvPr/>
          </p:nvSpPr>
          <p:spPr>
            <a:xfrm>
              <a:off x="0" y="3614017"/>
              <a:ext cx="45730" cy="414119"/>
            </a:xfrm>
            <a:custGeom>
              <a:rect b="b" l="l" r="r" t="t"/>
              <a:pathLst>
                <a:path extrusionOk="0" h="414119" w="45730">
                  <a:moveTo>
                    <a:pt x="0" y="0"/>
                  </a:moveTo>
                  <a:lnTo>
                    <a:pt x="0" y="400146"/>
                  </a:lnTo>
                  <a:lnTo>
                    <a:pt x="45731" y="414119"/>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0" name="Google Shape;70;p28"/>
            <p:cNvSpPr/>
            <p:nvPr/>
          </p:nvSpPr>
          <p:spPr>
            <a:xfrm>
              <a:off x="1166129" y="1380821"/>
              <a:ext cx="497954" cy="2987757"/>
            </a:xfrm>
            <a:custGeom>
              <a:rect b="b" l="l" r="r" t="t"/>
              <a:pathLst>
                <a:path extrusionOk="0" h="2987757" w="497954">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1" name="Google Shape;71;p28"/>
            <p:cNvSpPr/>
            <p:nvPr/>
          </p:nvSpPr>
          <p:spPr>
            <a:xfrm>
              <a:off x="1779680" y="795210"/>
              <a:ext cx="1316023" cy="736776"/>
            </a:xfrm>
            <a:custGeom>
              <a:rect b="b" l="l" r="r" t="t"/>
              <a:pathLst>
                <a:path extrusionOk="0" h="736776" w="1316023">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2" name="Google Shape;72;p28"/>
            <p:cNvSpPr/>
            <p:nvPr/>
          </p:nvSpPr>
          <p:spPr>
            <a:xfrm>
              <a:off x="1728868" y="160058"/>
              <a:ext cx="1125479" cy="1249979"/>
            </a:xfrm>
            <a:custGeom>
              <a:rect b="b" l="l" r="r" t="t"/>
              <a:pathLst>
                <a:path extrusionOk="0" h="1249979" w="11254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3" name="Google Shape;73;p28"/>
            <p:cNvSpPr/>
            <p:nvPr/>
          </p:nvSpPr>
          <p:spPr>
            <a:xfrm>
              <a:off x="2341150" y="1117868"/>
              <a:ext cx="816798" cy="1947377"/>
            </a:xfrm>
            <a:custGeom>
              <a:rect b="b" l="l" r="r" t="t"/>
              <a:pathLst>
                <a:path extrusionOk="0" h="1947377" w="816798">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4" name="Google Shape;74;p28"/>
            <p:cNvSpPr/>
            <p:nvPr/>
          </p:nvSpPr>
          <p:spPr>
            <a:xfrm>
              <a:off x="749472" y="1247439"/>
              <a:ext cx="759635" cy="301062"/>
            </a:xfrm>
            <a:custGeom>
              <a:rect b="b" l="l" r="r" t="t"/>
              <a:pathLst>
                <a:path extrusionOk="0" h="301062" w="759635">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5" name="Google Shape;75;p28"/>
            <p:cNvSpPr/>
            <p:nvPr/>
          </p:nvSpPr>
          <p:spPr>
            <a:xfrm>
              <a:off x="1116587" y="605935"/>
              <a:ext cx="644038" cy="802832"/>
            </a:xfrm>
            <a:custGeom>
              <a:rect b="b" l="l" r="r" t="t"/>
              <a:pathLst>
                <a:path extrusionOk="0" h="802832" w="644038">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6" name="Google Shape;76;p28"/>
            <p:cNvSpPr/>
            <p:nvPr/>
          </p:nvSpPr>
          <p:spPr>
            <a:xfrm>
              <a:off x="1528162" y="1371929"/>
              <a:ext cx="368384" cy="2162059"/>
            </a:xfrm>
            <a:custGeom>
              <a:rect b="b" l="l" r="r" t="t"/>
              <a:pathLst>
                <a:path extrusionOk="0" h="2162059" w="368384">
                  <a:moveTo>
                    <a:pt x="368385" y="2029947"/>
                  </a:moveTo>
                  <a:lnTo>
                    <a:pt x="233734" y="50812"/>
                  </a:lnTo>
                  <a:lnTo>
                    <a:pt x="0" y="0"/>
                  </a:lnTo>
                  <a:lnTo>
                    <a:pt x="160057" y="216205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7" name="Google Shape;77;p28"/>
            <p:cNvSpPr/>
            <p:nvPr/>
          </p:nvSpPr>
          <p:spPr>
            <a:xfrm>
              <a:off x="1777139" y="1426552"/>
              <a:ext cx="635146" cy="1965161"/>
            </a:xfrm>
            <a:custGeom>
              <a:rect b="b" l="l" r="r" t="t"/>
              <a:pathLst>
                <a:path extrusionOk="0" h="1965161" w="635146">
                  <a:moveTo>
                    <a:pt x="635147" y="1647585"/>
                  </a:moveTo>
                  <a:lnTo>
                    <a:pt x="548767" y="119409"/>
                  </a:lnTo>
                  <a:lnTo>
                    <a:pt x="0" y="0"/>
                  </a:lnTo>
                  <a:lnTo>
                    <a:pt x="134651" y="1965162"/>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8" name="Google Shape;78;p28"/>
            <p:cNvSpPr/>
            <p:nvPr/>
          </p:nvSpPr>
          <p:spPr>
            <a:xfrm>
              <a:off x="0" y="4029407"/>
              <a:ext cx="189273" cy="175301"/>
            </a:xfrm>
            <a:custGeom>
              <a:rect b="b" l="l" r="r" t="t"/>
              <a:pathLst>
                <a:path extrusionOk="0" h="175301" w="189273">
                  <a:moveTo>
                    <a:pt x="53352" y="16514"/>
                  </a:moveTo>
                  <a:lnTo>
                    <a:pt x="53352" y="16514"/>
                  </a:lnTo>
                  <a:lnTo>
                    <a:pt x="52082" y="16514"/>
                  </a:lnTo>
                  <a:lnTo>
                    <a:pt x="0" y="0"/>
                  </a:lnTo>
                  <a:lnTo>
                    <a:pt x="0" y="175302"/>
                  </a:lnTo>
                  <a:lnTo>
                    <a:pt x="189274" y="5843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9" name="Google Shape;79;p28"/>
            <p:cNvSpPr/>
            <p:nvPr/>
          </p:nvSpPr>
          <p:spPr>
            <a:xfrm>
              <a:off x="3785473" y="5563935"/>
              <a:ext cx="6351" cy="7621"/>
            </a:xfrm>
            <a:custGeom>
              <a:rect b="b" l="l" r="r" t="t"/>
              <a:pathLst>
                <a:path extrusionOk="0" h="7621" w="6351">
                  <a:moveTo>
                    <a:pt x="0" y="0"/>
                  </a:moveTo>
                  <a:lnTo>
                    <a:pt x="0" y="7622"/>
                  </a:lnTo>
                  <a:lnTo>
                    <a:pt x="6351" y="2541"/>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0" name="Google Shape;80;p28"/>
            <p:cNvSpPr/>
            <p:nvPr/>
          </p:nvSpPr>
          <p:spPr>
            <a:xfrm>
              <a:off x="2405934" y="6718642"/>
              <a:ext cx="8892" cy="135922"/>
            </a:xfrm>
            <a:custGeom>
              <a:rect b="b" l="l" r="r" t="t"/>
              <a:pathLst>
                <a:path extrusionOk="0" h="135922" w="8892">
                  <a:moveTo>
                    <a:pt x="0" y="1270"/>
                  </a:moveTo>
                  <a:lnTo>
                    <a:pt x="8892" y="135922"/>
                  </a:lnTo>
                  <a:lnTo>
                    <a:pt x="8892" y="135922"/>
                  </a:lnTo>
                  <a:lnTo>
                    <a:pt x="0" y="0"/>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1" name="Google Shape;81;p28"/>
            <p:cNvSpPr/>
            <p:nvPr/>
          </p:nvSpPr>
          <p:spPr>
            <a:xfrm>
              <a:off x="3925205" y="6390903"/>
              <a:ext cx="1714895" cy="463660"/>
            </a:xfrm>
            <a:custGeom>
              <a:rect b="b" l="l" r="r" t="t"/>
              <a:pathLst>
                <a:path extrusionOk="0" h="463660" w="1714895">
                  <a:moveTo>
                    <a:pt x="589416" y="16514"/>
                  </a:moveTo>
                  <a:lnTo>
                    <a:pt x="538604" y="0"/>
                  </a:lnTo>
                  <a:lnTo>
                    <a:pt x="0" y="463661"/>
                  </a:lnTo>
                  <a:lnTo>
                    <a:pt x="1642489" y="463661"/>
                  </a:lnTo>
                  <a:lnTo>
                    <a:pt x="1714896" y="39633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2" name="Google Shape;82;p28"/>
            <p:cNvSpPr/>
            <p:nvPr/>
          </p:nvSpPr>
          <p:spPr>
            <a:xfrm>
              <a:off x="2235715" y="6731345"/>
              <a:ext cx="163867" cy="123218"/>
            </a:xfrm>
            <a:custGeom>
              <a:rect b="b" l="l" r="r" t="t"/>
              <a:pathLst>
                <a:path extrusionOk="0" h="123218" w="163867">
                  <a:moveTo>
                    <a:pt x="0" y="123219"/>
                  </a:moveTo>
                  <a:lnTo>
                    <a:pt x="163868" y="123219"/>
                  </a:lnTo>
                  <a:lnTo>
                    <a:pt x="156246" y="0"/>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3" name="Google Shape;83;p28"/>
            <p:cNvSpPr/>
            <p:nvPr/>
          </p:nvSpPr>
          <p:spPr>
            <a:xfrm>
              <a:off x="3603821" y="3362497"/>
              <a:ext cx="182922" cy="2872159"/>
            </a:xfrm>
            <a:custGeom>
              <a:rect b="b" l="l" r="r" t="t"/>
              <a:pathLst>
                <a:path extrusionOk="0" h="2872159" w="182922">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4" name="Google Shape;84;p28"/>
            <p:cNvSpPr/>
            <p:nvPr/>
          </p:nvSpPr>
          <p:spPr>
            <a:xfrm>
              <a:off x="1559919" y="2676532"/>
              <a:ext cx="2139173" cy="1222033"/>
            </a:xfrm>
            <a:custGeom>
              <a:rect b="b" l="l" r="r" t="t"/>
              <a:pathLst>
                <a:path extrusionOk="0" h="1222033" w="213917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rgbClr val="930A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5" name="Google Shape;85;p28"/>
            <p:cNvSpPr/>
            <p:nvPr/>
          </p:nvSpPr>
          <p:spPr>
            <a:xfrm>
              <a:off x="1549757" y="3645774"/>
              <a:ext cx="1105154" cy="3208789"/>
            </a:xfrm>
            <a:custGeom>
              <a:rect b="b" l="l" r="r" t="t"/>
              <a:pathLst>
                <a:path extrusionOk="0" h="3208789" w="1105154">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6" name="Google Shape;86;p28"/>
            <p:cNvSpPr/>
            <p:nvPr/>
          </p:nvSpPr>
          <p:spPr>
            <a:xfrm>
              <a:off x="1131831" y="50812"/>
              <a:ext cx="1675516" cy="658017"/>
            </a:xfrm>
            <a:custGeom>
              <a:rect b="b" l="l" r="r" t="t"/>
              <a:pathLst>
                <a:path extrusionOk="0" h="658017" w="1675516">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7" name="Google Shape;87;p28"/>
            <p:cNvSpPr/>
            <p:nvPr/>
          </p:nvSpPr>
          <p:spPr>
            <a:xfrm>
              <a:off x="1421457" y="4263143"/>
              <a:ext cx="208328" cy="623719"/>
            </a:xfrm>
            <a:custGeom>
              <a:rect b="b" l="l" r="r" t="t"/>
              <a:pathLst>
                <a:path extrusionOk="0" h="623719" w="208328">
                  <a:moveTo>
                    <a:pt x="38109" y="569096"/>
                  </a:moveTo>
                  <a:lnTo>
                    <a:pt x="208328" y="623720"/>
                  </a:lnTo>
                  <a:lnTo>
                    <a:pt x="160057" y="0"/>
                  </a:lnTo>
                  <a:lnTo>
                    <a:pt x="0" y="10543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8" name="Google Shape;88;p28"/>
            <p:cNvSpPr/>
            <p:nvPr/>
          </p:nvSpPr>
          <p:spPr>
            <a:xfrm>
              <a:off x="1275374" y="4846213"/>
              <a:ext cx="372195" cy="242628"/>
            </a:xfrm>
            <a:custGeom>
              <a:rect b="b" l="l" r="r" t="t"/>
              <a:pathLst>
                <a:path extrusionOk="0" h="242628" w="372195">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9" name="Google Shape;89;p28"/>
            <p:cNvSpPr/>
            <p:nvPr/>
          </p:nvSpPr>
          <p:spPr>
            <a:xfrm>
              <a:off x="5589289" y="6801212"/>
              <a:ext cx="57163" cy="53352"/>
            </a:xfrm>
            <a:custGeom>
              <a:rect b="b" l="l" r="r" t="t"/>
              <a:pathLst>
                <a:path extrusionOk="0" h="53352" w="57163">
                  <a:moveTo>
                    <a:pt x="0" y="53352"/>
                  </a:moveTo>
                  <a:lnTo>
                    <a:pt x="57163" y="53352"/>
                  </a:lnTo>
                  <a:lnTo>
                    <a:pt x="57163" y="0"/>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0" name="Google Shape;90;p28"/>
            <p:cNvSpPr/>
            <p:nvPr/>
          </p:nvSpPr>
          <p:spPr>
            <a:xfrm>
              <a:off x="2507558" y="3371389"/>
              <a:ext cx="903178" cy="3481905"/>
            </a:xfrm>
            <a:custGeom>
              <a:rect b="b" l="l" r="r" t="t"/>
              <a:pathLst>
                <a:path extrusionOk="0" h="3481905" w="903178">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1" name="Google Shape;91;p28"/>
            <p:cNvSpPr/>
            <p:nvPr/>
          </p:nvSpPr>
          <p:spPr>
            <a:xfrm>
              <a:off x="2933106" y="6168600"/>
              <a:ext cx="734229" cy="483986"/>
            </a:xfrm>
            <a:custGeom>
              <a:rect b="b" l="l" r="r" t="t"/>
              <a:pathLst>
                <a:path extrusionOk="0" h="483986" w="734229">
                  <a:moveTo>
                    <a:pt x="489063" y="0"/>
                  </a:moveTo>
                  <a:lnTo>
                    <a:pt x="0" y="395065"/>
                  </a:lnTo>
                  <a:lnTo>
                    <a:pt x="248978" y="483986"/>
                  </a:lnTo>
                  <a:lnTo>
                    <a:pt x="734230" y="83840"/>
                  </a:lnTo>
                  <a:close/>
                </a:path>
              </a:pathLst>
            </a:custGeom>
            <a:solidFill>
              <a:srgbClr val="930A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2" name="Google Shape;92;p28"/>
            <p:cNvSpPr/>
            <p:nvPr/>
          </p:nvSpPr>
          <p:spPr>
            <a:xfrm>
              <a:off x="3324356" y="3367578"/>
              <a:ext cx="350600" cy="2872159"/>
            </a:xfrm>
            <a:custGeom>
              <a:rect b="b" l="l" r="r" t="t"/>
              <a:pathLst>
                <a:path extrusionOk="0" h="2872159" w="350600">
                  <a:moveTo>
                    <a:pt x="264221" y="69867"/>
                  </a:moveTo>
                  <a:lnTo>
                    <a:pt x="0" y="0"/>
                  </a:lnTo>
                  <a:lnTo>
                    <a:pt x="102893" y="2787049"/>
                  </a:lnTo>
                  <a:lnTo>
                    <a:pt x="350601" y="2872160"/>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3" name="Google Shape;93;p28"/>
            <p:cNvSpPr/>
            <p:nvPr/>
          </p:nvSpPr>
          <p:spPr>
            <a:xfrm>
              <a:off x="2799725" y="2752750"/>
              <a:ext cx="561469" cy="496689"/>
            </a:xfrm>
            <a:custGeom>
              <a:rect b="b" l="l" r="r" t="t"/>
              <a:pathLst>
                <a:path extrusionOk="0" h="496689" w="561469">
                  <a:moveTo>
                    <a:pt x="561470" y="496689"/>
                  </a:moveTo>
                  <a:lnTo>
                    <a:pt x="543686" y="0"/>
                  </a:lnTo>
                  <a:lnTo>
                    <a:pt x="0" y="350604"/>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4" name="Google Shape;94;p28"/>
            <p:cNvSpPr/>
            <p:nvPr/>
          </p:nvSpPr>
          <p:spPr>
            <a:xfrm>
              <a:off x="3767689" y="4880511"/>
              <a:ext cx="72406" cy="73677"/>
            </a:xfrm>
            <a:custGeom>
              <a:rect b="b" l="l" r="r" t="t"/>
              <a:pathLst>
                <a:path extrusionOk="0" h="73677" w="72406">
                  <a:moveTo>
                    <a:pt x="0" y="69867"/>
                  </a:moveTo>
                  <a:lnTo>
                    <a:pt x="1270" y="73678"/>
                  </a:lnTo>
                  <a:lnTo>
                    <a:pt x="72406" y="19055"/>
                  </a:lnTo>
                  <a:lnTo>
                    <a:pt x="71136" y="3811"/>
                  </a:lnTo>
                  <a:lnTo>
                    <a:pt x="71136" y="0"/>
                  </a:lnTo>
                  <a:lnTo>
                    <a:pt x="0" y="546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5" name="Google Shape;95;p28"/>
            <p:cNvSpPr/>
            <p:nvPr/>
          </p:nvSpPr>
          <p:spPr>
            <a:xfrm>
              <a:off x="1740301" y="6465851"/>
              <a:ext cx="19054" cy="7621"/>
            </a:xfrm>
            <a:custGeom>
              <a:rect b="b" l="l" r="r" t="t"/>
              <a:pathLst>
                <a:path extrusionOk="0" h="7621" w="19054">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6" name="Google Shape;96;p28"/>
            <p:cNvSpPr/>
            <p:nvPr/>
          </p:nvSpPr>
          <p:spPr>
            <a:xfrm>
              <a:off x="1727598" y="6449337"/>
              <a:ext cx="29216" cy="25406"/>
            </a:xfrm>
            <a:custGeom>
              <a:rect b="b" l="l" r="r" t="t"/>
              <a:pathLst>
                <a:path extrusionOk="0" h="25406" w="2921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7" name="Google Shape;97;p28"/>
            <p:cNvSpPr/>
            <p:nvPr/>
          </p:nvSpPr>
          <p:spPr>
            <a:xfrm>
              <a:off x="6063108" y="5147275"/>
              <a:ext cx="21595" cy="301062"/>
            </a:xfrm>
            <a:custGeom>
              <a:rect b="b" l="l" r="r" t="t"/>
              <a:pathLst>
                <a:path extrusionOk="0" h="301062" w="21595">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8" name="Google Shape;98;p28"/>
            <p:cNvSpPr/>
            <p:nvPr/>
          </p:nvSpPr>
          <p:spPr>
            <a:xfrm>
              <a:off x="6717309" y="5461040"/>
              <a:ext cx="2858" cy="10162"/>
            </a:xfrm>
            <a:custGeom>
              <a:rect b="b" l="l" r="r" t="t"/>
              <a:pathLst>
                <a:path extrusionOk="0" h="10162" w="2858">
                  <a:moveTo>
                    <a:pt x="0" y="0"/>
                  </a:moveTo>
                  <a:lnTo>
                    <a:pt x="0" y="10163"/>
                  </a:lnTo>
                  <a:cubicBezTo>
                    <a:pt x="3811" y="7622"/>
                    <a:pt x="3811" y="254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9" name="Google Shape;99;p28"/>
            <p:cNvSpPr/>
            <p:nvPr/>
          </p:nvSpPr>
          <p:spPr>
            <a:xfrm>
              <a:off x="6425141" y="4841131"/>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0" name="Google Shape;100;p28"/>
            <p:cNvSpPr/>
            <p:nvPr/>
          </p:nvSpPr>
          <p:spPr>
            <a:xfrm>
              <a:off x="6075811" y="4850023"/>
              <a:ext cx="349330" cy="299792"/>
            </a:xfrm>
            <a:custGeom>
              <a:rect b="b" l="l" r="r" t="t"/>
              <a:pathLst>
                <a:path extrusionOk="0" h="299792" w="349330">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1" name="Google Shape;101;p28"/>
            <p:cNvSpPr/>
            <p:nvPr/>
          </p:nvSpPr>
          <p:spPr>
            <a:xfrm>
              <a:off x="5831915" y="5065975"/>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2" name="Google Shape;102;p28"/>
            <p:cNvSpPr/>
            <p:nvPr/>
          </p:nvSpPr>
          <p:spPr>
            <a:xfrm>
              <a:off x="5834455" y="5065975"/>
              <a:ext cx="12702" cy="12703"/>
            </a:xfrm>
            <a:custGeom>
              <a:rect b="b" l="l" r="r" t="t"/>
              <a:pathLst>
                <a:path extrusionOk="0" h="12703" w="12702">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3" name="Google Shape;103;p28"/>
            <p:cNvSpPr/>
            <p:nvPr/>
          </p:nvSpPr>
          <p:spPr>
            <a:xfrm>
              <a:off x="5836996" y="5065975"/>
              <a:ext cx="246767" cy="85110"/>
            </a:xfrm>
            <a:custGeom>
              <a:rect b="b" l="l" r="r" t="t"/>
              <a:pathLst>
                <a:path extrusionOk="0" h="85110" w="246767">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4" name="Google Shape;104;p28"/>
            <p:cNvSpPr/>
            <p:nvPr/>
          </p:nvSpPr>
          <p:spPr>
            <a:xfrm>
              <a:off x="5149767" y="3987486"/>
              <a:ext cx="19054" cy="1189005"/>
            </a:xfrm>
            <a:custGeom>
              <a:rect b="b" l="l" r="r" t="t"/>
              <a:pathLst>
                <a:path extrusionOk="0" h="1189005" w="19054">
                  <a:moveTo>
                    <a:pt x="19054" y="3811"/>
                  </a:moveTo>
                  <a:lnTo>
                    <a:pt x="10163" y="1270"/>
                  </a:lnTo>
                  <a:lnTo>
                    <a:pt x="3811" y="0"/>
                  </a:lnTo>
                  <a:lnTo>
                    <a:pt x="0" y="1183924"/>
                  </a:lnTo>
                  <a:lnTo>
                    <a:pt x="8892" y="1186465"/>
                  </a:lnTo>
                  <a:lnTo>
                    <a:pt x="13973" y="11890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5" name="Google Shape;105;p28"/>
            <p:cNvSpPr/>
            <p:nvPr/>
          </p:nvSpPr>
          <p:spPr>
            <a:xfrm>
              <a:off x="4449836" y="5730345"/>
              <a:ext cx="50811" cy="45731"/>
            </a:xfrm>
            <a:custGeom>
              <a:rect b="b" l="l" r="r" t="t"/>
              <a:pathLst>
                <a:path extrusionOk="0" h="45731" w="5081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6" name="Google Shape;106;p28"/>
            <p:cNvSpPr/>
            <p:nvPr/>
          </p:nvSpPr>
          <p:spPr>
            <a:xfrm>
              <a:off x="5831915" y="5065975"/>
              <a:ext cx="12702" cy="12703"/>
            </a:xfrm>
            <a:custGeom>
              <a:rect b="b" l="l" r="r" t="t"/>
              <a:pathLst>
                <a:path extrusionOk="0" h="12703" w="12702">
                  <a:moveTo>
                    <a:pt x="0" y="0"/>
                  </a:moveTo>
                  <a:lnTo>
                    <a:pt x="0" y="0"/>
                  </a:ln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7" name="Google Shape;107;p28"/>
            <p:cNvSpPr/>
            <p:nvPr/>
          </p:nvSpPr>
          <p:spPr>
            <a:xfrm>
              <a:off x="5821752" y="5071057"/>
              <a:ext cx="20324" cy="304873"/>
            </a:xfrm>
            <a:custGeom>
              <a:rect b="b" l="l" r="r" t="t"/>
              <a:pathLst>
                <a:path extrusionOk="0" h="304873" w="20324">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8" name="Google Shape;108;p28"/>
            <p:cNvSpPr/>
            <p:nvPr/>
          </p:nvSpPr>
          <p:spPr>
            <a:xfrm>
              <a:off x="5834455" y="5065975"/>
              <a:ext cx="1270" cy="12703"/>
            </a:xfrm>
            <a:custGeom>
              <a:rect b="b" l="l" r="r" t="t"/>
              <a:pathLst>
                <a:path extrusionOk="0" h="12703" w="1270">
                  <a:moveTo>
                    <a:pt x="1270" y="0"/>
                  </a:moveTo>
                  <a:lnTo>
                    <a:pt x="0" y="0"/>
                  </a:ln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9" name="Google Shape;109;p28"/>
            <p:cNvSpPr/>
            <p:nvPr/>
          </p:nvSpPr>
          <p:spPr>
            <a:xfrm>
              <a:off x="5563883" y="5064705"/>
              <a:ext cx="279464" cy="235006"/>
            </a:xfrm>
            <a:custGeom>
              <a:rect b="b" l="l" r="r" t="t"/>
              <a:pathLst>
                <a:path extrusionOk="0" h="235006" w="279464">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0" name="Google Shape;110;p28"/>
            <p:cNvSpPr/>
            <p:nvPr/>
          </p:nvSpPr>
          <p:spPr>
            <a:xfrm>
              <a:off x="3865501" y="5523285"/>
              <a:ext cx="636416" cy="208330"/>
            </a:xfrm>
            <a:custGeom>
              <a:rect b="b" l="l" r="r" t="t"/>
              <a:pathLst>
                <a:path extrusionOk="0" h="208330" w="636416">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1" name="Google Shape;111;p28"/>
            <p:cNvSpPr/>
            <p:nvPr/>
          </p:nvSpPr>
          <p:spPr>
            <a:xfrm>
              <a:off x="4503188" y="3800752"/>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2" name="Google Shape;112;p28"/>
            <p:cNvSpPr/>
            <p:nvPr/>
          </p:nvSpPr>
          <p:spPr>
            <a:xfrm>
              <a:off x="4509540" y="3800752"/>
              <a:ext cx="654200" cy="188004"/>
            </a:xfrm>
            <a:custGeom>
              <a:rect b="b" l="l" r="r" t="t"/>
              <a:pathLst>
                <a:path extrusionOk="0" h="188004" w="654200">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3" name="Google Shape;113;p28"/>
            <p:cNvSpPr/>
            <p:nvPr/>
          </p:nvSpPr>
          <p:spPr>
            <a:xfrm>
              <a:off x="4506999" y="3799481"/>
              <a:ext cx="12702" cy="12703"/>
            </a:xfrm>
            <a:custGeom>
              <a:rect b="b" l="l" r="r" t="t"/>
              <a:pathLst>
                <a:path extrusionOk="0" h="12703" w="12702">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4" name="Google Shape;114;p28"/>
            <p:cNvSpPr/>
            <p:nvPr/>
          </p:nvSpPr>
          <p:spPr>
            <a:xfrm>
              <a:off x="5154518" y="3973513"/>
              <a:ext cx="34628" cy="21595"/>
            </a:xfrm>
            <a:custGeom>
              <a:rect b="b" l="l" r="r" t="t"/>
              <a:pathLst>
                <a:path extrusionOk="0" h="21595" w="34628">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5" name="Google Shape;115;p28"/>
            <p:cNvSpPr/>
            <p:nvPr/>
          </p:nvSpPr>
          <p:spPr>
            <a:xfrm>
              <a:off x="4157668" y="2700668"/>
              <a:ext cx="1679327" cy="414119"/>
            </a:xfrm>
            <a:custGeom>
              <a:rect b="b" l="l" r="r" t="t"/>
              <a:pathLst>
                <a:path extrusionOk="0" h="414119" w="1679327">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6" name="Google Shape;116;p28"/>
            <p:cNvSpPr/>
            <p:nvPr/>
          </p:nvSpPr>
          <p:spPr>
            <a:xfrm>
              <a:off x="1518000" y="1355415"/>
              <a:ext cx="12702" cy="12703"/>
            </a:xfrm>
            <a:custGeom>
              <a:rect b="b" l="l" r="r" t="t"/>
              <a:pathLst>
                <a:path extrusionOk="0" h="12703" w="12702">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7" name="Google Shape;117;p28"/>
            <p:cNvSpPr/>
            <p:nvPr/>
          </p:nvSpPr>
          <p:spPr>
            <a:xfrm>
              <a:off x="1518000" y="1370658"/>
              <a:ext cx="170219" cy="2169680"/>
            </a:xfrm>
            <a:custGeom>
              <a:rect b="b" l="l" r="r" t="t"/>
              <a:pathLst>
                <a:path extrusionOk="0" h="2169680" w="170219">
                  <a:moveTo>
                    <a:pt x="170219" y="2163329"/>
                  </a:moveTo>
                  <a:lnTo>
                    <a:pt x="10162" y="1270"/>
                  </a:lnTo>
                  <a:lnTo>
                    <a:pt x="3811" y="0"/>
                  </a:lnTo>
                  <a:lnTo>
                    <a:pt x="0" y="1270"/>
                  </a:lnTo>
                  <a:lnTo>
                    <a:pt x="160057" y="21696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8" name="Google Shape;118;p28"/>
            <p:cNvSpPr/>
            <p:nvPr/>
          </p:nvSpPr>
          <p:spPr>
            <a:xfrm>
              <a:off x="5178984" y="3990027"/>
              <a:ext cx="20324" cy="1191545"/>
            </a:xfrm>
            <a:custGeom>
              <a:rect b="b" l="l" r="r" t="t"/>
              <a:pathLst>
                <a:path extrusionOk="0" h="1191545" w="20324">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9" name="Google Shape;119;p28"/>
            <p:cNvSpPr/>
            <p:nvPr/>
          </p:nvSpPr>
          <p:spPr>
            <a:xfrm>
              <a:off x="1087370" y="4296171"/>
              <a:ext cx="63514" cy="546231"/>
            </a:xfrm>
            <a:custGeom>
              <a:rect b="b" l="l" r="r" t="t"/>
              <a:pathLst>
                <a:path extrusionOk="0" h="546231" w="63514">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0" name="Google Shape;120;p28"/>
            <p:cNvSpPr/>
            <p:nvPr/>
          </p:nvSpPr>
          <p:spPr>
            <a:xfrm>
              <a:off x="1050532" y="4832750"/>
              <a:ext cx="100353" cy="68085"/>
            </a:xfrm>
            <a:custGeom>
              <a:rect b="b" l="l" r="r" t="t"/>
              <a:pathLst>
                <a:path extrusionOk="0" h="68085" w="100353">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1" name="Google Shape;121;p28"/>
            <p:cNvSpPr/>
            <p:nvPr/>
          </p:nvSpPr>
          <p:spPr>
            <a:xfrm>
              <a:off x="1728868" y="6460770"/>
              <a:ext cx="12702" cy="12703"/>
            </a:xfrm>
            <a:custGeom>
              <a:rect b="b" l="l" r="r" t="t"/>
              <a:pathLst>
                <a:path extrusionOk="0" h="12703" w="12702">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2" name="Google Shape;122;p28"/>
            <p:cNvSpPr/>
            <p:nvPr/>
          </p:nvSpPr>
          <p:spPr>
            <a:xfrm>
              <a:off x="1719976" y="6434094"/>
              <a:ext cx="17784" cy="19054"/>
            </a:xfrm>
            <a:custGeom>
              <a:rect b="b" l="l" r="r" t="t"/>
              <a:pathLst>
                <a:path extrusionOk="0" h="19054" w="1778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3" name="Google Shape;123;p28"/>
            <p:cNvSpPr/>
            <p:nvPr/>
          </p:nvSpPr>
          <p:spPr>
            <a:xfrm>
              <a:off x="1726328" y="6403606"/>
              <a:ext cx="21595" cy="22865"/>
            </a:xfrm>
            <a:custGeom>
              <a:rect b="b" l="l" r="r" t="t"/>
              <a:pathLst>
                <a:path extrusionOk="0" h="22865" w="21595">
                  <a:moveTo>
                    <a:pt x="3811" y="17784"/>
                  </a:moveTo>
                  <a:lnTo>
                    <a:pt x="16514" y="22865"/>
                  </a:lnTo>
                  <a:lnTo>
                    <a:pt x="21595" y="17784"/>
                  </a:lnTo>
                  <a:lnTo>
                    <a:pt x="20325" y="5081"/>
                  </a:lnTo>
                  <a:lnTo>
                    <a:pt x="20325" y="0"/>
                  </a:lnTo>
                  <a:lnTo>
                    <a:pt x="0" y="165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4" name="Google Shape;124;p28"/>
            <p:cNvSpPr/>
            <p:nvPr/>
          </p:nvSpPr>
          <p:spPr>
            <a:xfrm>
              <a:off x="4500647" y="5723993"/>
              <a:ext cx="22865" cy="647855"/>
            </a:xfrm>
            <a:custGeom>
              <a:rect b="b" l="l" r="r" t="t"/>
              <a:pathLst>
                <a:path extrusionOk="0" h="647855" w="2286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5" name="Google Shape;125;p28"/>
            <p:cNvSpPr/>
            <p:nvPr/>
          </p:nvSpPr>
          <p:spPr>
            <a:xfrm>
              <a:off x="3748634" y="4273305"/>
              <a:ext cx="74947" cy="36838"/>
            </a:xfrm>
            <a:custGeom>
              <a:rect b="b" l="l" r="r" t="t"/>
              <a:pathLst>
                <a:path extrusionOk="0" h="36838" w="74947">
                  <a:moveTo>
                    <a:pt x="1270" y="15244"/>
                  </a:moveTo>
                  <a:lnTo>
                    <a:pt x="74947" y="36839"/>
                  </a:lnTo>
                  <a:lnTo>
                    <a:pt x="74947" y="31758"/>
                  </a:lnTo>
                  <a:lnTo>
                    <a:pt x="74947" y="21595"/>
                  </a:lnTo>
                  <a:lnTo>
                    <a:pt x="0" y="0"/>
                  </a:lnTo>
                  <a:lnTo>
                    <a:pt x="1270" y="50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6" name="Google Shape;126;p28"/>
            <p:cNvSpPr/>
            <p:nvPr/>
          </p:nvSpPr>
          <p:spPr>
            <a:xfrm>
              <a:off x="4179263" y="3800752"/>
              <a:ext cx="323924" cy="256601"/>
            </a:xfrm>
            <a:custGeom>
              <a:rect b="b" l="l" r="r" t="t"/>
              <a:pathLst>
                <a:path extrusionOk="0" h="256601" w="323924">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7" name="Google Shape;127;p28"/>
            <p:cNvSpPr/>
            <p:nvPr/>
          </p:nvSpPr>
          <p:spPr>
            <a:xfrm>
              <a:off x="4168537" y="4055518"/>
              <a:ext cx="564" cy="564"/>
            </a:xfrm>
            <a:custGeom>
              <a:rect b="b" l="l" r="r" t="t"/>
              <a:pathLst>
                <a:path extrusionOk="0" h="564" w="564">
                  <a:moveTo>
                    <a:pt x="565" y="564"/>
                  </a:moveTo>
                  <a:lnTo>
                    <a:pt x="565" y="564"/>
                  </a:lnTo>
                  <a:cubicBezTo>
                    <a:pt x="565" y="564"/>
                    <a:pt x="-706" y="564"/>
                    <a:pt x="565" y="564"/>
                  </a:cubicBezTo>
                  <a:cubicBezTo>
                    <a:pt x="-706" y="-706"/>
                    <a:pt x="565" y="564"/>
                    <a:pt x="565" y="5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8" name="Google Shape;128;p28"/>
            <p:cNvSpPr/>
            <p:nvPr/>
          </p:nvSpPr>
          <p:spPr>
            <a:xfrm>
              <a:off x="4513350" y="3802022"/>
              <a:ext cx="1270" cy="1270"/>
            </a:xfrm>
            <a:custGeom>
              <a:rect b="b" l="l" r="r" t="t"/>
              <a:pathLst>
                <a:path extrusionOk="0" h="1270" w="1270">
                  <a:moveTo>
                    <a:pt x="0" y="0"/>
                  </a:moveTo>
                  <a:lnTo>
                    <a:pt x="1270" y="1270"/>
                  </a:lnTo>
                  <a:cubicBezTo>
                    <a:pt x="0" y="1270"/>
                    <a:pt x="0" y="127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9" name="Google Shape;129;p28"/>
            <p:cNvSpPr/>
            <p:nvPr/>
          </p:nvSpPr>
          <p:spPr>
            <a:xfrm>
              <a:off x="4504459" y="3800752"/>
              <a:ext cx="1270" cy="12703"/>
            </a:xfrm>
            <a:custGeom>
              <a:rect b="b" l="l" r="r" t="t"/>
              <a:pathLst>
                <a:path extrusionOk="0" h="12703" w="1270">
                  <a:moveTo>
                    <a:pt x="0" y="0"/>
                  </a:moveTo>
                  <a:lnTo>
                    <a:pt x="1270" y="0"/>
                  </a:lnTo>
                  <a:lnTo>
                    <a:pt x="127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0" name="Google Shape;130;p28"/>
            <p:cNvSpPr/>
            <p:nvPr/>
          </p:nvSpPr>
          <p:spPr>
            <a:xfrm>
              <a:off x="4508269" y="3799481"/>
              <a:ext cx="1270" cy="12703"/>
            </a:xfrm>
            <a:custGeom>
              <a:rect b="b" l="l" r="r" t="t"/>
              <a:pathLst>
                <a:path extrusionOk="0" h="12703" w="1270">
                  <a:moveTo>
                    <a:pt x="0" y="0"/>
                  </a:moveTo>
                  <a:lnTo>
                    <a:pt x="127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1" name="Google Shape;131;p28"/>
            <p:cNvSpPr/>
            <p:nvPr/>
          </p:nvSpPr>
          <p:spPr>
            <a:xfrm>
              <a:off x="774878" y="5854835"/>
              <a:ext cx="57163" cy="431903"/>
            </a:xfrm>
            <a:custGeom>
              <a:rect b="b" l="l" r="r" t="t"/>
              <a:pathLst>
                <a:path extrusionOk="0" h="431903" w="5716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2" name="Google Shape;132;p28"/>
            <p:cNvSpPr/>
            <p:nvPr/>
          </p:nvSpPr>
          <p:spPr>
            <a:xfrm>
              <a:off x="895556" y="6315391"/>
              <a:ext cx="12702" cy="564"/>
            </a:xfrm>
            <a:custGeom>
              <a:rect b="b" l="l" r="r" t="t"/>
              <a:pathLst>
                <a:path extrusionOk="0" h="564" w="12702">
                  <a:moveTo>
                    <a:pt x="0" y="565"/>
                  </a:moveTo>
                  <a:cubicBezTo>
                    <a:pt x="0" y="565"/>
                    <a:pt x="0" y="565"/>
                    <a:pt x="0" y="565"/>
                  </a:cubicBezTo>
                  <a:lnTo>
                    <a:pt x="0" y="565"/>
                  </a:lnTo>
                  <a:cubicBezTo>
                    <a:pt x="0" y="-706"/>
                    <a:pt x="0" y="565"/>
                    <a:pt x="0" y="5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3" name="Google Shape;133;p28"/>
            <p:cNvSpPr/>
            <p:nvPr/>
          </p:nvSpPr>
          <p:spPr>
            <a:xfrm>
              <a:off x="894286" y="6313415"/>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4" name="Google Shape;134;p28"/>
            <p:cNvSpPr/>
            <p:nvPr/>
          </p:nvSpPr>
          <p:spPr>
            <a:xfrm>
              <a:off x="893016" y="6310874"/>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5" name="Google Shape;135;p28"/>
            <p:cNvSpPr/>
            <p:nvPr/>
          </p:nvSpPr>
          <p:spPr>
            <a:xfrm>
              <a:off x="486522" y="6319766"/>
              <a:ext cx="396331" cy="298521"/>
            </a:xfrm>
            <a:custGeom>
              <a:rect b="b" l="l" r="r" t="t"/>
              <a:pathLst>
                <a:path extrusionOk="0" h="298521" w="396331">
                  <a:moveTo>
                    <a:pt x="395061" y="3811"/>
                  </a:moveTo>
                  <a:lnTo>
                    <a:pt x="386169" y="0"/>
                  </a:lnTo>
                  <a:lnTo>
                    <a:pt x="0" y="282008"/>
                  </a:lnTo>
                  <a:lnTo>
                    <a:pt x="1270" y="294711"/>
                  </a:lnTo>
                  <a:lnTo>
                    <a:pt x="1270" y="298522"/>
                  </a:lnTo>
                  <a:lnTo>
                    <a:pt x="396331" y="114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6" name="Google Shape;136;p28"/>
            <p:cNvSpPr/>
            <p:nvPr/>
          </p:nvSpPr>
          <p:spPr>
            <a:xfrm>
              <a:off x="893016" y="6312144"/>
              <a:ext cx="12702" cy="12703"/>
            </a:xfrm>
            <a:custGeom>
              <a:rect b="b" l="l" r="r" t="t"/>
              <a:pathLst>
                <a:path extrusionOk="0" h="12703" w="12702">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7" name="Google Shape;137;p28"/>
            <p:cNvSpPr/>
            <p:nvPr/>
          </p:nvSpPr>
          <p:spPr>
            <a:xfrm>
              <a:off x="882853" y="6315955"/>
              <a:ext cx="60974" cy="494148"/>
            </a:xfrm>
            <a:custGeom>
              <a:rect b="b" l="l" r="r" t="t"/>
              <a:pathLst>
                <a:path extrusionOk="0" h="494148" w="60974">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8" name="Google Shape;138;p28"/>
            <p:cNvSpPr/>
            <p:nvPr/>
          </p:nvSpPr>
          <p:spPr>
            <a:xfrm>
              <a:off x="895556" y="6313732"/>
              <a:ext cx="12702" cy="952"/>
            </a:xfrm>
            <a:custGeom>
              <a:rect b="b" l="l" r="r" t="t"/>
              <a:pathLst>
                <a:path extrusionOk="0" h="952" w="12702">
                  <a:moveTo>
                    <a:pt x="0" y="953"/>
                  </a:moveTo>
                  <a:lnTo>
                    <a:pt x="0" y="953"/>
                  </a:lnTo>
                  <a:lnTo>
                    <a:pt x="0" y="953"/>
                  </a:lnTo>
                  <a:cubicBezTo>
                    <a:pt x="0" y="-318"/>
                    <a:pt x="0" y="-318"/>
                    <a:pt x="0" y="9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9" name="Google Shape;139;p28"/>
            <p:cNvSpPr/>
            <p:nvPr/>
          </p:nvSpPr>
          <p:spPr>
            <a:xfrm>
              <a:off x="221030" y="0"/>
              <a:ext cx="148624" cy="1356685"/>
            </a:xfrm>
            <a:custGeom>
              <a:rect b="b" l="l" r="r" t="t"/>
              <a:pathLst>
                <a:path extrusionOk="0" h="1356685" w="148624">
                  <a:moveTo>
                    <a:pt x="148624" y="1356686"/>
                  </a:moveTo>
                  <a:lnTo>
                    <a:pt x="15244" y="0"/>
                  </a:lnTo>
                  <a:lnTo>
                    <a:pt x="0" y="0"/>
                  </a:lnTo>
                  <a:lnTo>
                    <a:pt x="133381" y="1352875"/>
                  </a:lnTo>
                  <a:lnTo>
                    <a:pt x="143543" y="13554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0" name="Google Shape;140;p28"/>
            <p:cNvSpPr/>
            <p:nvPr/>
          </p:nvSpPr>
          <p:spPr>
            <a:xfrm>
              <a:off x="778689" y="5223493"/>
              <a:ext cx="877772" cy="633882"/>
            </a:xfrm>
            <a:custGeom>
              <a:rect b="b" l="l" r="r" t="t"/>
              <a:pathLst>
                <a:path extrusionOk="0" h="633882" w="87777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1" name="Google Shape;141;p28"/>
            <p:cNvSpPr/>
            <p:nvPr/>
          </p:nvSpPr>
          <p:spPr>
            <a:xfrm>
              <a:off x="1454485" y="4832239"/>
              <a:ext cx="177841" cy="71137"/>
            </a:xfrm>
            <a:custGeom>
              <a:rect b="b" l="l" r="r" t="t"/>
              <a:pathLst>
                <a:path extrusionOk="0" h="71137" w="177841">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2" name="Google Shape;142;p28"/>
            <p:cNvSpPr/>
            <p:nvPr/>
          </p:nvSpPr>
          <p:spPr>
            <a:xfrm>
              <a:off x="1342699" y="4372389"/>
              <a:ext cx="50811" cy="442630"/>
            </a:xfrm>
            <a:custGeom>
              <a:rect b="b" l="l" r="r" t="t"/>
              <a:pathLst>
                <a:path extrusionOk="0" h="442630" w="50811">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3" name="Google Shape;143;p28"/>
            <p:cNvSpPr/>
            <p:nvPr/>
          </p:nvSpPr>
          <p:spPr>
            <a:xfrm>
              <a:off x="1379538" y="4816996"/>
              <a:ext cx="19054" cy="58433"/>
            </a:xfrm>
            <a:custGeom>
              <a:rect b="b" l="l" r="r" t="t"/>
              <a:pathLst>
                <a:path extrusionOk="0" h="58433" w="19054">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4" name="Google Shape;144;p28"/>
            <p:cNvSpPr/>
            <p:nvPr/>
          </p:nvSpPr>
          <p:spPr>
            <a:xfrm>
              <a:off x="1378973" y="4816996"/>
              <a:ext cx="564" cy="12703"/>
            </a:xfrm>
            <a:custGeom>
              <a:rect b="b" l="l" r="r" t="t"/>
              <a:pathLst>
                <a:path extrusionOk="0" h="12703" w="564">
                  <a:moveTo>
                    <a:pt x="565" y="0"/>
                  </a:moveTo>
                  <a:lnTo>
                    <a:pt x="565" y="0"/>
                  </a:lnTo>
                  <a:lnTo>
                    <a:pt x="565" y="0"/>
                  </a:lnTo>
                  <a:cubicBezTo>
                    <a:pt x="565" y="0"/>
                    <a:pt x="-706" y="0"/>
                    <a:pt x="56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5" name="Google Shape;145;p28"/>
            <p:cNvSpPr/>
            <p:nvPr/>
          </p:nvSpPr>
          <p:spPr>
            <a:xfrm>
              <a:off x="1385889" y="4809374"/>
              <a:ext cx="12702" cy="12703"/>
            </a:xfrm>
            <a:custGeom>
              <a:rect b="b" l="l" r="r" t="t"/>
              <a:pathLst>
                <a:path extrusionOk="0" h="12703" w="12702">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6" name="Google Shape;146;p28"/>
            <p:cNvSpPr/>
            <p:nvPr/>
          </p:nvSpPr>
          <p:spPr>
            <a:xfrm>
              <a:off x="1459566" y="4839861"/>
              <a:ext cx="12702" cy="12703"/>
            </a:xfrm>
            <a:custGeom>
              <a:rect b="b" l="l" r="r" t="t"/>
              <a:pathLst>
                <a:path extrusionOk="0" h="12703" w="12702">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7" name="Google Shape;147;p28"/>
            <p:cNvSpPr/>
            <p:nvPr/>
          </p:nvSpPr>
          <p:spPr>
            <a:xfrm>
              <a:off x="1457026" y="4843107"/>
              <a:ext cx="564" cy="564"/>
            </a:xfrm>
            <a:custGeom>
              <a:rect b="b" l="l" r="r" t="t"/>
              <a:pathLst>
                <a:path extrusionOk="0" h="564" w="564">
                  <a:moveTo>
                    <a:pt x="0" y="564"/>
                  </a:moveTo>
                  <a:cubicBezTo>
                    <a:pt x="0" y="564"/>
                    <a:pt x="1270" y="-706"/>
                    <a:pt x="0" y="564"/>
                  </a:cubicBezTo>
                  <a:lnTo>
                    <a:pt x="0" y="564"/>
                  </a:lnTo>
                  <a:lnTo>
                    <a:pt x="0" y="5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8" name="Google Shape;148;p28"/>
            <p:cNvSpPr/>
            <p:nvPr/>
          </p:nvSpPr>
          <p:spPr>
            <a:xfrm>
              <a:off x="1379538" y="4809374"/>
              <a:ext cx="58433" cy="30487"/>
            </a:xfrm>
            <a:custGeom>
              <a:rect b="b" l="l" r="r" t="t"/>
              <a:pathLst>
                <a:path extrusionOk="0" h="30487" w="58433">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9" name="Google Shape;149;p28"/>
            <p:cNvSpPr/>
            <p:nvPr/>
          </p:nvSpPr>
          <p:spPr>
            <a:xfrm>
              <a:off x="6882447" y="5689695"/>
              <a:ext cx="12702" cy="12703"/>
            </a:xfrm>
            <a:custGeom>
              <a:rect b="b" l="l" r="r" t="t"/>
              <a:pathLst>
                <a:path extrusionOk="0" h="12703" w="12702">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0" name="Google Shape;150;p28"/>
            <p:cNvSpPr/>
            <p:nvPr/>
          </p:nvSpPr>
          <p:spPr>
            <a:xfrm>
              <a:off x="6817662" y="5693506"/>
              <a:ext cx="66055" cy="1159788"/>
            </a:xfrm>
            <a:custGeom>
              <a:rect b="b" l="l" r="r" t="t"/>
              <a:pathLst>
                <a:path extrusionOk="0" h="1159788" w="66055">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1" name="Google Shape;151;p28"/>
            <p:cNvSpPr/>
            <p:nvPr/>
          </p:nvSpPr>
          <p:spPr>
            <a:xfrm>
              <a:off x="6879906" y="5688425"/>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2" name="Google Shape;152;p28"/>
            <p:cNvSpPr/>
            <p:nvPr/>
          </p:nvSpPr>
          <p:spPr>
            <a:xfrm>
              <a:off x="6254922" y="5696046"/>
              <a:ext cx="626254" cy="580529"/>
            </a:xfrm>
            <a:custGeom>
              <a:rect b="b" l="l" r="r" t="t"/>
              <a:pathLst>
                <a:path extrusionOk="0" h="580529" w="626254">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3" name="Google Shape;153;p28"/>
            <p:cNvSpPr/>
            <p:nvPr/>
          </p:nvSpPr>
          <p:spPr>
            <a:xfrm>
              <a:off x="6881177" y="5689695"/>
              <a:ext cx="12702" cy="12703"/>
            </a:xfrm>
            <a:custGeom>
              <a:rect b="b" l="l" r="r" t="t"/>
              <a:pathLst>
                <a:path extrusionOk="0" h="12703" w="12702">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4" name="Google Shape;154;p28"/>
            <p:cNvSpPr/>
            <p:nvPr/>
          </p:nvSpPr>
          <p:spPr>
            <a:xfrm>
              <a:off x="6878636" y="5687155"/>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5" name="Google Shape;155;p28"/>
            <p:cNvSpPr/>
            <p:nvPr/>
          </p:nvSpPr>
          <p:spPr>
            <a:xfrm>
              <a:off x="6883718" y="5694776"/>
              <a:ext cx="12702" cy="1270"/>
            </a:xfrm>
            <a:custGeom>
              <a:rect b="b" l="l" r="r" t="t"/>
              <a:pathLst>
                <a:path extrusionOk="0" h="1270" w="12702">
                  <a:moveTo>
                    <a:pt x="0" y="0"/>
                  </a:moveTo>
                  <a:lnTo>
                    <a:pt x="0" y="0"/>
                  </a:lnTo>
                  <a:cubicBezTo>
                    <a:pt x="0" y="0"/>
                    <a:pt x="0" y="1270"/>
                    <a:pt x="0" y="1270"/>
                  </a:cubicBezTo>
                  <a:cubicBezTo>
                    <a:pt x="0" y="127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6" name="Google Shape;156;p28"/>
            <p:cNvSpPr/>
            <p:nvPr/>
          </p:nvSpPr>
          <p:spPr>
            <a:xfrm>
              <a:off x="6883718" y="5690965"/>
              <a:ext cx="12702" cy="1270"/>
            </a:xfrm>
            <a:custGeom>
              <a:rect b="b" l="l" r="r" t="t"/>
              <a:pathLst>
                <a:path extrusionOk="0" h="1270" w="12702">
                  <a:moveTo>
                    <a:pt x="0" y="1270"/>
                  </a:moveTo>
                  <a:lnTo>
                    <a:pt x="0" y="0"/>
                  </a:lnTo>
                  <a:lnTo>
                    <a:pt x="0"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7" name="Google Shape;157;p28"/>
            <p:cNvSpPr/>
            <p:nvPr/>
          </p:nvSpPr>
          <p:spPr>
            <a:xfrm>
              <a:off x="6233327" y="6275306"/>
              <a:ext cx="33027" cy="580529"/>
            </a:xfrm>
            <a:custGeom>
              <a:rect b="b" l="l" r="r" t="t"/>
              <a:pathLst>
                <a:path extrusionOk="0" h="580529" w="33027">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8" name="Google Shape;158;p28"/>
            <p:cNvSpPr/>
            <p:nvPr/>
          </p:nvSpPr>
          <p:spPr>
            <a:xfrm>
              <a:off x="3782932" y="5481365"/>
              <a:ext cx="72406" cy="36838"/>
            </a:xfrm>
            <a:custGeom>
              <a:rect b="b" l="l" r="r" t="t"/>
              <a:pathLst>
                <a:path extrusionOk="0" h="36838" w="72406">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9" name="Google Shape;159;p28"/>
            <p:cNvSpPr/>
            <p:nvPr/>
          </p:nvSpPr>
          <p:spPr>
            <a:xfrm>
              <a:off x="4500647" y="3799481"/>
              <a:ext cx="26676" cy="1190275"/>
            </a:xfrm>
            <a:custGeom>
              <a:rect b="b" l="l" r="r" t="t"/>
              <a:pathLst>
                <a:path extrusionOk="0" h="1190275" w="26676">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0" name="Google Shape;160;p28"/>
            <p:cNvSpPr/>
            <p:nvPr/>
          </p:nvSpPr>
          <p:spPr>
            <a:xfrm>
              <a:off x="4514621" y="4996108"/>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1" name="Google Shape;161;p28"/>
            <p:cNvSpPr/>
            <p:nvPr/>
          </p:nvSpPr>
          <p:spPr>
            <a:xfrm>
              <a:off x="4509540" y="6382011"/>
              <a:ext cx="15243" cy="12703"/>
            </a:xfrm>
            <a:custGeom>
              <a:rect b="b" l="l" r="r" t="t"/>
              <a:pathLst>
                <a:path extrusionOk="0" h="12703" w="15243">
                  <a:moveTo>
                    <a:pt x="0" y="7622"/>
                  </a:moveTo>
                  <a:lnTo>
                    <a:pt x="10162" y="11433"/>
                  </a:lnTo>
                  <a:lnTo>
                    <a:pt x="15244" y="12703"/>
                  </a:lnTo>
                  <a:lnTo>
                    <a:pt x="15244" y="5081"/>
                  </a:lnTo>
                  <a:lnTo>
                    <a:pt x="5081" y="127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2" name="Google Shape;162;p28"/>
            <p:cNvSpPr/>
            <p:nvPr/>
          </p:nvSpPr>
          <p:spPr>
            <a:xfrm>
              <a:off x="4510810" y="4984345"/>
              <a:ext cx="646579" cy="203579"/>
            </a:xfrm>
            <a:custGeom>
              <a:rect b="b" l="l" r="r" t="t"/>
              <a:pathLst>
                <a:path extrusionOk="0" h="203579" w="646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3" name="Google Shape;163;p28"/>
            <p:cNvSpPr/>
            <p:nvPr/>
          </p:nvSpPr>
          <p:spPr>
            <a:xfrm>
              <a:off x="3870582" y="5508042"/>
              <a:ext cx="1971494" cy="641503"/>
            </a:xfrm>
            <a:custGeom>
              <a:rect b="b" l="l" r="r" t="t"/>
              <a:pathLst>
                <a:path extrusionOk="0" h="641503" w="1971494">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4" name="Google Shape;164;p28"/>
            <p:cNvSpPr/>
            <p:nvPr/>
          </p:nvSpPr>
          <p:spPr>
            <a:xfrm>
              <a:off x="4470160" y="6352794"/>
              <a:ext cx="48271" cy="30487"/>
            </a:xfrm>
            <a:custGeom>
              <a:rect b="b" l="l" r="r" t="t"/>
              <a:pathLst>
                <a:path extrusionOk="0" h="30487" w="48271">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5" name="Google Shape;165;p28"/>
            <p:cNvSpPr/>
            <p:nvPr/>
          </p:nvSpPr>
          <p:spPr>
            <a:xfrm>
              <a:off x="5148167" y="5177432"/>
              <a:ext cx="34628" cy="23195"/>
            </a:xfrm>
            <a:custGeom>
              <a:rect b="b" l="l" r="r" t="t"/>
              <a:pathLst>
                <a:path extrusionOk="0" h="23195" w="34628">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6" name="Google Shape;166;p28"/>
            <p:cNvSpPr/>
            <p:nvPr/>
          </p:nvSpPr>
          <p:spPr>
            <a:xfrm>
              <a:off x="4509063" y="6368832"/>
              <a:ext cx="1453691" cy="485732"/>
            </a:xfrm>
            <a:custGeom>
              <a:rect b="b" l="l" r="r" t="t"/>
              <a:pathLst>
                <a:path extrusionOk="0" h="485732" w="1453691">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7" name="Google Shape;167;p28"/>
            <p:cNvSpPr/>
            <p:nvPr/>
          </p:nvSpPr>
          <p:spPr>
            <a:xfrm>
              <a:off x="5182795" y="5186654"/>
              <a:ext cx="384898" cy="124490"/>
            </a:xfrm>
            <a:custGeom>
              <a:rect b="b" l="l" r="r" t="t"/>
              <a:pathLst>
                <a:path extrusionOk="0" h="124490" w="384898">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8" name="Google Shape;168;p28"/>
            <p:cNvSpPr/>
            <p:nvPr/>
          </p:nvSpPr>
          <p:spPr>
            <a:xfrm>
              <a:off x="5178984" y="5187925"/>
              <a:ext cx="12702" cy="1270"/>
            </a:xfrm>
            <a:custGeom>
              <a:rect b="b" l="l" r="r" t="t"/>
              <a:pathLst>
                <a:path extrusionOk="0" h="1270" w="12702">
                  <a:moveTo>
                    <a:pt x="0" y="1270"/>
                  </a:moveTo>
                  <a:cubicBezTo>
                    <a:pt x="0" y="1270"/>
                    <a:pt x="0" y="0"/>
                    <a:pt x="0" y="0"/>
                  </a:cubicBezTo>
                  <a:lnTo>
                    <a:pt x="0" y="0"/>
                  </a:lnTo>
                  <a:cubicBezTo>
                    <a:pt x="0" y="0"/>
                    <a:pt x="0" y="0"/>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9" name="Google Shape;169;p28"/>
            <p:cNvSpPr/>
            <p:nvPr/>
          </p:nvSpPr>
          <p:spPr>
            <a:xfrm>
              <a:off x="3179543" y="6658938"/>
              <a:ext cx="141002" cy="58433"/>
            </a:xfrm>
            <a:custGeom>
              <a:rect b="b" l="l" r="r" t="t"/>
              <a:pathLst>
                <a:path extrusionOk="0" h="58433" w="141002">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0" name="Google Shape;170;p28"/>
            <p:cNvSpPr/>
            <p:nvPr/>
          </p:nvSpPr>
          <p:spPr>
            <a:xfrm>
              <a:off x="3316735" y="6711020"/>
              <a:ext cx="20324" cy="143544"/>
            </a:xfrm>
            <a:custGeom>
              <a:rect b="b" l="l" r="r" t="t"/>
              <a:pathLst>
                <a:path extrusionOk="0" h="143544" w="2032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1" name="Google Shape;171;p28"/>
            <p:cNvSpPr/>
            <p:nvPr/>
          </p:nvSpPr>
          <p:spPr>
            <a:xfrm>
              <a:off x="3931556" y="5764643"/>
              <a:ext cx="519549" cy="442066"/>
            </a:xfrm>
            <a:custGeom>
              <a:rect b="b" l="l" r="r" t="t"/>
              <a:pathLst>
                <a:path extrusionOk="0" h="442066" w="519549">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2" name="Google Shape;172;p28"/>
            <p:cNvSpPr/>
            <p:nvPr/>
          </p:nvSpPr>
          <p:spPr>
            <a:xfrm>
              <a:off x="4459998" y="5765913"/>
              <a:ext cx="952" cy="564"/>
            </a:xfrm>
            <a:custGeom>
              <a:rect b="b" l="l" r="r" t="t"/>
              <a:pathLst>
                <a:path extrusionOk="0" h="564" w="952">
                  <a:moveTo>
                    <a:pt x="0" y="0"/>
                  </a:moveTo>
                  <a:lnTo>
                    <a:pt x="0" y="0"/>
                  </a:lnTo>
                  <a:cubicBezTo>
                    <a:pt x="1270" y="1270"/>
                    <a:pt x="1270" y="0"/>
                    <a:pt x="0" y="0"/>
                  </a:cubicBezTo>
                  <a:cubicBezTo>
                    <a:pt x="127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3" name="Google Shape;173;p28"/>
            <p:cNvSpPr/>
            <p:nvPr/>
          </p:nvSpPr>
          <p:spPr>
            <a:xfrm>
              <a:off x="487792" y="6760562"/>
              <a:ext cx="25405" cy="94002"/>
            </a:xfrm>
            <a:custGeom>
              <a:rect b="b" l="l" r="r" t="t"/>
              <a:pathLst>
                <a:path extrusionOk="0" h="94002" w="25405">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4" name="Google Shape;174;p28"/>
            <p:cNvSpPr/>
            <p:nvPr/>
          </p:nvSpPr>
          <p:spPr>
            <a:xfrm>
              <a:off x="388709" y="5703668"/>
              <a:ext cx="398078" cy="153706"/>
            </a:xfrm>
            <a:custGeom>
              <a:rect b="b" l="l" r="r" t="t"/>
              <a:pathLst>
                <a:path extrusionOk="0" h="153706" w="398078">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5" name="Google Shape;175;p28"/>
            <p:cNvSpPr/>
            <p:nvPr/>
          </p:nvSpPr>
          <p:spPr>
            <a:xfrm>
              <a:off x="3785473" y="5566476"/>
              <a:ext cx="16513" cy="16513"/>
            </a:xfrm>
            <a:custGeom>
              <a:rect b="b" l="l" r="r" t="t"/>
              <a:pathLst>
                <a:path extrusionOk="0" h="16513" w="16513">
                  <a:moveTo>
                    <a:pt x="6351" y="0"/>
                  </a:moveTo>
                  <a:lnTo>
                    <a:pt x="0" y="5081"/>
                  </a:lnTo>
                  <a:lnTo>
                    <a:pt x="1270" y="16514"/>
                  </a:lnTo>
                  <a:lnTo>
                    <a:pt x="16514" y="38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6" name="Google Shape;176;p28"/>
            <p:cNvSpPr/>
            <p:nvPr/>
          </p:nvSpPr>
          <p:spPr>
            <a:xfrm>
              <a:off x="3314194" y="6207980"/>
              <a:ext cx="621173" cy="510777"/>
            </a:xfrm>
            <a:custGeom>
              <a:rect b="b" l="l" r="r" t="t"/>
              <a:pathLst>
                <a:path extrusionOk="0" h="510777" w="621173">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7" name="Google Shape;177;p28"/>
            <p:cNvSpPr/>
            <p:nvPr/>
          </p:nvSpPr>
          <p:spPr>
            <a:xfrm>
              <a:off x="3939178" y="6199087"/>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8" name="Google Shape;178;p28"/>
            <p:cNvSpPr/>
            <p:nvPr/>
          </p:nvSpPr>
          <p:spPr>
            <a:xfrm>
              <a:off x="0" y="1324928"/>
              <a:ext cx="223571" cy="127030"/>
            </a:xfrm>
            <a:custGeom>
              <a:rect b="b" l="l" r="r" t="t"/>
              <a:pathLst>
                <a:path extrusionOk="0" h="127030" w="223571">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9" name="Google Shape;179;p28"/>
            <p:cNvSpPr/>
            <p:nvPr/>
          </p:nvSpPr>
          <p:spPr>
            <a:xfrm>
              <a:off x="346789" y="1508645"/>
              <a:ext cx="421788" cy="227860"/>
            </a:xfrm>
            <a:custGeom>
              <a:rect b="b" l="l" r="r" t="t"/>
              <a:pathLst>
                <a:path extrusionOk="0" h="227860" w="421788">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0" name="Google Shape;180;p28"/>
            <p:cNvSpPr/>
            <p:nvPr/>
          </p:nvSpPr>
          <p:spPr>
            <a:xfrm>
              <a:off x="0" y="1642504"/>
              <a:ext cx="349330" cy="95272"/>
            </a:xfrm>
            <a:custGeom>
              <a:rect b="b" l="l" r="r" t="t"/>
              <a:pathLst>
                <a:path extrusionOk="0" h="95272" w="349330">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1" name="Google Shape;181;p28"/>
            <p:cNvSpPr/>
            <p:nvPr/>
          </p:nvSpPr>
          <p:spPr>
            <a:xfrm>
              <a:off x="5839537" y="6140653"/>
              <a:ext cx="425230" cy="142604"/>
            </a:xfrm>
            <a:custGeom>
              <a:rect b="b" l="l" r="r" t="t"/>
              <a:pathLst>
                <a:path extrusionOk="0" h="142604" w="425230">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2" name="Google Shape;182;p28"/>
            <p:cNvSpPr/>
            <p:nvPr/>
          </p:nvSpPr>
          <p:spPr>
            <a:xfrm>
              <a:off x="5835725" y="6140653"/>
              <a:ext cx="12702" cy="1270"/>
            </a:xfrm>
            <a:custGeom>
              <a:rect b="b" l="l" r="r" t="t"/>
              <a:pathLst>
                <a:path extrusionOk="0" h="1270" w="12702">
                  <a:moveTo>
                    <a:pt x="0" y="1270"/>
                  </a:moveTo>
                  <a:cubicBezTo>
                    <a:pt x="0" y="1270"/>
                    <a:pt x="0" y="0"/>
                    <a:pt x="0" y="0"/>
                  </a:cubicBezTo>
                  <a:lnTo>
                    <a:pt x="0" y="0"/>
                  </a:lnTo>
                  <a:cubicBezTo>
                    <a:pt x="0" y="0"/>
                    <a:pt x="0" y="1270"/>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3" name="Google Shape;183;p28"/>
            <p:cNvSpPr/>
            <p:nvPr/>
          </p:nvSpPr>
          <p:spPr>
            <a:xfrm>
              <a:off x="5835725" y="5576638"/>
              <a:ext cx="635146" cy="574703"/>
            </a:xfrm>
            <a:custGeom>
              <a:rect b="b" l="l" r="r" t="t"/>
              <a:pathLst>
                <a:path extrusionOk="0" h="574703" w="635146">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4" name="Google Shape;184;p28"/>
            <p:cNvSpPr/>
            <p:nvPr/>
          </p:nvSpPr>
          <p:spPr>
            <a:xfrm>
              <a:off x="5180254" y="4670911"/>
              <a:ext cx="628795" cy="524199"/>
            </a:xfrm>
            <a:custGeom>
              <a:rect b="b" l="l" r="r" t="t"/>
              <a:pathLst>
                <a:path extrusionOk="0" h="524199" w="628795">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5" name="Google Shape;185;p28"/>
            <p:cNvSpPr/>
            <p:nvPr/>
          </p:nvSpPr>
          <p:spPr>
            <a:xfrm>
              <a:off x="5802698" y="4668370"/>
              <a:ext cx="623713" cy="185962"/>
            </a:xfrm>
            <a:custGeom>
              <a:rect b="b" l="l" r="r" t="t"/>
              <a:pathLst>
                <a:path extrusionOk="0" h="185962" w="623713">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6" name="Google Shape;186;p28"/>
            <p:cNvSpPr/>
            <p:nvPr/>
          </p:nvSpPr>
          <p:spPr>
            <a:xfrm>
              <a:off x="417926" y="2374199"/>
              <a:ext cx="12702" cy="12703"/>
            </a:xfrm>
            <a:custGeom>
              <a:rect b="b" l="l" r="r" t="t"/>
              <a:pathLst>
                <a:path extrusionOk="0" h="12703" w="12702">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7" name="Google Shape;187;p28"/>
            <p:cNvSpPr/>
            <p:nvPr/>
          </p:nvSpPr>
          <p:spPr>
            <a:xfrm>
              <a:off x="0" y="2258602"/>
              <a:ext cx="402682" cy="115597"/>
            </a:xfrm>
            <a:custGeom>
              <a:rect b="b" l="l" r="r" t="t"/>
              <a:pathLst>
                <a:path extrusionOk="0" h="115597" w="402682">
                  <a:moveTo>
                    <a:pt x="402683" y="109246"/>
                  </a:moveTo>
                  <a:lnTo>
                    <a:pt x="402683" y="102895"/>
                  </a:lnTo>
                  <a:lnTo>
                    <a:pt x="0" y="0"/>
                  </a:lnTo>
                  <a:lnTo>
                    <a:pt x="0" y="15244"/>
                  </a:lnTo>
                  <a:lnTo>
                    <a:pt x="391250" y="1155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8" name="Google Shape;188;p28"/>
            <p:cNvSpPr/>
            <p:nvPr/>
          </p:nvSpPr>
          <p:spPr>
            <a:xfrm>
              <a:off x="0" y="2367848"/>
              <a:ext cx="414115" cy="240087"/>
            </a:xfrm>
            <a:custGeom>
              <a:rect b="b" l="l" r="r" t="t"/>
              <a:pathLst>
                <a:path extrusionOk="0" h="240087" w="414115">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9" name="Google Shape;189;p28"/>
            <p:cNvSpPr/>
            <p:nvPr/>
          </p:nvSpPr>
          <p:spPr>
            <a:xfrm>
              <a:off x="416656" y="2375470"/>
              <a:ext cx="1270" cy="1270"/>
            </a:xfrm>
            <a:custGeom>
              <a:rect b="b" l="l" r="r" t="t"/>
              <a:pathLst>
                <a:path extrusionOk="0" h="1270" w="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0" name="Google Shape;190;p28"/>
            <p:cNvSpPr/>
            <p:nvPr/>
          </p:nvSpPr>
          <p:spPr>
            <a:xfrm>
              <a:off x="417926" y="2372929"/>
              <a:ext cx="12702" cy="1270"/>
            </a:xfrm>
            <a:custGeom>
              <a:rect b="b" l="l" r="r" t="t"/>
              <a:pathLst>
                <a:path extrusionOk="0" h="1270" w="12702">
                  <a:moveTo>
                    <a:pt x="0" y="1270"/>
                  </a:moveTo>
                  <a:lnTo>
                    <a:pt x="0" y="1270"/>
                  </a:lnTo>
                  <a:cubicBezTo>
                    <a:pt x="0" y="1270"/>
                    <a:pt x="0" y="0"/>
                    <a:pt x="0" y="0"/>
                  </a:cubicBezTo>
                  <a:cubicBezTo>
                    <a:pt x="0" y="0"/>
                    <a:pt x="0" y="1270"/>
                    <a:pt x="0" y="1270"/>
                  </a:cubicBezTo>
                  <a:lnTo>
                    <a:pt x="0"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1" name="Google Shape;191;p28"/>
            <p:cNvSpPr/>
            <p:nvPr/>
          </p:nvSpPr>
          <p:spPr>
            <a:xfrm>
              <a:off x="340189" y="1725074"/>
              <a:ext cx="77737" cy="651915"/>
            </a:xfrm>
            <a:custGeom>
              <a:rect b="b" l="l" r="r" t="t"/>
              <a:pathLst>
                <a:path extrusionOk="0" h="651915" w="77737">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2" name="Google Shape;192;p28"/>
            <p:cNvSpPr/>
            <p:nvPr/>
          </p:nvSpPr>
          <p:spPr>
            <a:xfrm>
              <a:off x="1150885" y="1561204"/>
              <a:ext cx="243896" cy="2811184"/>
            </a:xfrm>
            <a:custGeom>
              <a:rect b="b" l="l" r="r" t="t"/>
              <a:pathLst>
                <a:path extrusionOk="0" h="2811184" w="243896">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3" name="Google Shape;193;p28"/>
            <p:cNvSpPr/>
            <p:nvPr/>
          </p:nvSpPr>
          <p:spPr>
            <a:xfrm>
              <a:off x="1389700" y="4388903"/>
              <a:ext cx="12702" cy="12703"/>
            </a:xfrm>
            <a:custGeom>
              <a:rect b="b" l="l" r="r" t="t"/>
              <a:pathLst>
                <a:path extrusionOk="0" h="12703" w="12702">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4" name="Google Shape;194;p28"/>
            <p:cNvSpPr/>
            <p:nvPr/>
          </p:nvSpPr>
          <p:spPr>
            <a:xfrm>
              <a:off x="725337" y="1453228"/>
              <a:ext cx="12702" cy="12703"/>
            </a:xfrm>
            <a:custGeom>
              <a:rect b="b" l="l" r="r" t="t"/>
              <a:pathLst>
                <a:path extrusionOk="0" h="12703" w="12702">
                  <a:moveTo>
                    <a:pt x="0" y="0"/>
                  </a:moveTo>
                  <a:lnTo>
                    <a:pt x="0" y="0"/>
                  </a:ln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5" name="Google Shape;195;p28"/>
            <p:cNvSpPr/>
            <p:nvPr/>
          </p:nvSpPr>
          <p:spPr>
            <a:xfrm>
              <a:off x="721526" y="1460850"/>
              <a:ext cx="19054" cy="56142"/>
            </a:xfrm>
            <a:custGeom>
              <a:rect b="b" l="l" r="r" t="t"/>
              <a:pathLst>
                <a:path extrusionOk="0" h="56142" w="19054">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6" name="Google Shape;196;p28"/>
            <p:cNvSpPr/>
            <p:nvPr/>
          </p:nvSpPr>
          <p:spPr>
            <a:xfrm>
              <a:off x="1520540" y="1355415"/>
              <a:ext cx="241355" cy="67326"/>
            </a:xfrm>
            <a:custGeom>
              <a:rect b="b" l="l" r="r" t="t"/>
              <a:pathLst>
                <a:path extrusionOk="0" h="67326" w="241355">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7" name="Google Shape;197;p28"/>
            <p:cNvSpPr/>
            <p:nvPr/>
          </p:nvSpPr>
          <p:spPr>
            <a:xfrm>
              <a:off x="1518000" y="1355415"/>
              <a:ext cx="1270" cy="12703"/>
            </a:xfrm>
            <a:custGeom>
              <a:rect b="b" l="l" r="r" t="t"/>
              <a:pathLst>
                <a:path extrusionOk="0" h="12703" w="1270">
                  <a:moveTo>
                    <a:pt x="1270" y="0"/>
                  </a:moveTo>
                  <a:lnTo>
                    <a:pt x="0" y="0"/>
                  </a:lnTo>
                  <a:lnTo>
                    <a:pt x="0" y="0"/>
                  </a:ln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8" name="Google Shape;198;p28"/>
            <p:cNvSpPr/>
            <p:nvPr/>
          </p:nvSpPr>
          <p:spPr>
            <a:xfrm>
              <a:off x="2332258" y="1100084"/>
              <a:ext cx="762175" cy="442066"/>
            </a:xfrm>
            <a:custGeom>
              <a:rect b="b" l="l" r="r" t="t"/>
              <a:pathLst>
                <a:path extrusionOk="0" h="442066" w="762175">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9" name="Google Shape;199;p28"/>
            <p:cNvSpPr/>
            <p:nvPr/>
          </p:nvSpPr>
          <p:spPr>
            <a:xfrm>
              <a:off x="2867051" y="778696"/>
              <a:ext cx="217220" cy="58434"/>
            </a:xfrm>
            <a:custGeom>
              <a:rect b="b" l="l" r="r" t="t"/>
              <a:pathLst>
                <a:path extrusionOk="0" h="58434" w="217220">
                  <a:moveTo>
                    <a:pt x="0" y="16514"/>
                  </a:moveTo>
                  <a:lnTo>
                    <a:pt x="217220" y="58434"/>
                  </a:lnTo>
                  <a:lnTo>
                    <a:pt x="217220" y="52083"/>
                  </a:lnTo>
                  <a:lnTo>
                    <a:pt x="217220" y="41920"/>
                  </a:lnTo>
                  <a:lnTo>
                    <a:pt x="0" y="0"/>
                  </a:lnTo>
                  <a:lnTo>
                    <a:pt x="0" y="63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0" name="Google Shape;200;p28"/>
            <p:cNvSpPr/>
            <p:nvPr/>
          </p:nvSpPr>
          <p:spPr>
            <a:xfrm>
              <a:off x="1096262" y="1230925"/>
              <a:ext cx="57163" cy="45730"/>
            </a:xfrm>
            <a:custGeom>
              <a:rect b="b" l="l" r="r" t="t"/>
              <a:pathLst>
                <a:path extrusionOk="0" h="45730" w="57163">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1" name="Google Shape;201;p28"/>
            <p:cNvSpPr/>
            <p:nvPr/>
          </p:nvSpPr>
          <p:spPr>
            <a:xfrm>
              <a:off x="721526" y="1458310"/>
              <a:ext cx="12702" cy="12703"/>
            </a:xfrm>
            <a:custGeom>
              <a:rect b="b" l="l" r="r" t="t"/>
              <a:pathLst>
                <a:path extrusionOk="0" h="12703" w="12702">
                  <a:moveTo>
                    <a:pt x="0" y="0"/>
                  </a:moveTo>
                  <a:cubicBezTo>
                    <a:pt x="0" y="0"/>
                    <a:pt x="0" y="0"/>
                    <a:pt x="0" y="0"/>
                  </a:cubicBezTo>
                  <a:cubicBezTo>
                    <a:pt x="0" y="0"/>
                    <a:pt x="0" y="0"/>
                    <a:pt x="0" y="0"/>
                  </a:cubicBez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2" name="Google Shape;202;p28"/>
            <p:cNvSpPr/>
            <p:nvPr/>
          </p:nvSpPr>
          <p:spPr>
            <a:xfrm>
              <a:off x="726607" y="1457039"/>
              <a:ext cx="430629" cy="106705"/>
            </a:xfrm>
            <a:custGeom>
              <a:rect b="b" l="l" r="r" t="t"/>
              <a:pathLst>
                <a:path extrusionOk="0" h="106705" w="430629">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3" name="Google Shape;203;p28"/>
            <p:cNvSpPr/>
            <p:nvPr/>
          </p:nvSpPr>
          <p:spPr>
            <a:xfrm>
              <a:off x="721526" y="1456086"/>
              <a:ext cx="12702" cy="952"/>
            </a:xfrm>
            <a:custGeom>
              <a:rect b="b" l="l" r="r" t="t"/>
              <a:pathLst>
                <a:path extrusionOk="0" h="952" w="12702">
                  <a:moveTo>
                    <a:pt x="0" y="953"/>
                  </a:moveTo>
                  <a:lnTo>
                    <a:pt x="0" y="953"/>
                  </a:lnTo>
                  <a:cubicBezTo>
                    <a:pt x="0" y="-318"/>
                    <a:pt x="0" y="-318"/>
                    <a:pt x="0" y="953"/>
                  </a:cubicBezTo>
                  <a:cubicBezTo>
                    <a:pt x="0" y="-318"/>
                    <a:pt x="0" y="-318"/>
                    <a:pt x="0" y="9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4" name="Google Shape;204;p28"/>
            <p:cNvSpPr/>
            <p:nvPr/>
          </p:nvSpPr>
          <p:spPr>
            <a:xfrm>
              <a:off x="724067" y="1453228"/>
              <a:ext cx="12702" cy="12703"/>
            </a:xfrm>
            <a:custGeom>
              <a:rect b="b" l="l" r="r" t="t"/>
              <a:pathLst>
                <a:path extrusionOk="0" h="12703" w="12702">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5" name="Google Shape;205;p28"/>
            <p:cNvSpPr/>
            <p:nvPr/>
          </p:nvSpPr>
          <p:spPr>
            <a:xfrm>
              <a:off x="1150409" y="1360496"/>
              <a:ext cx="356158" cy="201978"/>
            </a:xfrm>
            <a:custGeom>
              <a:rect b="b" l="l" r="r" t="t"/>
              <a:pathLst>
                <a:path extrusionOk="0" h="201978" w="35615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6" name="Google Shape;206;p28"/>
            <p:cNvSpPr/>
            <p:nvPr/>
          </p:nvSpPr>
          <p:spPr>
            <a:xfrm>
              <a:off x="1504026" y="1355415"/>
              <a:ext cx="22916" cy="16514"/>
            </a:xfrm>
            <a:custGeom>
              <a:rect b="b" l="l" r="r" t="t"/>
              <a:pathLst>
                <a:path extrusionOk="0" h="16514" w="22916">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7" name="Google Shape;207;p28"/>
            <p:cNvSpPr/>
            <p:nvPr/>
          </p:nvSpPr>
          <p:spPr>
            <a:xfrm>
              <a:off x="2327176" y="1538339"/>
              <a:ext cx="100353" cy="1535798"/>
            </a:xfrm>
            <a:custGeom>
              <a:rect b="b" l="l" r="r" t="t"/>
              <a:pathLst>
                <a:path extrusionOk="0" h="1535798" w="100353">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8" name="Google Shape;208;p28"/>
            <p:cNvSpPr/>
            <p:nvPr/>
          </p:nvSpPr>
          <p:spPr>
            <a:xfrm>
              <a:off x="980666" y="0"/>
              <a:ext cx="120677" cy="1269034"/>
            </a:xfrm>
            <a:custGeom>
              <a:rect b="b" l="l" r="r" t="t"/>
              <a:pathLst>
                <a:path extrusionOk="0" h="1269034" w="120677">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9" name="Google Shape;209;p28"/>
            <p:cNvSpPr/>
            <p:nvPr/>
          </p:nvSpPr>
          <p:spPr>
            <a:xfrm>
              <a:off x="1096262" y="1274115"/>
              <a:ext cx="2540" cy="1270"/>
            </a:xfrm>
            <a:custGeom>
              <a:rect b="b" l="l" r="r" t="t"/>
              <a:pathLst>
                <a:path extrusionOk="0" h="1270" w="2540">
                  <a:moveTo>
                    <a:pt x="2541" y="0"/>
                  </a:moveTo>
                  <a:cubicBezTo>
                    <a:pt x="2541" y="1270"/>
                    <a:pt x="1270" y="1270"/>
                    <a:pt x="0" y="1270"/>
                  </a:cubicBezTo>
                  <a:lnTo>
                    <a:pt x="0" y="1270"/>
                  </a:lnTo>
                  <a:cubicBezTo>
                    <a:pt x="1270" y="1270"/>
                    <a:pt x="1270" y="1270"/>
                    <a:pt x="254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0" name="Google Shape;210;p28"/>
            <p:cNvSpPr/>
            <p:nvPr/>
          </p:nvSpPr>
          <p:spPr>
            <a:xfrm>
              <a:off x="1316023" y="0"/>
              <a:ext cx="49541" cy="467472"/>
            </a:xfrm>
            <a:custGeom>
              <a:rect b="b" l="l" r="r" t="t"/>
              <a:pathLst>
                <a:path extrusionOk="0" h="467472" w="49541">
                  <a:moveTo>
                    <a:pt x="39379" y="466202"/>
                  </a:moveTo>
                  <a:lnTo>
                    <a:pt x="49541" y="461121"/>
                  </a:lnTo>
                  <a:lnTo>
                    <a:pt x="15244" y="0"/>
                  </a:lnTo>
                  <a:lnTo>
                    <a:pt x="0" y="0"/>
                  </a:lnTo>
                  <a:lnTo>
                    <a:pt x="35568" y="4674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1" name="Google Shape;211;p28"/>
            <p:cNvSpPr/>
            <p:nvPr/>
          </p:nvSpPr>
          <p:spPr>
            <a:xfrm>
              <a:off x="3710525" y="0"/>
              <a:ext cx="128299" cy="4305063"/>
            </a:xfrm>
            <a:custGeom>
              <a:rect b="b" l="l" r="r" t="t"/>
              <a:pathLst>
                <a:path extrusionOk="0" h="4305063" w="128299">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2" name="Google Shape;212;p28"/>
            <p:cNvSpPr/>
            <p:nvPr/>
          </p:nvSpPr>
          <p:spPr>
            <a:xfrm>
              <a:off x="5797617" y="3498419"/>
              <a:ext cx="37791" cy="1183924"/>
            </a:xfrm>
            <a:custGeom>
              <a:rect b="b" l="l" r="r" t="t"/>
              <a:pathLst>
                <a:path extrusionOk="0" h="1183924" w="37791">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3" name="Google Shape;213;p28"/>
            <p:cNvSpPr/>
            <p:nvPr/>
          </p:nvSpPr>
          <p:spPr>
            <a:xfrm>
              <a:off x="5185336" y="3493338"/>
              <a:ext cx="647849" cy="503541"/>
            </a:xfrm>
            <a:custGeom>
              <a:rect b="b" l="l" r="r" t="t"/>
              <a:pathLst>
                <a:path extrusionOk="0" h="503541" w="647849">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4" name="Google Shape;214;p28"/>
            <p:cNvSpPr/>
            <p:nvPr/>
          </p:nvSpPr>
          <p:spPr>
            <a:xfrm>
              <a:off x="492873" y="6752940"/>
              <a:ext cx="268031" cy="100354"/>
            </a:xfrm>
            <a:custGeom>
              <a:rect b="b" l="l" r="r" t="t"/>
              <a:pathLst>
                <a:path extrusionOk="0" h="100354" w="268031">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5" name="Google Shape;215;p28"/>
            <p:cNvSpPr/>
            <p:nvPr/>
          </p:nvSpPr>
          <p:spPr>
            <a:xfrm>
              <a:off x="0" y="4087840"/>
              <a:ext cx="200706" cy="134652"/>
            </a:xfrm>
            <a:custGeom>
              <a:rect b="b" l="l" r="r" t="t"/>
              <a:pathLst>
                <a:path extrusionOk="0" h="134652" w="200706">
                  <a:moveTo>
                    <a:pt x="200706" y="3811"/>
                  </a:moveTo>
                  <a:lnTo>
                    <a:pt x="189274" y="0"/>
                  </a:lnTo>
                  <a:lnTo>
                    <a:pt x="0" y="116868"/>
                  </a:lnTo>
                  <a:lnTo>
                    <a:pt x="0" y="134652"/>
                  </a:lnTo>
                  <a:lnTo>
                    <a:pt x="200706" y="101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6" name="Google Shape;216;p28"/>
            <p:cNvSpPr/>
            <p:nvPr/>
          </p:nvSpPr>
          <p:spPr>
            <a:xfrm>
              <a:off x="213409" y="4081489"/>
              <a:ext cx="12702" cy="12703"/>
            </a:xfrm>
            <a:custGeom>
              <a:rect b="b" l="l" r="r" t="t"/>
              <a:pathLst>
                <a:path extrusionOk="0" h="12703" w="12702">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7" name="Google Shape;217;p28"/>
            <p:cNvSpPr/>
            <p:nvPr/>
          </p:nvSpPr>
          <p:spPr>
            <a:xfrm>
              <a:off x="214679" y="4084347"/>
              <a:ext cx="12702" cy="952"/>
            </a:xfrm>
            <a:custGeom>
              <a:rect b="b" l="l" r="r" t="t"/>
              <a:pathLst>
                <a:path extrusionOk="0" h="952" w="12702">
                  <a:moveTo>
                    <a:pt x="0" y="953"/>
                  </a:moveTo>
                  <a:lnTo>
                    <a:pt x="0" y="953"/>
                  </a:lnTo>
                  <a:cubicBezTo>
                    <a:pt x="0" y="-318"/>
                    <a:pt x="0" y="-318"/>
                    <a:pt x="0" y="953"/>
                  </a:cubicBezTo>
                  <a:lnTo>
                    <a:pt x="0" y="9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8" name="Google Shape;218;p28"/>
            <p:cNvSpPr/>
            <p:nvPr/>
          </p:nvSpPr>
          <p:spPr>
            <a:xfrm>
              <a:off x="2391961" y="6719912"/>
              <a:ext cx="22865" cy="134652"/>
            </a:xfrm>
            <a:custGeom>
              <a:rect b="b" l="l" r="r" t="t"/>
              <a:pathLst>
                <a:path extrusionOk="0" h="134652" w="22865">
                  <a:moveTo>
                    <a:pt x="11433" y="2541"/>
                  </a:moveTo>
                  <a:lnTo>
                    <a:pt x="0" y="11433"/>
                  </a:lnTo>
                  <a:lnTo>
                    <a:pt x="7622" y="134652"/>
                  </a:lnTo>
                  <a:lnTo>
                    <a:pt x="22865" y="134652"/>
                  </a:lnTo>
                  <a:lnTo>
                    <a:pt x="1397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9" name="Google Shape;219;p28"/>
            <p:cNvSpPr/>
            <p:nvPr/>
          </p:nvSpPr>
          <p:spPr>
            <a:xfrm>
              <a:off x="1744112" y="6468392"/>
              <a:ext cx="651660" cy="248979"/>
            </a:xfrm>
            <a:custGeom>
              <a:rect b="b" l="l" r="r" t="t"/>
              <a:pathLst>
                <a:path extrusionOk="0" h="248979" w="651660">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0" name="Google Shape;220;p28"/>
            <p:cNvSpPr/>
            <p:nvPr/>
          </p:nvSpPr>
          <p:spPr>
            <a:xfrm>
              <a:off x="1235995" y="6469662"/>
              <a:ext cx="514968" cy="386172"/>
            </a:xfrm>
            <a:custGeom>
              <a:rect b="b" l="l" r="r" t="t"/>
              <a:pathLst>
                <a:path extrusionOk="0" h="386172" w="514968">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1" name="Google Shape;221;p28"/>
            <p:cNvSpPr/>
            <p:nvPr/>
          </p:nvSpPr>
          <p:spPr>
            <a:xfrm>
              <a:off x="3785473" y="5569016"/>
              <a:ext cx="35568" cy="33028"/>
            </a:xfrm>
            <a:custGeom>
              <a:rect b="b" l="l" r="r" t="t"/>
              <a:pathLst>
                <a:path extrusionOk="0" h="33028" w="3556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2" name="Google Shape;222;p28"/>
            <p:cNvSpPr/>
            <p:nvPr/>
          </p:nvSpPr>
          <p:spPr>
            <a:xfrm>
              <a:off x="3823581" y="5562664"/>
              <a:ext cx="564" cy="12703"/>
            </a:xfrm>
            <a:custGeom>
              <a:rect b="b" l="l" r="r" t="t"/>
              <a:pathLst>
                <a:path extrusionOk="0" h="12703" w="564">
                  <a:moveTo>
                    <a:pt x="0" y="0"/>
                  </a:moveTo>
                  <a:lnTo>
                    <a:pt x="0" y="0"/>
                  </a:lnTo>
                  <a:lnTo>
                    <a:pt x="0" y="0"/>
                  </a:lnTo>
                  <a:cubicBezTo>
                    <a:pt x="127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3" name="Google Shape;223;p28"/>
            <p:cNvSpPr/>
            <p:nvPr/>
          </p:nvSpPr>
          <p:spPr>
            <a:xfrm>
              <a:off x="2393231" y="6707209"/>
              <a:ext cx="12702" cy="13973"/>
            </a:xfrm>
            <a:custGeom>
              <a:rect b="b" l="l" r="r" t="t"/>
              <a:pathLst>
                <a:path extrusionOk="0" h="13973" w="12702">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4" name="Google Shape;224;p28"/>
            <p:cNvSpPr/>
            <p:nvPr/>
          </p:nvSpPr>
          <p:spPr>
            <a:xfrm>
              <a:off x="2421178" y="6702445"/>
              <a:ext cx="12702" cy="953"/>
            </a:xfrm>
            <a:custGeom>
              <a:rect b="b" l="l" r="r" t="t"/>
              <a:pathLst>
                <a:path extrusionOk="0" h="953" w="12702">
                  <a:moveTo>
                    <a:pt x="0" y="953"/>
                  </a:moveTo>
                  <a:lnTo>
                    <a:pt x="0" y="953"/>
                  </a:lnTo>
                  <a:cubicBezTo>
                    <a:pt x="0" y="-318"/>
                    <a:pt x="0" y="-318"/>
                    <a:pt x="0" y="9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5" name="Google Shape;225;p28"/>
            <p:cNvSpPr/>
            <p:nvPr/>
          </p:nvSpPr>
          <p:spPr>
            <a:xfrm>
              <a:off x="2416097" y="6697047"/>
              <a:ext cx="1270" cy="1269"/>
            </a:xfrm>
            <a:custGeom>
              <a:rect b="b" l="l" r="r" t="t"/>
              <a:pathLst>
                <a:path extrusionOk="0" h="1269" w="1270">
                  <a:moveTo>
                    <a:pt x="1270" y="1270"/>
                  </a:moveTo>
                  <a:lnTo>
                    <a:pt x="0" y="0"/>
                  </a:lnTo>
                  <a:lnTo>
                    <a:pt x="1270" y="1270"/>
                  </a:lnTo>
                  <a:lnTo>
                    <a:pt x="1270"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6" name="Google Shape;226;p28"/>
            <p:cNvSpPr/>
            <p:nvPr/>
          </p:nvSpPr>
          <p:spPr>
            <a:xfrm>
              <a:off x="2419908" y="6700858"/>
              <a:ext cx="12702" cy="12703"/>
            </a:xfrm>
            <a:custGeom>
              <a:rect b="b" l="l" r="r" t="t"/>
              <a:pathLst>
                <a:path extrusionOk="0" h="12703" w="12702">
                  <a:moveTo>
                    <a:pt x="0" y="0"/>
                  </a:moveTo>
                  <a:cubicBezTo>
                    <a:pt x="0" y="0"/>
                    <a:pt x="0" y="0"/>
                    <a:pt x="0" y="0"/>
                  </a:cubicBez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7" name="Google Shape;227;p28"/>
            <p:cNvSpPr/>
            <p:nvPr/>
          </p:nvSpPr>
          <p:spPr>
            <a:xfrm>
              <a:off x="2211580" y="6708428"/>
              <a:ext cx="194406" cy="147407"/>
            </a:xfrm>
            <a:custGeom>
              <a:rect b="b" l="l" r="r" t="t"/>
              <a:pathLst>
                <a:path extrusionOk="0" h="147407" w="194406">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8" name="Google Shape;228;p28"/>
            <p:cNvSpPr/>
            <p:nvPr/>
          </p:nvSpPr>
          <p:spPr>
            <a:xfrm>
              <a:off x="1073397" y="6194006"/>
              <a:ext cx="16513" cy="24135"/>
            </a:xfrm>
            <a:custGeom>
              <a:rect b="b" l="l" r="r" t="t"/>
              <a:pathLst>
                <a:path extrusionOk="0" h="24135" w="16513">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9" name="Google Shape;229;p28"/>
            <p:cNvSpPr/>
            <p:nvPr/>
          </p:nvSpPr>
          <p:spPr>
            <a:xfrm>
              <a:off x="1073397" y="6190195"/>
              <a:ext cx="12702" cy="12703"/>
            </a:xfrm>
            <a:custGeom>
              <a:rect b="b" l="l" r="r" t="t"/>
              <a:pathLst>
                <a:path extrusionOk="0" h="12703" w="12702">
                  <a:moveTo>
                    <a:pt x="0" y="0"/>
                  </a:moveTo>
                  <a:cubicBezTo>
                    <a:pt x="0" y="0"/>
                    <a:pt x="0" y="0"/>
                    <a:pt x="0" y="0"/>
                  </a:cubicBez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0" name="Google Shape;230;p28"/>
            <p:cNvSpPr/>
            <p:nvPr/>
          </p:nvSpPr>
          <p:spPr>
            <a:xfrm>
              <a:off x="1075938" y="6218142"/>
              <a:ext cx="12702" cy="12703"/>
            </a:xfrm>
            <a:custGeom>
              <a:rect b="b" l="l" r="r" t="t"/>
              <a:pathLst>
                <a:path extrusionOk="0" h="12703" w="12702">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1" name="Google Shape;231;p28"/>
            <p:cNvSpPr/>
            <p:nvPr/>
          </p:nvSpPr>
          <p:spPr>
            <a:xfrm>
              <a:off x="1074667" y="6187655"/>
              <a:ext cx="12702" cy="12703"/>
            </a:xfrm>
            <a:custGeom>
              <a:rect b="b" l="l" r="r" t="t"/>
              <a:pathLst>
                <a:path extrusionOk="0" h="12703" w="12702">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2" name="Google Shape;232;p28"/>
            <p:cNvSpPr/>
            <p:nvPr/>
          </p:nvSpPr>
          <p:spPr>
            <a:xfrm>
              <a:off x="1074667" y="6196547"/>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3" name="Google Shape;233;p28"/>
            <p:cNvSpPr/>
            <p:nvPr/>
          </p:nvSpPr>
          <p:spPr>
            <a:xfrm>
              <a:off x="1075938" y="5735426"/>
              <a:ext cx="619903" cy="454768"/>
            </a:xfrm>
            <a:custGeom>
              <a:rect b="b" l="l" r="r" t="t"/>
              <a:pathLst>
                <a:path extrusionOk="0" h="454768" w="619903">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4" name="Google Shape;234;p28"/>
            <p:cNvSpPr/>
            <p:nvPr/>
          </p:nvSpPr>
          <p:spPr>
            <a:xfrm>
              <a:off x="1073397" y="6191465"/>
              <a:ext cx="12702" cy="1270"/>
            </a:xfrm>
            <a:custGeom>
              <a:rect b="b" l="l" r="r" t="t"/>
              <a:pathLst>
                <a:path extrusionOk="0" h="1270" w="12702">
                  <a:moveTo>
                    <a:pt x="0" y="0"/>
                  </a:moveTo>
                  <a:cubicBezTo>
                    <a:pt x="0" y="0"/>
                    <a:pt x="0" y="1270"/>
                    <a:pt x="0" y="1270"/>
                  </a:cubicBezTo>
                  <a:cubicBezTo>
                    <a:pt x="0" y="127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5" name="Google Shape;235;p28"/>
            <p:cNvSpPr/>
            <p:nvPr/>
          </p:nvSpPr>
          <p:spPr>
            <a:xfrm>
              <a:off x="1074667" y="6187655"/>
              <a:ext cx="12702" cy="952"/>
            </a:xfrm>
            <a:custGeom>
              <a:rect b="b" l="l" r="r" t="t"/>
              <a:pathLst>
                <a:path extrusionOk="0" h="952" w="12702">
                  <a:moveTo>
                    <a:pt x="0" y="0"/>
                  </a:moveTo>
                  <a:cubicBezTo>
                    <a:pt x="0" y="1270"/>
                    <a:pt x="0" y="1270"/>
                    <a:pt x="0" y="0"/>
                  </a:cubicBezTo>
                  <a:cubicBezTo>
                    <a:pt x="0" y="1270"/>
                    <a:pt x="0" y="127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6" name="Google Shape;236;p28"/>
            <p:cNvSpPr/>
            <p:nvPr/>
          </p:nvSpPr>
          <p:spPr>
            <a:xfrm>
              <a:off x="1075938" y="6216871"/>
              <a:ext cx="12702" cy="1270"/>
            </a:xfrm>
            <a:custGeom>
              <a:rect b="b" l="l" r="r" t="t"/>
              <a:pathLst>
                <a:path extrusionOk="0" h="1270" w="12702">
                  <a:moveTo>
                    <a:pt x="0" y="1270"/>
                  </a:moveTo>
                  <a:lnTo>
                    <a:pt x="0" y="1270"/>
                  </a:lnTo>
                  <a:cubicBezTo>
                    <a:pt x="0" y="1270"/>
                    <a:pt x="0" y="0"/>
                    <a:pt x="0" y="0"/>
                  </a:cubicBezTo>
                  <a:cubicBezTo>
                    <a:pt x="0" y="0"/>
                    <a:pt x="0" y="0"/>
                    <a:pt x="0" y="1270"/>
                  </a:cubicBezTo>
                  <a:lnTo>
                    <a:pt x="0"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7" name="Google Shape;237;p28"/>
            <p:cNvSpPr/>
            <p:nvPr/>
          </p:nvSpPr>
          <p:spPr>
            <a:xfrm>
              <a:off x="1086100" y="6210520"/>
              <a:ext cx="650389" cy="250250"/>
            </a:xfrm>
            <a:custGeom>
              <a:rect b="b" l="l" r="r" t="t"/>
              <a:pathLst>
                <a:path extrusionOk="0" h="250250" w="650389">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8" name="Google Shape;238;p28"/>
            <p:cNvSpPr/>
            <p:nvPr/>
          </p:nvSpPr>
          <p:spPr>
            <a:xfrm>
              <a:off x="1075938" y="6214331"/>
              <a:ext cx="1270" cy="1269"/>
            </a:xfrm>
            <a:custGeom>
              <a:rect b="b" l="l" r="r" t="t"/>
              <a:pathLst>
                <a:path extrusionOk="0" h="1269" w="1270">
                  <a:moveTo>
                    <a:pt x="0" y="1270"/>
                  </a:moveTo>
                  <a:cubicBezTo>
                    <a:pt x="0" y="1270"/>
                    <a:pt x="0" y="0"/>
                    <a:pt x="1270" y="0"/>
                  </a:cubicBezTo>
                  <a:cubicBezTo>
                    <a:pt x="0" y="0"/>
                    <a:pt x="0" y="0"/>
                    <a:pt x="0" y="1270"/>
                  </a:cubicBezTo>
                  <a:lnTo>
                    <a:pt x="0"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9" name="Google Shape;239;p28"/>
            <p:cNvSpPr/>
            <p:nvPr/>
          </p:nvSpPr>
          <p:spPr>
            <a:xfrm>
              <a:off x="1073397" y="6183317"/>
              <a:ext cx="654200" cy="252046"/>
            </a:xfrm>
            <a:custGeom>
              <a:rect b="b" l="l" r="r" t="t"/>
              <a:pathLst>
                <a:path extrusionOk="0" h="252046" w="654200">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0" name="Google Shape;240;p28"/>
            <p:cNvSpPr/>
            <p:nvPr/>
          </p:nvSpPr>
          <p:spPr>
            <a:xfrm>
              <a:off x="3807068" y="5515663"/>
              <a:ext cx="64467" cy="45730"/>
            </a:xfrm>
            <a:custGeom>
              <a:rect b="b" l="l" r="r" t="t"/>
              <a:pathLst>
                <a:path extrusionOk="0" h="45730" w="64467">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1" name="Google Shape;241;p28"/>
            <p:cNvSpPr/>
            <p:nvPr/>
          </p:nvSpPr>
          <p:spPr>
            <a:xfrm>
              <a:off x="3805797" y="5558854"/>
              <a:ext cx="19054" cy="17040"/>
            </a:xfrm>
            <a:custGeom>
              <a:rect b="b" l="l" r="r" t="t"/>
              <a:pathLst>
                <a:path extrusionOk="0" h="17040" w="19054">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2" name="Google Shape;242;p28"/>
            <p:cNvSpPr/>
            <p:nvPr/>
          </p:nvSpPr>
          <p:spPr>
            <a:xfrm>
              <a:off x="1533243" y="3634342"/>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3" name="Google Shape;243;p28"/>
            <p:cNvSpPr/>
            <p:nvPr/>
          </p:nvSpPr>
          <p:spPr>
            <a:xfrm>
              <a:off x="1534513" y="3631801"/>
              <a:ext cx="12702" cy="12703"/>
            </a:xfrm>
            <a:custGeom>
              <a:rect b="b" l="l" r="r" t="t"/>
              <a:pathLst>
                <a:path extrusionOk="0" h="12703" w="12702">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4" name="Google Shape;244;p28"/>
            <p:cNvSpPr/>
            <p:nvPr/>
          </p:nvSpPr>
          <p:spPr>
            <a:xfrm>
              <a:off x="1548487" y="3633071"/>
              <a:ext cx="948908" cy="280737"/>
            </a:xfrm>
            <a:custGeom>
              <a:rect b="b" l="l" r="r" t="t"/>
              <a:pathLst>
                <a:path extrusionOk="0" h="280737" w="948908">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5" name="Google Shape;245;p28"/>
            <p:cNvSpPr/>
            <p:nvPr/>
          </p:nvSpPr>
          <p:spPr>
            <a:xfrm>
              <a:off x="3690201" y="6153356"/>
              <a:ext cx="109245" cy="101624"/>
            </a:xfrm>
            <a:custGeom>
              <a:rect b="b" l="l" r="r" t="t"/>
              <a:pathLst>
                <a:path extrusionOk="0" h="101624" w="109245">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6" name="Google Shape;246;p28"/>
            <p:cNvSpPr/>
            <p:nvPr/>
          </p:nvSpPr>
          <p:spPr>
            <a:xfrm>
              <a:off x="3723228" y="3347253"/>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7" name="Google Shape;247;p28"/>
            <p:cNvSpPr/>
            <p:nvPr/>
          </p:nvSpPr>
          <p:spPr>
            <a:xfrm>
              <a:off x="3719417" y="3343442"/>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8" name="Google Shape;248;p28"/>
            <p:cNvSpPr/>
            <p:nvPr/>
          </p:nvSpPr>
          <p:spPr>
            <a:xfrm>
              <a:off x="3721958" y="3344712"/>
              <a:ext cx="12702" cy="12703"/>
            </a:xfrm>
            <a:custGeom>
              <a:rect b="b" l="l" r="r" t="t"/>
              <a:pathLst>
                <a:path extrusionOk="0" h="12703" w="12702">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9" name="Google Shape;249;p28"/>
            <p:cNvSpPr/>
            <p:nvPr/>
          </p:nvSpPr>
          <p:spPr>
            <a:xfrm>
              <a:off x="3596199" y="3351064"/>
              <a:ext cx="111785" cy="82569"/>
            </a:xfrm>
            <a:custGeom>
              <a:rect b="b" l="l" r="r" t="t"/>
              <a:pathLst>
                <a:path extrusionOk="0" h="82569" w="111785">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0" name="Google Shape;250;p28"/>
            <p:cNvSpPr/>
            <p:nvPr/>
          </p:nvSpPr>
          <p:spPr>
            <a:xfrm>
              <a:off x="3791824" y="6153356"/>
              <a:ext cx="148624" cy="57689"/>
            </a:xfrm>
            <a:custGeom>
              <a:rect b="b" l="l" r="r" t="t"/>
              <a:pathLst>
                <a:path extrusionOk="0" h="57689" w="148624">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1" name="Google Shape;251;p28"/>
            <p:cNvSpPr/>
            <p:nvPr/>
          </p:nvSpPr>
          <p:spPr>
            <a:xfrm>
              <a:off x="2836881" y="144250"/>
              <a:ext cx="952" cy="564"/>
            </a:xfrm>
            <a:custGeom>
              <a:rect b="b" l="l" r="r" t="t"/>
              <a:pathLst>
                <a:path extrusionOk="0" h="564" w="952">
                  <a:moveTo>
                    <a:pt x="953" y="565"/>
                  </a:moveTo>
                  <a:lnTo>
                    <a:pt x="953" y="565"/>
                  </a:lnTo>
                  <a:lnTo>
                    <a:pt x="953" y="565"/>
                  </a:lnTo>
                  <a:cubicBezTo>
                    <a:pt x="-318" y="-706"/>
                    <a:pt x="-318" y="565"/>
                    <a:pt x="953" y="5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2" name="Google Shape;252;p28"/>
            <p:cNvSpPr/>
            <p:nvPr/>
          </p:nvSpPr>
          <p:spPr>
            <a:xfrm>
              <a:off x="2837834" y="146085"/>
              <a:ext cx="12702" cy="1270"/>
            </a:xfrm>
            <a:custGeom>
              <a:rect b="b" l="l" r="r" t="t"/>
              <a:pathLst>
                <a:path extrusionOk="0" h="1270" w="12702">
                  <a:moveTo>
                    <a:pt x="0" y="1270"/>
                  </a:moveTo>
                  <a:lnTo>
                    <a:pt x="0" y="0"/>
                  </a:lnTo>
                  <a:cubicBezTo>
                    <a:pt x="0" y="0"/>
                    <a:pt x="0" y="1270"/>
                    <a:pt x="0" y="1270"/>
                  </a:cubicBezTo>
                  <a:cubicBezTo>
                    <a:pt x="0" y="1270"/>
                    <a:pt x="0" y="1270"/>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3" name="Google Shape;253;p28"/>
            <p:cNvSpPr/>
            <p:nvPr/>
          </p:nvSpPr>
          <p:spPr>
            <a:xfrm>
              <a:off x="2226823" y="35568"/>
              <a:ext cx="604659" cy="116868"/>
            </a:xfrm>
            <a:custGeom>
              <a:rect b="b" l="l" r="r" t="t"/>
              <a:pathLst>
                <a:path extrusionOk="0" h="116868" w="604659">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4" name="Google Shape;254;p28"/>
            <p:cNvSpPr/>
            <p:nvPr/>
          </p:nvSpPr>
          <p:spPr>
            <a:xfrm>
              <a:off x="2835293" y="142274"/>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5" name="Google Shape;255;p28"/>
            <p:cNvSpPr/>
            <p:nvPr/>
          </p:nvSpPr>
          <p:spPr>
            <a:xfrm>
              <a:off x="1100073" y="594502"/>
              <a:ext cx="12702" cy="564"/>
            </a:xfrm>
            <a:custGeom>
              <a:rect b="b" l="l" r="r" t="t"/>
              <a:pathLst>
                <a:path extrusionOk="0" h="564" w="12702">
                  <a:moveTo>
                    <a:pt x="0" y="0"/>
                  </a:moveTo>
                  <a:cubicBezTo>
                    <a:pt x="0" y="0"/>
                    <a:pt x="0" y="1270"/>
                    <a:pt x="0" y="0"/>
                  </a:cubicBezTo>
                  <a:cubicBezTo>
                    <a:pt x="0" y="127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6" name="Google Shape;256;p28"/>
            <p:cNvSpPr/>
            <p:nvPr/>
          </p:nvSpPr>
          <p:spPr>
            <a:xfrm>
              <a:off x="1103884" y="589421"/>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7" name="Google Shape;257;p28"/>
            <p:cNvSpPr/>
            <p:nvPr/>
          </p:nvSpPr>
          <p:spPr>
            <a:xfrm>
              <a:off x="1116587" y="591962"/>
              <a:ext cx="602118" cy="130841"/>
            </a:xfrm>
            <a:custGeom>
              <a:rect b="b" l="l" r="r" t="t"/>
              <a:pathLst>
                <a:path extrusionOk="0" h="130841" w="602118">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8" name="Google Shape;258;p28"/>
            <p:cNvSpPr/>
            <p:nvPr/>
          </p:nvSpPr>
          <p:spPr>
            <a:xfrm>
              <a:off x="2837834" y="148061"/>
              <a:ext cx="12702" cy="564"/>
            </a:xfrm>
            <a:custGeom>
              <a:rect b="b" l="l" r="r" t="t"/>
              <a:pathLst>
                <a:path extrusionOk="0" h="564" w="12702">
                  <a:moveTo>
                    <a:pt x="0" y="565"/>
                  </a:moveTo>
                  <a:lnTo>
                    <a:pt x="0" y="565"/>
                  </a:lnTo>
                  <a:cubicBezTo>
                    <a:pt x="0" y="565"/>
                    <a:pt x="0" y="565"/>
                    <a:pt x="0" y="565"/>
                  </a:cubicBezTo>
                  <a:cubicBezTo>
                    <a:pt x="0" y="-706"/>
                    <a:pt x="0" y="565"/>
                    <a:pt x="0" y="5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9" name="Google Shape;259;p28"/>
            <p:cNvSpPr/>
            <p:nvPr/>
          </p:nvSpPr>
          <p:spPr>
            <a:xfrm>
              <a:off x="2832753" y="142274"/>
              <a:ext cx="1270" cy="12703"/>
            </a:xfrm>
            <a:custGeom>
              <a:rect b="b" l="l" r="r" t="t"/>
              <a:pathLst>
                <a:path extrusionOk="0" h="12703" w="1270">
                  <a:moveTo>
                    <a:pt x="1270" y="0"/>
                  </a:moveTo>
                  <a:lnTo>
                    <a:pt x="0" y="0"/>
                  </a:lnTo>
                  <a:cubicBezTo>
                    <a:pt x="0" y="0"/>
                    <a:pt x="0" y="0"/>
                    <a:pt x="127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0" name="Google Shape;260;p28"/>
            <p:cNvSpPr/>
            <p:nvPr/>
          </p:nvSpPr>
          <p:spPr>
            <a:xfrm>
              <a:off x="2835293" y="143544"/>
              <a:ext cx="12702" cy="12703"/>
            </a:xfrm>
            <a:custGeom>
              <a:rect b="b" l="l" r="r" t="t"/>
              <a:pathLst>
                <a:path extrusionOk="0" h="12703" w="12702">
                  <a:moveTo>
                    <a:pt x="0" y="0"/>
                  </a:moveTo>
                  <a:lnTo>
                    <a:pt x="0" y="0"/>
                  </a:ln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1" name="Google Shape;261;p28"/>
            <p:cNvSpPr/>
            <p:nvPr/>
          </p:nvSpPr>
          <p:spPr>
            <a:xfrm>
              <a:off x="2837834" y="144814"/>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2" name="Google Shape;262;p28"/>
            <p:cNvSpPr/>
            <p:nvPr/>
          </p:nvSpPr>
          <p:spPr>
            <a:xfrm>
              <a:off x="1717436" y="141003"/>
              <a:ext cx="1110236" cy="579259"/>
            </a:xfrm>
            <a:custGeom>
              <a:rect b="b" l="l" r="r" t="t"/>
              <a:pathLst>
                <a:path extrusionOk="0" h="579259" w="1110236">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3" name="Google Shape;263;p28"/>
            <p:cNvSpPr/>
            <p:nvPr/>
          </p:nvSpPr>
          <p:spPr>
            <a:xfrm>
              <a:off x="1413836" y="4369848"/>
              <a:ext cx="45730" cy="470012"/>
            </a:xfrm>
            <a:custGeom>
              <a:rect b="b" l="l" r="r" t="t"/>
              <a:pathLst>
                <a:path extrusionOk="0" h="470012" w="45730">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4" name="Google Shape;264;p28"/>
            <p:cNvSpPr/>
            <p:nvPr/>
          </p:nvSpPr>
          <p:spPr>
            <a:xfrm>
              <a:off x="1459566" y="4840567"/>
              <a:ext cx="12702" cy="564"/>
            </a:xfrm>
            <a:custGeom>
              <a:rect b="b" l="l" r="r" t="t"/>
              <a:pathLst>
                <a:path extrusionOk="0" h="564" w="12702">
                  <a:moveTo>
                    <a:pt x="0" y="565"/>
                  </a:moveTo>
                  <a:cubicBezTo>
                    <a:pt x="0" y="565"/>
                    <a:pt x="0" y="-706"/>
                    <a:pt x="0" y="565"/>
                  </a:cubicBezTo>
                  <a:lnTo>
                    <a:pt x="0" y="565"/>
                  </a:lnTo>
                  <a:lnTo>
                    <a:pt x="0" y="5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5" name="Google Shape;265;p28"/>
            <p:cNvSpPr/>
            <p:nvPr/>
          </p:nvSpPr>
          <p:spPr>
            <a:xfrm>
              <a:off x="1458296" y="4842402"/>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6" name="Google Shape;266;p28"/>
            <p:cNvSpPr/>
            <p:nvPr/>
          </p:nvSpPr>
          <p:spPr>
            <a:xfrm>
              <a:off x="1775869" y="1411308"/>
              <a:ext cx="565280" cy="136246"/>
            </a:xfrm>
            <a:custGeom>
              <a:rect b="b" l="l" r="r" t="t"/>
              <a:pathLst>
                <a:path extrusionOk="0" h="136246" w="565280">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7" name="Google Shape;267;p28"/>
            <p:cNvSpPr/>
            <p:nvPr/>
          </p:nvSpPr>
          <p:spPr>
            <a:xfrm>
              <a:off x="1759355" y="1416389"/>
              <a:ext cx="151164" cy="1985486"/>
            </a:xfrm>
            <a:custGeom>
              <a:rect b="b" l="l" r="r" t="t"/>
              <a:pathLst>
                <a:path extrusionOk="0" h="1985486" w="151164">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8" name="Google Shape;268;p28"/>
            <p:cNvSpPr/>
            <p:nvPr/>
          </p:nvSpPr>
          <p:spPr>
            <a:xfrm>
              <a:off x="1713625" y="709851"/>
              <a:ext cx="63514" cy="715430"/>
            </a:xfrm>
            <a:custGeom>
              <a:rect b="b" l="l" r="r" t="t"/>
              <a:pathLst>
                <a:path extrusionOk="0" h="715430" w="63514">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9" name="Google Shape;269;p28"/>
            <p:cNvSpPr/>
            <p:nvPr/>
          </p:nvSpPr>
          <p:spPr>
            <a:xfrm>
              <a:off x="3902340" y="6379471"/>
              <a:ext cx="560198" cy="476364"/>
            </a:xfrm>
            <a:custGeom>
              <a:rect b="b" l="l" r="r" t="t"/>
              <a:pathLst>
                <a:path extrusionOk="0" h="476364" w="560198">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0" name="Google Shape;270;p28"/>
            <p:cNvSpPr/>
            <p:nvPr/>
          </p:nvSpPr>
          <p:spPr>
            <a:xfrm>
              <a:off x="5660425" y="6778346"/>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1" name="Google Shape;271;p28"/>
            <p:cNvSpPr/>
            <p:nvPr/>
          </p:nvSpPr>
          <p:spPr>
            <a:xfrm>
              <a:off x="5661696" y="6781593"/>
              <a:ext cx="12702" cy="564"/>
            </a:xfrm>
            <a:custGeom>
              <a:rect b="b" l="l" r="r" t="t"/>
              <a:pathLst>
                <a:path extrusionOk="0" h="564" w="12702">
                  <a:moveTo>
                    <a:pt x="0" y="565"/>
                  </a:moveTo>
                  <a:cubicBezTo>
                    <a:pt x="0" y="565"/>
                    <a:pt x="0" y="-706"/>
                    <a:pt x="0" y="565"/>
                  </a:cubicBezTo>
                  <a:cubicBezTo>
                    <a:pt x="0" y="-706"/>
                    <a:pt x="0" y="565"/>
                    <a:pt x="0" y="565"/>
                  </a:cubicBezTo>
                  <a:lnTo>
                    <a:pt x="0" y="5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2" name="Google Shape;272;p28"/>
            <p:cNvSpPr/>
            <p:nvPr/>
          </p:nvSpPr>
          <p:spPr>
            <a:xfrm>
              <a:off x="5567694" y="6787238"/>
              <a:ext cx="80028" cy="67326"/>
            </a:xfrm>
            <a:custGeom>
              <a:rect b="b" l="l" r="r" t="t"/>
              <a:pathLst>
                <a:path extrusionOk="0" h="67326" w="80028">
                  <a:moveTo>
                    <a:pt x="80029" y="2541"/>
                  </a:moveTo>
                  <a:lnTo>
                    <a:pt x="72407" y="0"/>
                  </a:lnTo>
                  <a:lnTo>
                    <a:pt x="0" y="67326"/>
                  </a:lnTo>
                  <a:lnTo>
                    <a:pt x="21595" y="67326"/>
                  </a:lnTo>
                  <a:lnTo>
                    <a:pt x="78758" y="139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3" name="Google Shape;273;p28"/>
            <p:cNvSpPr/>
            <p:nvPr/>
          </p:nvSpPr>
          <p:spPr>
            <a:xfrm>
              <a:off x="2914052" y="6157167"/>
              <a:ext cx="508117" cy="406497"/>
            </a:xfrm>
            <a:custGeom>
              <a:rect b="b" l="l" r="r" t="t"/>
              <a:pathLst>
                <a:path extrusionOk="0" h="406497" w="50811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4" name="Google Shape;274;p28"/>
            <p:cNvSpPr/>
            <p:nvPr/>
          </p:nvSpPr>
          <p:spPr>
            <a:xfrm>
              <a:off x="3314194" y="3351064"/>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5" name="Google Shape;275;p28"/>
            <p:cNvSpPr/>
            <p:nvPr/>
          </p:nvSpPr>
          <p:spPr>
            <a:xfrm>
              <a:off x="3316735" y="3351064"/>
              <a:ext cx="12702" cy="12703"/>
            </a:xfrm>
            <a:custGeom>
              <a:rect b="b" l="l" r="r" t="t"/>
              <a:pathLst>
                <a:path extrusionOk="0" h="12703" w="12702">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6" name="Google Shape;276;p28"/>
            <p:cNvSpPr/>
            <p:nvPr/>
          </p:nvSpPr>
          <p:spPr>
            <a:xfrm>
              <a:off x="2493585" y="3352334"/>
              <a:ext cx="818068" cy="558934"/>
            </a:xfrm>
            <a:custGeom>
              <a:rect b="b" l="l" r="r" t="t"/>
              <a:pathLst>
                <a:path extrusionOk="0" h="558934" w="818068">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7" name="Google Shape;277;p28"/>
            <p:cNvSpPr/>
            <p:nvPr/>
          </p:nvSpPr>
          <p:spPr>
            <a:xfrm>
              <a:off x="2491044" y="3900857"/>
              <a:ext cx="180381" cy="2953707"/>
            </a:xfrm>
            <a:custGeom>
              <a:rect b="b" l="l" r="r" t="t"/>
              <a:pathLst>
                <a:path extrusionOk="0" h="2953707" w="180381">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8" name="Google Shape;278;p28"/>
            <p:cNvSpPr/>
            <p:nvPr/>
          </p:nvSpPr>
          <p:spPr>
            <a:xfrm>
              <a:off x="3311653" y="3352334"/>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9" name="Google Shape;279;p28"/>
            <p:cNvSpPr/>
            <p:nvPr/>
          </p:nvSpPr>
          <p:spPr>
            <a:xfrm>
              <a:off x="3318005" y="3349794"/>
              <a:ext cx="280734" cy="86380"/>
            </a:xfrm>
            <a:custGeom>
              <a:rect b="b" l="l" r="r" t="t"/>
              <a:pathLst>
                <a:path extrusionOk="0" h="86380" w="280734">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0" name="Google Shape;280;p28"/>
            <p:cNvSpPr/>
            <p:nvPr/>
          </p:nvSpPr>
          <p:spPr>
            <a:xfrm>
              <a:off x="3314194" y="3351064"/>
              <a:ext cx="1270" cy="12703"/>
            </a:xfrm>
            <a:custGeom>
              <a:rect b="b" l="l" r="r" t="t"/>
              <a:pathLst>
                <a:path extrusionOk="0" h="12703" w="1270">
                  <a:moveTo>
                    <a:pt x="0" y="0"/>
                  </a:moveTo>
                  <a:lnTo>
                    <a:pt x="1270" y="0"/>
                  </a:lnTo>
                  <a:lnTo>
                    <a:pt x="127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1" name="Google Shape;281;p28"/>
            <p:cNvSpPr/>
            <p:nvPr/>
          </p:nvSpPr>
          <p:spPr>
            <a:xfrm>
              <a:off x="3309113" y="3356145"/>
              <a:ext cx="12702" cy="1269"/>
            </a:xfrm>
            <a:custGeom>
              <a:rect b="b" l="l" r="r" t="t"/>
              <a:pathLst>
                <a:path extrusionOk="0" h="1269" w="12702">
                  <a:moveTo>
                    <a:pt x="0" y="1270"/>
                  </a:moveTo>
                  <a:cubicBezTo>
                    <a:pt x="0" y="1270"/>
                    <a:pt x="0" y="0"/>
                    <a:pt x="0" y="0"/>
                  </a:cubicBezTo>
                  <a:lnTo>
                    <a:pt x="0" y="0"/>
                  </a:lnTo>
                  <a:cubicBezTo>
                    <a:pt x="0" y="0"/>
                    <a:pt x="0" y="1270"/>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2" name="Google Shape;282;p28"/>
            <p:cNvSpPr/>
            <p:nvPr/>
          </p:nvSpPr>
          <p:spPr>
            <a:xfrm>
              <a:off x="3309113" y="3351064"/>
              <a:ext cx="118137" cy="2809914"/>
            </a:xfrm>
            <a:custGeom>
              <a:rect b="b" l="l" r="r" t="t"/>
              <a:pathLst>
                <a:path extrusionOk="0" h="2809914" w="118137">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3" name="Google Shape;283;p28"/>
            <p:cNvSpPr/>
            <p:nvPr/>
          </p:nvSpPr>
          <p:spPr>
            <a:xfrm>
              <a:off x="3690201" y="6252440"/>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4" name="Google Shape;284;p28"/>
            <p:cNvSpPr/>
            <p:nvPr/>
          </p:nvSpPr>
          <p:spPr>
            <a:xfrm>
              <a:off x="3687660" y="6254981"/>
              <a:ext cx="12702" cy="12703"/>
            </a:xfrm>
            <a:custGeom>
              <a:rect b="b" l="l" r="r" t="t"/>
              <a:pathLst>
                <a:path extrusionOk="0" h="12703" w="12702">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5" name="Google Shape;285;p28"/>
            <p:cNvSpPr/>
            <p:nvPr/>
          </p:nvSpPr>
          <p:spPr>
            <a:xfrm>
              <a:off x="3588577" y="3424742"/>
              <a:ext cx="99082" cy="2825157"/>
            </a:xfrm>
            <a:custGeom>
              <a:rect b="b" l="l" r="r" t="t"/>
              <a:pathLst>
                <a:path extrusionOk="0" h="2825157" w="99082">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6" name="Google Shape;286;p28"/>
            <p:cNvSpPr/>
            <p:nvPr/>
          </p:nvSpPr>
          <p:spPr>
            <a:xfrm>
              <a:off x="3690201" y="6249899"/>
              <a:ext cx="12702" cy="1270"/>
            </a:xfrm>
            <a:custGeom>
              <a:rect b="b" l="l" r="r" t="t"/>
              <a:pathLst>
                <a:path extrusionOk="0" h="1270" w="12702">
                  <a:moveTo>
                    <a:pt x="0" y="0"/>
                  </a:moveTo>
                  <a:cubicBezTo>
                    <a:pt x="0" y="0"/>
                    <a:pt x="0" y="1270"/>
                    <a:pt x="0" y="1270"/>
                  </a:cubicBezTo>
                  <a:cubicBezTo>
                    <a:pt x="0" y="127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7" name="Google Shape;287;p28"/>
            <p:cNvSpPr/>
            <p:nvPr/>
          </p:nvSpPr>
          <p:spPr>
            <a:xfrm>
              <a:off x="3687660" y="6244818"/>
              <a:ext cx="952" cy="564"/>
            </a:xfrm>
            <a:custGeom>
              <a:rect b="b" l="l" r="r" t="t"/>
              <a:pathLst>
                <a:path extrusionOk="0" h="564" w="952">
                  <a:moveTo>
                    <a:pt x="0" y="0"/>
                  </a:moveTo>
                  <a:cubicBezTo>
                    <a:pt x="1270" y="0"/>
                    <a:pt x="1270" y="1270"/>
                    <a:pt x="0" y="0"/>
                  </a:cubicBez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8" name="Google Shape;288;p28"/>
            <p:cNvSpPr/>
            <p:nvPr/>
          </p:nvSpPr>
          <p:spPr>
            <a:xfrm>
              <a:off x="3688930" y="6252440"/>
              <a:ext cx="1270" cy="1269"/>
            </a:xfrm>
            <a:custGeom>
              <a:rect b="b" l="l" r="r" t="t"/>
              <a:pathLst>
                <a:path extrusionOk="0" h="1269" w="1270">
                  <a:moveTo>
                    <a:pt x="1270" y="0"/>
                  </a:moveTo>
                  <a:lnTo>
                    <a:pt x="0" y="1270"/>
                  </a:lnTo>
                  <a:cubicBezTo>
                    <a:pt x="0" y="1270"/>
                    <a:pt x="0" y="1270"/>
                    <a:pt x="1270" y="0"/>
                  </a:cubicBez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9" name="Google Shape;289;p28"/>
            <p:cNvSpPr/>
            <p:nvPr/>
          </p:nvSpPr>
          <p:spPr>
            <a:xfrm>
              <a:off x="3180813" y="6252440"/>
              <a:ext cx="506846" cy="415389"/>
            </a:xfrm>
            <a:custGeom>
              <a:rect b="b" l="l" r="r" t="t"/>
              <a:pathLst>
                <a:path extrusionOk="0" h="415389" w="506846">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0" name="Google Shape;290;p28"/>
            <p:cNvSpPr/>
            <p:nvPr/>
          </p:nvSpPr>
          <p:spPr>
            <a:xfrm>
              <a:off x="3356114" y="2733696"/>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1" name="Google Shape;291;p28"/>
            <p:cNvSpPr/>
            <p:nvPr/>
          </p:nvSpPr>
          <p:spPr>
            <a:xfrm>
              <a:off x="3343411" y="2738777"/>
              <a:ext cx="33027" cy="514473"/>
            </a:xfrm>
            <a:custGeom>
              <a:rect b="b" l="l" r="r" t="t"/>
              <a:pathLst>
                <a:path extrusionOk="0" h="514473" w="33027">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2" name="Google Shape;292;p28"/>
            <p:cNvSpPr/>
            <p:nvPr/>
          </p:nvSpPr>
          <p:spPr>
            <a:xfrm>
              <a:off x="3353573" y="2732425"/>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3" name="Google Shape;293;p28"/>
            <p:cNvSpPr/>
            <p:nvPr/>
          </p:nvSpPr>
          <p:spPr>
            <a:xfrm>
              <a:off x="2774319" y="3110976"/>
              <a:ext cx="952" cy="12703"/>
            </a:xfrm>
            <a:custGeom>
              <a:rect b="b" l="l" r="r" t="t"/>
              <a:pathLst>
                <a:path extrusionOk="0" h="12703" w="952">
                  <a:moveTo>
                    <a:pt x="0" y="0"/>
                  </a:moveTo>
                  <a:cubicBezTo>
                    <a:pt x="1270" y="0"/>
                    <a:pt x="1270" y="0"/>
                    <a:pt x="0" y="0"/>
                  </a:cubicBezTo>
                  <a:cubicBezTo>
                    <a:pt x="1270" y="0"/>
                    <a:pt x="127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4" name="Google Shape;294;p28"/>
            <p:cNvSpPr/>
            <p:nvPr/>
          </p:nvSpPr>
          <p:spPr>
            <a:xfrm>
              <a:off x="2776860" y="2741317"/>
              <a:ext cx="579253" cy="362036"/>
            </a:xfrm>
            <a:custGeom>
              <a:rect b="b" l="l" r="r" t="t"/>
              <a:pathLst>
                <a:path extrusionOk="0" h="362036" w="579253">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5" name="Google Shape;295;p28"/>
            <p:cNvSpPr/>
            <p:nvPr/>
          </p:nvSpPr>
          <p:spPr>
            <a:xfrm>
              <a:off x="3353573" y="2732425"/>
              <a:ext cx="1270" cy="12703"/>
            </a:xfrm>
            <a:custGeom>
              <a:rect b="b" l="l" r="r" t="t"/>
              <a:pathLst>
                <a:path extrusionOk="0" h="12703" w="1270">
                  <a:moveTo>
                    <a:pt x="1270" y="0"/>
                  </a:moveTo>
                  <a:lnTo>
                    <a:pt x="1270" y="0"/>
                  </a:lnTo>
                  <a:lnTo>
                    <a:pt x="0" y="0"/>
                  </a:lnTo>
                  <a:cubicBezTo>
                    <a:pt x="0" y="0"/>
                    <a:pt x="1270" y="0"/>
                    <a:pt x="127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6" name="Google Shape;296;p28"/>
            <p:cNvSpPr/>
            <p:nvPr/>
          </p:nvSpPr>
          <p:spPr>
            <a:xfrm>
              <a:off x="3357384" y="2734966"/>
              <a:ext cx="12702" cy="12703"/>
            </a:xfrm>
            <a:custGeom>
              <a:rect b="b" l="l" r="r" t="t"/>
              <a:pathLst>
                <a:path extrusionOk="0" h="12703" w="12702">
                  <a:moveTo>
                    <a:pt x="0" y="0"/>
                  </a:moveTo>
                  <a:lnTo>
                    <a:pt x="0" y="0"/>
                  </a:lnTo>
                  <a:cubicBezTo>
                    <a:pt x="0" y="0"/>
                    <a:pt x="0" y="0"/>
                    <a:pt x="0" y="0"/>
                  </a:cubicBez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7" name="Google Shape;297;p28"/>
            <p:cNvSpPr/>
            <p:nvPr/>
          </p:nvSpPr>
          <p:spPr>
            <a:xfrm>
              <a:off x="3785473" y="5549961"/>
              <a:ext cx="30963" cy="22071"/>
            </a:xfrm>
            <a:custGeom>
              <a:rect b="b" l="l" r="r" t="t"/>
              <a:pathLst>
                <a:path extrusionOk="0" h="22071" w="30963">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8" name="Google Shape;298;p28"/>
            <p:cNvSpPr/>
            <p:nvPr/>
          </p:nvSpPr>
          <p:spPr>
            <a:xfrm>
              <a:off x="3413277" y="6154296"/>
              <a:ext cx="275653" cy="103751"/>
            </a:xfrm>
            <a:custGeom>
              <a:rect b="b" l="l" r="r" t="t"/>
              <a:pathLst>
                <a:path extrusionOk="0" h="103751" w="275653">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9" name="Google Shape;299;p28"/>
            <p:cNvSpPr/>
            <p:nvPr/>
          </p:nvSpPr>
          <p:spPr>
            <a:xfrm>
              <a:off x="2910241" y="6564935"/>
              <a:ext cx="12702" cy="12703"/>
            </a:xfrm>
            <a:custGeom>
              <a:rect b="b" l="l" r="r" t="t"/>
              <a:pathLst>
                <a:path extrusionOk="0" h="12703" w="12702">
                  <a:moveTo>
                    <a:pt x="0" y="0"/>
                  </a:moveTo>
                  <a:cubicBezTo>
                    <a:pt x="0" y="0"/>
                    <a:pt x="0" y="0"/>
                    <a:pt x="0" y="0"/>
                  </a:cubicBez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0" name="Google Shape;300;p28"/>
            <p:cNvSpPr/>
            <p:nvPr/>
          </p:nvSpPr>
          <p:spPr>
            <a:xfrm>
              <a:off x="2912781" y="6561124"/>
              <a:ext cx="12702" cy="12703"/>
            </a:xfrm>
            <a:custGeom>
              <a:rect b="b" l="l" r="r" t="t"/>
              <a:pathLst>
                <a:path extrusionOk="0" h="12703" w="12702">
                  <a:moveTo>
                    <a:pt x="0" y="0"/>
                  </a:moveTo>
                  <a:cubicBezTo>
                    <a:pt x="0" y="0"/>
                    <a:pt x="0" y="0"/>
                    <a:pt x="0" y="0"/>
                  </a:cubicBez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1" name="Google Shape;301;p28"/>
            <p:cNvSpPr/>
            <p:nvPr/>
          </p:nvSpPr>
          <p:spPr>
            <a:xfrm>
              <a:off x="2916592" y="6559854"/>
              <a:ext cx="273571" cy="109245"/>
            </a:xfrm>
            <a:custGeom>
              <a:rect b="b" l="l" r="r" t="t"/>
              <a:pathLst>
                <a:path extrusionOk="0" h="109245" w="273571">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2" name="Google Shape;302;p28"/>
            <p:cNvSpPr/>
            <p:nvPr/>
          </p:nvSpPr>
          <p:spPr>
            <a:xfrm>
              <a:off x="0" y="3478094"/>
              <a:ext cx="62244" cy="555123"/>
            </a:xfrm>
            <a:custGeom>
              <a:rect b="b" l="l" r="r" t="t"/>
              <a:pathLst>
                <a:path extrusionOk="0" h="555123" w="62244">
                  <a:moveTo>
                    <a:pt x="57163" y="553853"/>
                  </a:moveTo>
                  <a:lnTo>
                    <a:pt x="62244" y="555123"/>
                  </a:lnTo>
                  <a:lnTo>
                    <a:pt x="0" y="0"/>
                  </a:lnTo>
                  <a:lnTo>
                    <a:pt x="0" y="135923"/>
                  </a:lnTo>
                  <a:lnTo>
                    <a:pt x="45731" y="5500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3" name="Google Shape;303;p28"/>
            <p:cNvSpPr/>
            <p:nvPr/>
          </p:nvSpPr>
          <p:spPr>
            <a:xfrm>
              <a:off x="1754274" y="6459500"/>
              <a:ext cx="664363" cy="250250"/>
            </a:xfrm>
            <a:custGeom>
              <a:rect b="b" l="l" r="r" t="t"/>
              <a:pathLst>
                <a:path extrusionOk="0" h="250250" w="664363">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4" name="Google Shape;304;p28"/>
            <p:cNvSpPr/>
            <p:nvPr/>
          </p:nvSpPr>
          <p:spPr>
            <a:xfrm>
              <a:off x="2418637" y="6699588"/>
              <a:ext cx="1270" cy="1269"/>
            </a:xfrm>
            <a:custGeom>
              <a:rect b="b" l="l" r="r" t="t"/>
              <a:pathLst>
                <a:path extrusionOk="0" h="1269" w="1270">
                  <a:moveTo>
                    <a:pt x="0" y="0"/>
                  </a:moveTo>
                  <a:lnTo>
                    <a:pt x="0" y="0"/>
                  </a:lnTo>
                  <a:cubicBezTo>
                    <a:pt x="0" y="0"/>
                    <a:pt x="1270" y="1270"/>
                    <a:pt x="1270" y="127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5" name="Google Shape;305;p28"/>
            <p:cNvSpPr/>
            <p:nvPr/>
          </p:nvSpPr>
          <p:spPr>
            <a:xfrm>
              <a:off x="2419908" y="6702128"/>
              <a:ext cx="12702" cy="12703"/>
            </a:xfrm>
            <a:custGeom>
              <a:rect b="b" l="l" r="r" t="t"/>
              <a:pathLst>
                <a:path extrusionOk="0" h="12703" w="12702">
                  <a:moveTo>
                    <a:pt x="0" y="0"/>
                  </a:moveTo>
                  <a:lnTo>
                    <a:pt x="0" y="0"/>
                  </a:lnTo>
                  <a:cubicBezTo>
                    <a:pt x="0" y="0"/>
                    <a:pt x="0" y="0"/>
                    <a:pt x="0" y="0"/>
                  </a:cubicBez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6" name="Google Shape;306;p28"/>
            <p:cNvSpPr/>
            <p:nvPr/>
          </p:nvSpPr>
          <p:spPr>
            <a:xfrm>
              <a:off x="2910241" y="6559854"/>
              <a:ext cx="29216" cy="297250"/>
            </a:xfrm>
            <a:custGeom>
              <a:rect b="b" l="l" r="r" t="t"/>
              <a:pathLst>
                <a:path extrusionOk="0" h="297250" w="29216">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7" name="Google Shape;307;p28"/>
            <p:cNvSpPr/>
            <p:nvPr/>
          </p:nvSpPr>
          <p:spPr>
            <a:xfrm>
              <a:off x="2405934" y="6697047"/>
              <a:ext cx="24135" cy="158788"/>
            </a:xfrm>
            <a:custGeom>
              <a:rect b="b" l="l" r="r" t="t"/>
              <a:pathLst>
                <a:path extrusionOk="0" h="158788" w="24135">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8" name="Google Shape;308;p28"/>
            <p:cNvSpPr/>
            <p:nvPr/>
          </p:nvSpPr>
          <p:spPr>
            <a:xfrm>
              <a:off x="5657884" y="6777076"/>
              <a:ext cx="1270" cy="1269"/>
            </a:xfrm>
            <a:custGeom>
              <a:rect b="b" l="l" r="r" t="t"/>
              <a:pathLst>
                <a:path extrusionOk="0" h="1269" w="1270">
                  <a:moveTo>
                    <a:pt x="0" y="0"/>
                  </a:moveTo>
                  <a:lnTo>
                    <a:pt x="0" y="0"/>
                  </a:lnTo>
                  <a:lnTo>
                    <a:pt x="1270" y="127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9" name="Google Shape;309;p28"/>
            <p:cNvSpPr/>
            <p:nvPr/>
          </p:nvSpPr>
          <p:spPr>
            <a:xfrm>
              <a:off x="5661696" y="6780887"/>
              <a:ext cx="12702" cy="953"/>
            </a:xfrm>
            <a:custGeom>
              <a:rect b="b" l="l" r="r" t="t"/>
              <a:pathLst>
                <a:path extrusionOk="0" h="953" w="12702">
                  <a:moveTo>
                    <a:pt x="0" y="0"/>
                  </a:moveTo>
                  <a:lnTo>
                    <a:pt x="0" y="0"/>
                  </a:lnTo>
                  <a:cubicBezTo>
                    <a:pt x="0" y="1271"/>
                    <a:pt x="0" y="1271"/>
                    <a:pt x="0" y="0"/>
                  </a:cubicBezTo>
                  <a:cubicBezTo>
                    <a:pt x="0" y="1271"/>
                    <a:pt x="0" y="127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0" name="Google Shape;310;p28"/>
            <p:cNvSpPr/>
            <p:nvPr/>
          </p:nvSpPr>
          <p:spPr>
            <a:xfrm>
              <a:off x="5660425" y="6779617"/>
              <a:ext cx="12702" cy="12703"/>
            </a:xfrm>
            <a:custGeom>
              <a:rect b="b" l="l" r="r" t="t"/>
              <a:pathLst>
                <a:path extrusionOk="0" h="12703" w="12702">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1" name="Google Shape;311;p28"/>
            <p:cNvSpPr/>
            <p:nvPr/>
          </p:nvSpPr>
          <p:spPr>
            <a:xfrm>
              <a:off x="5645181" y="6783428"/>
              <a:ext cx="16514" cy="72407"/>
            </a:xfrm>
            <a:custGeom>
              <a:rect b="b" l="l" r="r" t="t"/>
              <a:pathLst>
                <a:path extrusionOk="0" h="72407" w="16514">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2" name="Google Shape;312;p28"/>
            <p:cNvSpPr/>
            <p:nvPr/>
          </p:nvSpPr>
          <p:spPr>
            <a:xfrm>
              <a:off x="435710" y="6140653"/>
              <a:ext cx="389979" cy="160058"/>
            </a:xfrm>
            <a:custGeom>
              <a:rect b="b" l="l" r="r" t="t"/>
              <a:pathLst>
                <a:path extrusionOk="0" h="160058" w="389979">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3" name="Google Shape;313;p28"/>
            <p:cNvSpPr/>
            <p:nvPr/>
          </p:nvSpPr>
          <p:spPr>
            <a:xfrm>
              <a:off x="816322" y="6284198"/>
              <a:ext cx="79234" cy="39855"/>
            </a:xfrm>
            <a:custGeom>
              <a:rect b="b" l="l" r="r" t="t"/>
              <a:pathLst>
                <a:path extrusionOk="0" h="39855" w="79234">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4" name="Google Shape;314;p28"/>
            <p:cNvSpPr/>
            <p:nvPr/>
          </p:nvSpPr>
          <p:spPr>
            <a:xfrm>
              <a:off x="4447295" y="5763373"/>
              <a:ext cx="22865" cy="595772"/>
            </a:xfrm>
            <a:custGeom>
              <a:rect b="b" l="l" r="r" t="t"/>
              <a:pathLst>
                <a:path extrusionOk="0" h="595772" w="22865">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5" name="Google Shape;315;p28"/>
            <p:cNvSpPr/>
            <p:nvPr/>
          </p:nvSpPr>
          <p:spPr>
            <a:xfrm>
              <a:off x="4454917" y="6351275"/>
              <a:ext cx="15243" cy="30736"/>
            </a:xfrm>
            <a:custGeom>
              <a:rect b="b" l="l" r="r" t="t"/>
              <a:pathLst>
                <a:path extrusionOk="0" h="30736" w="15243">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6" name="Google Shape;316;p28"/>
            <p:cNvSpPr/>
            <p:nvPr/>
          </p:nvSpPr>
          <p:spPr>
            <a:xfrm>
              <a:off x="1387159" y="4838591"/>
              <a:ext cx="55892" cy="47001"/>
            </a:xfrm>
            <a:custGeom>
              <a:rect b="b" l="l" r="r" t="t"/>
              <a:pathLst>
                <a:path extrusionOk="0" h="47001" w="55892">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7" name="Google Shape;317;p28"/>
            <p:cNvSpPr/>
            <p:nvPr/>
          </p:nvSpPr>
          <p:spPr>
            <a:xfrm>
              <a:off x="1451944" y="4830969"/>
              <a:ext cx="7621" cy="16514"/>
            </a:xfrm>
            <a:custGeom>
              <a:rect b="b" l="l" r="r" t="t"/>
              <a:pathLst>
                <a:path extrusionOk="0" h="16514" w="7621">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8" name="Google Shape;318;p28"/>
            <p:cNvSpPr/>
            <p:nvPr/>
          </p:nvSpPr>
          <p:spPr>
            <a:xfrm>
              <a:off x="1256319" y="4871567"/>
              <a:ext cx="143594" cy="97865"/>
            </a:xfrm>
            <a:custGeom>
              <a:rect b="b" l="l" r="r" t="t"/>
              <a:pathLst>
                <a:path extrusionOk="0" h="97865" w="143594">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9" name="Google Shape;319;p28"/>
            <p:cNvSpPr/>
            <p:nvPr/>
          </p:nvSpPr>
          <p:spPr>
            <a:xfrm>
              <a:off x="3838825" y="4883051"/>
              <a:ext cx="30486" cy="636422"/>
            </a:xfrm>
            <a:custGeom>
              <a:rect b="b" l="l" r="r" t="t"/>
              <a:pathLst>
                <a:path extrusionOk="0" h="636422" w="30486">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0" name="Google Shape;320;p28"/>
            <p:cNvSpPr/>
            <p:nvPr/>
          </p:nvSpPr>
          <p:spPr>
            <a:xfrm>
              <a:off x="3823581" y="4296171"/>
              <a:ext cx="30486" cy="595772"/>
            </a:xfrm>
            <a:custGeom>
              <a:rect b="b" l="l" r="r" t="t"/>
              <a:pathLst>
                <a:path extrusionOk="0" h="595772" w="30486">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1" name="Google Shape;321;p28"/>
            <p:cNvSpPr/>
            <p:nvPr/>
          </p:nvSpPr>
          <p:spPr>
            <a:xfrm>
              <a:off x="6068189" y="5448337"/>
              <a:ext cx="401412" cy="132111"/>
            </a:xfrm>
            <a:custGeom>
              <a:rect b="b" l="l" r="r" t="t"/>
              <a:pathLst>
                <a:path extrusionOk="0" h="132111" w="401412">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2" name="Google Shape;322;p28"/>
            <p:cNvSpPr/>
            <p:nvPr/>
          </p:nvSpPr>
          <p:spPr>
            <a:xfrm>
              <a:off x="934935" y="6808834"/>
              <a:ext cx="123218" cy="44460"/>
            </a:xfrm>
            <a:custGeom>
              <a:rect b="b" l="l" r="r" t="t"/>
              <a:pathLst>
                <a:path extrusionOk="0" h="44460" w="123218">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3" name="Google Shape;323;p28"/>
            <p:cNvSpPr/>
            <p:nvPr/>
          </p:nvSpPr>
          <p:spPr>
            <a:xfrm>
              <a:off x="490333" y="6636072"/>
              <a:ext cx="453971" cy="188481"/>
            </a:xfrm>
            <a:custGeom>
              <a:rect b="b" l="l" r="r" t="t"/>
              <a:pathLst>
                <a:path extrusionOk="0" h="188481" w="45397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4" name="Google Shape;324;p28"/>
            <p:cNvSpPr/>
            <p:nvPr/>
          </p:nvSpPr>
          <p:spPr>
            <a:xfrm>
              <a:off x="214355" y="1322387"/>
              <a:ext cx="148948" cy="47001"/>
            </a:xfrm>
            <a:custGeom>
              <a:rect b="b" l="l" r="r" t="t"/>
              <a:pathLst>
                <a:path extrusionOk="0" h="47001" w="148948">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5" name="Google Shape;325;p28"/>
            <p:cNvSpPr/>
            <p:nvPr/>
          </p:nvSpPr>
          <p:spPr>
            <a:xfrm>
              <a:off x="355351" y="1355084"/>
              <a:ext cx="391580" cy="96873"/>
            </a:xfrm>
            <a:custGeom>
              <a:rect b="b" l="l" r="r" t="t"/>
              <a:pathLst>
                <a:path extrusionOk="0" h="96873" w="391580">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6" name="Google Shape;326;p28"/>
            <p:cNvSpPr/>
            <p:nvPr/>
          </p:nvSpPr>
          <p:spPr>
            <a:xfrm>
              <a:off x="6460379" y="5564875"/>
              <a:ext cx="105765" cy="43520"/>
            </a:xfrm>
            <a:custGeom>
              <a:rect b="b" l="l" r="r" t="t"/>
              <a:pathLst>
                <a:path extrusionOk="0" h="43520" w="105765">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7" name="Google Shape;327;p28"/>
            <p:cNvSpPr/>
            <p:nvPr/>
          </p:nvSpPr>
          <p:spPr>
            <a:xfrm>
              <a:off x="1410025" y="4246629"/>
              <a:ext cx="171489" cy="124490"/>
            </a:xfrm>
            <a:custGeom>
              <a:rect b="b" l="l" r="r" t="t"/>
              <a:pathLst>
                <a:path extrusionOk="0" h="124490" w="171489">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8" name="Google Shape;328;p28"/>
            <p:cNvSpPr/>
            <p:nvPr/>
          </p:nvSpPr>
          <p:spPr>
            <a:xfrm>
              <a:off x="1387159" y="4357094"/>
              <a:ext cx="34349" cy="30538"/>
            </a:xfrm>
            <a:custGeom>
              <a:rect b="b" l="l" r="r" t="t"/>
              <a:pathLst>
                <a:path extrusionOk="0" h="30538" w="34349">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9" name="Google Shape;329;p28"/>
            <p:cNvSpPr/>
            <p:nvPr/>
          </p:nvSpPr>
          <p:spPr>
            <a:xfrm>
              <a:off x="1387159" y="4388903"/>
              <a:ext cx="1270" cy="12703"/>
            </a:xfrm>
            <a:custGeom>
              <a:rect b="b" l="l" r="r" t="t"/>
              <a:pathLst>
                <a:path extrusionOk="0" h="12703" w="1270">
                  <a:moveTo>
                    <a:pt x="1270" y="0"/>
                  </a:moveTo>
                  <a:lnTo>
                    <a:pt x="0" y="0"/>
                  </a:ln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0" name="Google Shape;330;p28"/>
            <p:cNvSpPr/>
            <p:nvPr/>
          </p:nvSpPr>
          <p:spPr>
            <a:xfrm>
              <a:off x="721526" y="1443066"/>
              <a:ext cx="29216" cy="25088"/>
            </a:xfrm>
            <a:custGeom>
              <a:rect b="b" l="l" r="r" t="t"/>
              <a:pathLst>
                <a:path extrusionOk="0" h="25088" w="29216">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1" name="Google Shape;331;p28"/>
            <p:cNvSpPr/>
            <p:nvPr/>
          </p:nvSpPr>
          <p:spPr>
            <a:xfrm>
              <a:off x="4143695" y="2707019"/>
              <a:ext cx="39378" cy="1352874"/>
            </a:xfrm>
            <a:custGeom>
              <a:rect b="b" l="l" r="r" t="t"/>
              <a:pathLst>
                <a:path extrusionOk="0" h="1352874" w="39378">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2" name="Google Shape;332;p28"/>
            <p:cNvSpPr/>
            <p:nvPr/>
          </p:nvSpPr>
          <p:spPr>
            <a:xfrm>
              <a:off x="4092884" y="0"/>
              <a:ext cx="64784" cy="2714641"/>
            </a:xfrm>
            <a:custGeom>
              <a:rect b="b" l="l" r="r" t="t"/>
              <a:pathLst>
                <a:path extrusionOk="0" h="2714641" w="64784">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3" name="Google Shape;333;p28"/>
            <p:cNvSpPr/>
            <p:nvPr/>
          </p:nvSpPr>
          <p:spPr>
            <a:xfrm>
              <a:off x="3095703" y="1106435"/>
              <a:ext cx="77487" cy="1581529"/>
            </a:xfrm>
            <a:custGeom>
              <a:rect b="b" l="l" r="r" t="t"/>
              <a:pathLst>
                <a:path extrusionOk="0" h="1581529" w="77487">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4" name="Google Shape;334;p28"/>
            <p:cNvSpPr/>
            <p:nvPr/>
          </p:nvSpPr>
          <p:spPr>
            <a:xfrm>
              <a:off x="5820482" y="3103354"/>
              <a:ext cx="22865" cy="403956"/>
            </a:xfrm>
            <a:custGeom>
              <a:rect b="b" l="l" r="r" t="t"/>
              <a:pathLst>
                <a:path extrusionOk="0" h="403956" w="22865">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5" name="Google Shape;335;p28"/>
            <p:cNvSpPr/>
            <p:nvPr/>
          </p:nvSpPr>
          <p:spPr>
            <a:xfrm>
              <a:off x="473819" y="6641153"/>
              <a:ext cx="28195" cy="127030"/>
            </a:xfrm>
            <a:custGeom>
              <a:rect b="b" l="l" r="r" t="t"/>
              <a:pathLst>
                <a:path extrusionOk="0" h="127030" w="28195">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6" name="Google Shape;336;p28"/>
            <p:cNvSpPr/>
            <p:nvPr/>
          </p:nvSpPr>
          <p:spPr>
            <a:xfrm>
              <a:off x="3164299" y="2685424"/>
              <a:ext cx="193084" cy="59704"/>
            </a:xfrm>
            <a:custGeom>
              <a:rect b="b" l="l" r="r" t="t"/>
              <a:pathLst>
                <a:path extrusionOk="0" h="59704" w="19308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7" name="Google Shape;337;p28"/>
            <p:cNvSpPr/>
            <p:nvPr/>
          </p:nvSpPr>
          <p:spPr>
            <a:xfrm>
              <a:off x="2774319" y="3099017"/>
              <a:ext cx="598308" cy="166936"/>
            </a:xfrm>
            <a:custGeom>
              <a:rect b="b" l="l" r="r" t="t"/>
              <a:pathLst>
                <a:path extrusionOk="0" h="166936" w="598308">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8" name="Google Shape;338;p28"/>
            <p:cNvSpPr/>
            <p:nvPr/>
          </p:nvSpPr>
          <p:spPr>
            <a:xfrm>
              <a:off x="3720688" y="3343442"/>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9" name="Google Shape;339;p28"/>
            <p:cNvSpPr/>
            <p:nvPr/>
          </p:nvSpPr>
          <p:spPr>
            <a:xfrm>
              <a:off x="3723228" y="3347959"/>
              <a:ext cx="12702" cy="564"/>
            </a:xfrm>
            <a:custGeom>
              <a:rect b="b" l="l" r="r" t="t"/>
              <a:pathLst>
                <a:path extrusionOk="0" h="564" w="12702">
                  <a:moveTo>
                    <a:pt x="0" y="565"/>
                  </a:moveTo>
                  <a:lnTo>
                    <a:pt x="0" y="565"/>
                  </a:lnTo>
                  <a:lnTo>
                    <a:pt x="0" y="565"/>
                  </a:lnTo>
                  <a:cubicBezTo>
                    <a:pt x="0" y="-706"/>
                    <a:pt x="0" y="565"/>
                    <a:pt x="0" y="5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0" name="Google Shape;340;p28"/>
            <p:cNvSpPr/>
            <p:nvPr/>
          </p:nvSpPr>
          <p:spPr>
            <a:xfrm>
              <a:off x="3721958" y="3345982"/>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1" name="Google Shape;341;p28"/>
            <p:cNvSpPr/>
            <p:nvPr/>
          </p:nvSpPr>
          <p:spPr>
            <a:xfrm>
              <a:off x="3362135" y="3250983"/>
              <a:ext cx="356012" cy="103891"/>
            </a:xfrm>
            <a:custGeom>
              <a:rect b="b" l="l" r="r" t="t"/>
              <a:pathLst>
                <a:path extrusionOk="0" h="103891" w="356012">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2" name="Google Shape;342;p28"/>
            <p:cNvSpPr/>
            <p:nvPr/>
          </p:nvSpPr>
          <p:spPr>
            <a:xfrm>
              <a:off x="1355402" y="35568"/>
              <a:ext cx="880789" cy="443336"/>
            </a:xfrm>
            <a:custGeom>
              <a:rect b="b" l="l" r="r" t="t"/>
              <a:pathLst>
                <a:path extrusionOk="0" h="443336" w="880789">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3" name="Google Shape;343;p28"/>
            <p:cNvSpPr/>
            <p:nvPr/>
          </p:nvSpPr>
          <p:spPr>
            <a:xfrm>
              <a:off x="1105154" y="464455"/>
              <a:ext cx="260886" cy="136398"/>
            </a:xfrm>
            <a:custGeom>
              <a:rect b="b" l="l" r="r" t="t"/>
              <a:pathLst>
                <a:path extrusionOk="0" h="136398" w="260886">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4" name="Google Shape;344;p28"/>
            <p:cNvSpPr/>
            <p:nvPr/>
          </p:nvSpPr>
          <p:spPr>
            <a:xfrm>
              <a:off x="1101343" y="590691"/>
              <a:ext cx="1270" cy="3810"/>
            </a:xfrm>
            <a:custGeom>
              <a:rect b="b" l="l" r="r" t="t"/>
              <a:pathLst>
                <a:path extrusionOk="0" h="3810" w="127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5" name="Google Shape;345;p28"/>
            <p:cNvSpPr/>
            <p:nvPr/>
          </p:nvSpPr>
          <p:spPr>
            <a:xfrm>
              <a:off x="1100391" y="594502"/>
              <a:ext cx="952" cy="2540"/>
            </a:xfrm>
            <a:custGeom>
              <a:rect b="b" l="l" r="r" t="t"/>
              <a:pathLst>
                <a:path extrusionOk="0" h="2540" w="952">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6" name="Google Shape;346;p28"/>
            <p:cNvSpPr/>
            <p:nvPr/>
          </p:nvSpPr>
          <p:spPr>
            <a:xfrm>
              <a:off x="2851807" y="786318"/>
              <a:ext cx="16513" cy="44460"/>
            </a:xfrm>
            <a:custGeom>
              <a:rect b="b" l="l" r="r" t="t"/>
              <a:pathLst>
                <a:path extrusionOk="0" h="44460" w="16513">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7" name="Google Shape;347;p28"/>
            <p:cNvSpPr/>
            <p:nvPr/>
          </p:nvSpPr>
          <p:spPr>
            <a:xfrm>
              <a:off x="2823861" y="139733"/>
              <a:ext cx="43189" cy="652936"/>
            </a:xfrm>
            <a:custGeom>
              <a:rect b="b" l="l" r="r" t="t"/>
              <a:pathLst>
                <a:path extrusionOk="0" h="652936" w="43189">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8" name="Google Shape;348;p28"/>
            <p:cNvSpPr/>
            <p:nvPr/>
          </p:nvSpPr>
          <p:spPr>
            <a:xfrm>
              <a:off x="1152155" y="1233466"/>
              <a:ext cx="19054" cy="59704"/>
            </a:xfrm>
            <a:custGeom>
              <a:rect b="b" l="l" r="r" t="t"/>
              <a:pathLst>
                <a:path extrusionOk="0" h="59704" w="1905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9" name="Google Shape;349;p28"/>
            <p:cNvSpPr/>
            <p:nvPr/>
          </p:nvSpPr>
          <p:spPr>
            <a:xfrm>
              <a:off x="1102614" y="589172"/>
              <a:ext cx="63763" cy="653185"/>
            </a:xfrm>
            <a:custGeom>
              <a:rect b="b" l="l" r="r" t="t"/>
              <a:pathLst>
                <a:path extrusionOk="0" h="653185" w="63763">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0" name="Google Shape;350;p28"/>
            <p:cNvSpPr/>
            <p:nvPr/>
          </p:nvSpPr>
          <p:spPr>
            <a:xfrm>
              <a:off x="4456187" y="6375329"/>
              <a:ext cx="63514" cy="32088"/>
            </a:xfrm>
            <a:custGeom>
              <a:rect b="b" l="l" r="r" t="t"/>
              <a:pathLst>
                <a:path extrusionOk="0" h="32088" w="63514">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1" name="Google Shape;351;p28"/>
            <p:cNvSpPr/>
            <p:nvPr/>
          </p:nvSpPr>
          <p:spPr>
            <a:xfrm>
              <a:off x="4509209" y="6393692"/>
              <a:ext cx="1152486" cy="397688"/>
            </a:xfrm>
            <a:custGeom>
              <a:rect b="b" l="l" r="r" t="t"/>
              <a:pathLst>
                <a:path extrusionOk="0" h="397688" w="1152486">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2" name="Google Shape;352;p28"/>
            <p:cNvSpPr/>
            <p:nvPr/>
          </p:nvSpPr>
          <p:spPr>
            <a:xfrm>
              <a:off x="275653" y="4642964"/>
              <a:ext cx="778689" cy="268034"/>
            </a:xfrm>
            <a:custGeom>
              <a:rect b="b" l="l" r="r" t="t"/>
              <a:pathLst>
                <a:path extrusionOk="0" h="268034" w="778689">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3" name="Google Shape;353;p28"/>
            <p:cNvSpPr/>
            <p:nvPr/>
          </p:nvSpPr>
          <p:spPr>
            <a:xfrm>
              <a:off x="5558471" y="5296840"/>
              <a:ext cx="272173" cy="93062"/>
            </a:xfrm>
            <a:custGeom>
              <a:rect b="b" l="l" r="r" t="t"/>
              <a:pathLst>
                <a:path extrusionOk="0" h="93062" w="272173">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4" name="Google Shape;354;p28"/>
            <p:cNvSpPr/>
            <p:nvPr/>
          </p:nvSpPr>
          <p:spPr>
            <a:xfrm>
              <a:off x="5821422" y="5374329"/>
              <a:ext cx="255989" cy="85771"/>
            </a:xfrm>
            <a:custGeom>
              <a:rect b="b" l="l" r="r" t="t"/>
              <a:pathLst>
                <a:path extrusionOk="0" h="85771" w="255989">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5" name="Google Shape;355;p28"/>
            <p:cNvSpPr/>
            <p:nvPr/>
          </p:nvSpPr>
          <p:spPr>
            <a:xfrm>
              <a:off x="6556921" y="5594092"/>
              <a:ext cx="150225" cy="56223"/>
            </a:xfrm>
            <a:custGeom>
              <a:rect b="b" l="l" r="r" t="t"/>
              <a:pathLst>
                <a:path extrusionOk="0" h="56223" w="150225">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6" name="Google Shape;356;p28"/>
            <p:cNvSpPr/>
            <p:nvPr/>
          </p:nvSpPr>
          <p:spPr>
            <a:xfrm>
              <a:off x="6697924" y="5636342"/>
              <a:ext cx="185793" cy="65283"/>
            </a:xfrm>
            <a:custGeom>
              <a:rect b="b" l="l" r="r" t="t"/>
              <a:pathLst>
                <a:path extrusionOk="0" h="65283" w="18579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7" name="Google Shape;357;p28"/>
            <p:cNvSpPr/>
            <p:nvPr/>
          </p:nvSpPr>
          <p:spPr>
            <a:xfrm>
              <a:off x="1092451" y="4283468"/>
              <a:ext cx="259139" cy="92732"/>
            </a:xfrm>
            <a:custGeom>
              <a:rect b="b" l="l" r="r" t="t"/>
              <a:pathLst>
                <a:path extrusionOk="0" h="92732" w="259139">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8" name="Google Shape;358;p28"/>
            <p:cNvSpPr/>
            <p:nvPr/>
          </p:nvSpPr>
          <p:spPr>
            <a:xfrm>
              <a:off x="1342369" y="4363020"/>
              <a:ext cx="54013" cy="25882"/>
            </a:xfrm>
            <a:custGeom>
              <a:rect b="b" l="l" r="r" t="t"/>
              <a:pathLst>
                <a:path extrusionOk="0" h="25882" w="54013">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9" name="Google Shape;359;p28"/>
            <p:cNvSpPr/>
            <p:nvPr/>
          </p:nvSpPr>
          <p:spPr>
            <a:xfrm>
              <a:off x="3084271" y="829509"/>
              <a:ext cx="25405" cy="284548"/>
            </a:xfrm>
            <a:custGeom>
              <a:rect b="b" l="l" r="r" t="t"/>
              <a:pathLst>
                <a:path extrusionOk="0" h="284548" w="25405">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0" name="Google Shape;360;p28"/>
            <p:cNvSpPr/>
            <p:nvPr/>
          </p:nvSpPr>
          <p:spPr>
            <a:xfrm>
              <a:off x="3051243" y="0"/>
              <a:ext cx="48271" cy="838401"/>
            </a:xfrm>
            <a:custGeom>
              <a:rect b="b" l="l" r="r" t="t"/>
              <a:pathLst>
                <a:path extrusionOk="0" h="838401" w="4827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1" name="Google Shape;361;p28"/>
            <p:cNvSpPr/>
            <p:nvPr/>
          </p:nvSpPr>
          <p:spPr>
            <a:xfrm>
              <a:off x="472549" y="6614477"/>
              <a:ext cx="18033" cy="34298"/>
            </a:xfrm>
            <a:custGeom>
              <a:rect b="b" l="l" r="r" t="t"/>
              <a:pathLst>
                <a:path extrusionOk="0" h="34298" w="18033">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2" name="Google Shape;362;p28"/>
            <p:cNvSpPr/>
            <p:nvPr/>
          </p:nvSpPr>
          <p:spPr>
            <a:xfrm>
              <a:off x="1075938" y="6210520"/>
              <a:ext cx="72406" cy="642774"/>
            </a:xfrm>
            <a:custGeom>
              <a:rect b="b" l="l" r="r" t="t"/>
              <a:pathLst>
                <a:path extrusionOk="0" h="642774" w="72406">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3" name="Google Shape;363;p28"/>
            <p:cNvSpPr/>
            <p:nvPr/>
          </p:nvSpPr>
          <p:spPr>
            <a:xfrm>
              <a:off x="1678057" y="3399335"/>
              <a:ext cx="229922" cy="153706"/>
            </a:xfrm>
            <a:custGeom>
              <a:rect b="b" l="l" r="r" t="t"/>
              <a:pathLst>
                <a:path extrusionOk="0" h="153706" w="229922">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4" name="Google Shape;364;p28"/>
            <p:cNvSpPr/>
            <p:nvPr/>
          </p:nvSpPr>
          <p:spPr>
            <a:xfrm>
              <a:off x="1676786" y="3539841"/>
              <a:ext cx="12754" cy="19552"/>
            </a:xfrm>
            <a:custGeom>
              <a:rect b="b" l="l" r="r" t="t"/>
              <a:pathLst>
                <a:path extrusionOk="0" h="19552" w="12754">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5" name="Google Shape;365;p28"/>
            <p:cNvSpPr/>
            <p:nvPr/>
          </p:nvSpPr>
          <p:spPr>
            <a:xfrm>
              <a:off x="1533243" y="3634342"/>
              <a:ext cx="12702" cy="1270"/>
            </a:xfrm>
            <a:custGeom>
              <a:rect b="b" l="l" r="r" t="t"/>
              <a:pathLst>
                <a:path extrusionOk="0" h="1270" w="12702">
                  <a:moveTo>
                    <a:pt x="0" y="1270"/>
                  </a:moveTo>
                  <a:cubicBezTo>
                    <a:pt x="0" y="1270"/>
                    <a:pt x="0" y="0"/>
                    <a:pt x="0" y="0"/>
                  </a:cubicBezTo>
                  <a:lnTo>
                    <a:pt x="0" y="0"/>
                  </a:lnTo>
                  <a:cubicBezTo>
                    <a:pt x="0" y="0"/>
                    <a:pt x="0" y="0"/>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6" name="Google Shape;366;p28"/>
            <p:cNvSpPr/>
            <p:nvPr/>
          </p:nvSpPr>
          <p:spPr>
            <a:xfrm>
              <a:off x="1534513" y="3631801"/>
              <a:ext cx="1270" cy="1270"/>
            </a:xfrm>
            <a:custGeom>
              <a:rect b="b" l="l" r="r" t="t"/>
              <a:pathLst>
                <a:path extrusionOk="0" h="1270" w="1270">
                  <a:moveTo>
                    <a:pt x="0" y="1270"/>
                  </a:moveTo>
                  <a:cubicBezTo>
                    <a:pt x="0" y="1270"/>
                    <a:pt x="0" y="0"/>
                    <a:pt x="1270" y="0"/>
                  </a:cubicBezTo>
                  <a:lnTo>
                    <a:pt x="1270" y="0"/>
                  </a:lnTo>
                  <a:cubicBezTo>
                    <a:pt x="0" y="0"/>
                    <a:pt x="0" y="1270"/>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7" name="Google Shape;367;p28"/>
            <p:cNvSpPr/>
            <p:nvPr/>
          </p:nvSpPr>
          <p:spPr>
            <a:xfrm>
              <a:off x="1535784" y="3549231"/>
              <a:ext cx="140684" cy="92732"/>
            </a:xfrm>
            <a:custGeom>
              <a:rect b="b" l="l" r="r" t="t"/>
              <a:pathLst>
                <a:path extrusionOk="0" h="92732" w="140684">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8" name="Google Shape;368;p28"/>
            <p:cNvSpPr/>
            <p:nvPr/>
          </p:nvSpPr>
          <p:spPr>
            <a:xfrm>
              <a:off x="1695841" y="5736696"/>
              <a:ext cx="64785" cy="670720"/>
            </a:xfrm>
            <a:custGeom>
              <a:rect b="b" l="l" r="r" t="t"/>
              <a:pathLst>
                <a:path extrusionOk="0" h="670720" w="64785">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9" name="Google Shape;369;p28"/>
            <p:cNvSpPr/>
            <p:nvPr/>
          </p:nvSpPr>
          <p:spPr>
            <a:xfrm>
              <a:off x="3772770" y="5598233"/>
              <a:ext cx="30486" cy="566555"/>
            </a:xfrm>
            <a:custGeom>
              <a:rect b="b" l="l" r="r" t="t"/>
              <a:pathLst>
                <a:path extrusionOk="0" h="566555" w="30486">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0" name="Google Shape;370;p28"/>
            <p:cNvSpPr/>
            <p:nvPr/>
          </p:nvSpPr>
          <p:spPr>
            <a:xfrm>
              <a:off x="3771499" y="5586800"/>
              <a:ext cx="15243" cy="19054"/>
            </a:xfrm>
            <a:custGeom>
              <a:rect b="b" l="l" r="r" t="t"/>
              <a:pathLst>
                <a:path extrusionOk="0" h="19054" w="15243">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1" name="Google Shape;371;p28"/>
            <p:cNvSpPr/>
            <p:nvPr/>
          </p:nvSpPr>
          <p:spPr>
            <a:xfrm>
              <a:off x="3771499" y="5553773"/>
              <a:ext cx="15243" cy="40649"/>
            </a:xfrm>
            <a:custGeom>
              <a:rect b="b" l="l" r="r" t="t"/>
              <a:pathLst>
                <a:path extrusionOk="0" h="40649" w="15243">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2" name="Google Shape;372;p28"/>
            <p:cNvSpPr/>
            <p:nvPr/>
          </p:nvSpPr>
          <p:spPr>
            <a:xfrm>
              <a:off x="1042580" y="4895424"/>
              <a:ext cx="216280" cy="81629"/>
            </a:xfrm>
            <a:custGeom>
              <a:rect b="b" l="l" r="r" t="t"/>
              <a:pathLst>
                <a:path extrusionOk="0" h="81629" w="216280">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3" name="Google Shape;373;p28"/>
            <p:cNvSpPr/>
            <p:nvPr/>
          </p:nvSpPr>
          <p:spPr>
            <a:xfrm>
              <a:off x="1250908" y="4964020"/>
              <a:ext cx="396661" cy="143875"/>
            </a:xfrm>
            <a:custGeom>
              <a:rect b="b" l="l" r="r" t="t"/>
              <a:pathLst>
                <a:path extrusionOk="0" h="143875" w="396661">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4" name="Google Shape;374;p28"/>
            <p:cNvSpPr/>
            <p:nvPr/>
          </p:nvSpPr>
          <p:spPr>
            <a:xfrm>
              <a:off x="0" y="4014163"/>
              <a:ext cx="57163" cy="31757"/>
            </a:xfrm>
            <a:custGeom>
              <a:rect b="b" l="l" r="r" t="t"/>
              <a:pathLst>
                <a:path extrusionOk="0" h="31757" w="57163">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5" name="Google Shape;375;p28"/>
            <p:cNvSpPr/>
            <p:nvPr/>
          </p:nvSpPr>
          <p:spPr>
            <a:xfrm>
              <a:off x="47940" y="4031617"/>
              <a:ext cx="162927" cy="60034"/>
            </a:xfrm>
            <a:custGeom>
              <a:rect b="b" l="l" r="r" t="t"/>
              <a:pathLst>
                <a:path extrusionOk="0" h="60034" w="162927">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6" name="Google Shape;376;p28"/>
            <p:cNvSpPr/>
            <p:nvPr/>
          </p:nvSpPr>
          <p:spPr>
            <a:xfrm>
              <a:off x="212456" y="4080536"/>
              <a:ext cx="952" cy="952"/>
            </a:xfrm>
            <a:custGeom>
              <a:rect b="b" l="l" r="r" t="t"/>
              <a:pathLst>
                <a:path extrusionOk="0" h="952" w="952">
                  <a:moveTo>
                    <a:pt x="953" y="952"/>
                  </a:moveTo>
                  <a:cubicBezTo>
                    <a:pt x="953" y="952"/>
                    <a:pt x="953" y="-317"/>
                    <a:pt x="953" y="952"/>
                  </a:cubicBezTo>
                  <a:cubicBezTo>
                    <a:pt x="-318" y="-317"/>
                    <a:pt x="-318" y="-317"/>
                    <a:pt x="953" y="952"/>
                  </a:cubicBezTo>
                  <a:lnTo>
                    <a:pt x="953" y="9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7" name="Google Shape;377;p28"/>
            <p:cNvSpPr/>
            <p:nvPr/>
          </p:nvSpPr>
          <p:spPr>
            <a:xfrm>
              <a:off x="214679" y="4082759"/>
              <a:ext cx="12702" cy="1270"/>
            </a:xfrm>
            <a:custGeom>
              <a:rect b="b" l="l" r="r" t="t"/>
              <a:pathLst>
                <a:path extrusionOk="0" h="1270" w="12702">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8" name="Google Shape;378;p28"/>
            <p:cNvSpPr/>
            <p:nvPr/>
          </p:nvSpPr>
          <p:spPr>
            <a:xfrm>
              <a:off x="421737" y="6145734"/>
              <a:ext cx="66304" cy="476613"/>
            </a:xfrm>
            <a:custGeom>
              <a:rect b="b" l="l" r="r" t="t"/>
              <a:pathLst>
                <a:path extrusionOk="0" h="476613" w="66304">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9" name="Google Shape;379;p28"/>
            <p:cNvSpPr/>
            <p:nvPr/>
          </p:nvSpPr>
          <p:spPr>
            <a:xfrm>
              <a:off x="2417367" y="2661288"/>
              <a:ext cx="650389" cy="423011"/>
            </a:xfrm>
            <a:custGeom>
              <a:rect b="b" l="l" r="r" t="t"/>
              <a:pathLst>
                <a:path extrusionOk="0" h="423011" w="650389">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0" name="Google Shape;380;p28"/>
            <p:cNvSpPr/>
            <p:nvPr/>
          </p:nvSpPr>
          <p:spPr>
            <a:xfrm>
              <a:off x="1897766" y="3070275"/>
              <a:ext cx="530523" cy="341814"/>
            </a:xfrm>
            <a:custGeom>
              <a:rect b="b" l="l" r="r" t="t"/>
              <a:pathLst>
                <a:path extrusionOk="0" h="341814" w="530523">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1" name="Google Shape;381;p28"/>
            <p:cNvSpPr/>
            <p:nvPr/>
          </p:nvSpPr>
          <p:spPr>
            <a:xfrm>
              <a:off x="1656461" y="5224763"/>
              <a:ext cx="53601" cy="519804"/>
            </a:xfrm>
            <a:custGeom>
              <a:rect b="b" l="l" r="r" t="t"/>
              <a:pathLst>
                <a:path extrusionOk="0" h="519804" w="53601">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2" name="Google Shape;382;p28"/>
            <p:cNvSpPr/>
            <p:nvPr/>
          </p:nvSpPr>
          <p:spPr>
            <a:xfrm>
              <a:off x="374736" y="5707479"/>
              <a:ext cx="62244" cy="447147"/>
            </a:xfrm>
            <a:custGeom>
              <a:rect b="b" l="l" r="r" t="t"/>
              <a:pathLst>
                <a:path extrusionOk="0" h="447147" w="62244">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3" name="Google Shape;383;p28"/>
            <p:cNvSpPr/>
            <p:nvPr/>
          </p:nvSpPr>
          <p:spPr>
            <a:xfrm>
              <a:off x="3768959" y="5486446"/>
              <a:ext cx="16513" cy="74947"/>
            </a:xfrm>
            <a:custGeom>
              <a:rect b="b" l="l" r="r" t="t"/>
              <a:pathLst>
                <a:path extrusionOk="0" h="74947" w="16513">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4" name="Google Shape;384;p28"/>
            <p:cNvSpPr/>
            <p:nvPr/>
          </p:nvSpPr>
          <p:spPr>
            <a:xfrm>
              <a:off x="3753715" y="4950378"/>
              <a:ext cx="30486" cy="542419"/>
            </a:xfrm>
            <a:custGeom>
              <a:rect b="b" l="l" r="r" t="t"/>
              <a:pathLst>
                <a:path extrusionOk="0" h="542419" w="30486">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5" name="Google Shape;385;p28"/>
            <p:cNvSpPr/>
            <p:nvPr/>
          </p:nvSpPr>
          <p:spPr>
            <a:xfrm>
              <a:off x="3735931" y="4279657"/>
              <a:ext cx="33027" cy="678342"/>
            </a:xfrm>
            <a:custGeom>
              <a:rect b="b" l="l" r="r" t="t"/>
              <a:pathLst>
                <a:path extrusionOk="0" h="678342" w="33027">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6" name="Google Shape;386;p28"/>
            <p:cNvSpPr/>
            <p:nvPr/>
          </p:nvSpPr>
          <p:spPr>
            <a:xfrm>
              <a:off x="3707985" y="3343442"/>
              <a:ext cx="40649" cy="942565"/>
            </a:xfrm>
            <a:custGeom>
              <a:rect b="b" l="l" r="r" t="t"/>
              <a:pathLst>
                <a:path extrusionOk="0" h="942565" w="40649">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7" name="Google Shape;387;p28"/>
            <p:cNvSpPr/>
            <p:nvPr/>
          </p:nvSpPr>
          <p:spPr>
            <a:xfrm>
              <a:off x="260410" y="4648045"/>
              <a:ext cx="129819" cy="1068326"/>
            </a:xfrm>
            <a:custGeom>
              <a:rect b="b" l="l" r="r" t="t"/>
              <a:pathLst>
                <a:path extrusionOk="0" h="1068326" w="129819">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8" name="Google Shape;388;p28"/>
            <p:cNvSpPr/>
            <p:nvPr/>
          </p:nvSpPr>
          <p:spPr>
            <a:xfrm>
              <a:off x="199186" y="4078949"/>
              <a:ext cx="75445" cy="576718"/>
            </a:xfrm>
            <a:custGeom>
              <a:rect b="b" l="l" r="r" t="t"/>
              <a:pathLst>
                <a:path extrusionOk="0" h="576718" w="75445">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9" name="Google Shape;389;p28"/>
            <p:cNvSpPr/>
            <p:nvPr/>
          </p:nvSpPr>
          <p:spPr>
            <a:xfrm>
              <a:off x="1646299" y="5100274"/>
              <a:ext cx="23114" cy="133631"/>
            </a:xfrm>
            <a:custGeom>
              <a:rect b="b" l="l" r="r" t="t"/>
              <a:pathLst>
                <a:path extrusionOk="0" h="133631" w="23114">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0" name="Google Shape;390;p28"/>
            <p:cNvSpPr/>
            <p:nvPr/>
          </p:nvSpPr>
          <p:spPr>
            <a:xfrm>
              <a:off x="1631056" y="4897025"/>
              <a:ext cx="30487" cy="212141"/>
            </a:xfrm>
            <a:custGeom>
              <a:rect b="b" l="l" r="r" t="t"/>
              <a:pathLst>
                <a:path extrusionOk="0" h="212141" w="30487">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1" name="Google Shape;391;p28"/>
            <p:cNvSpPr/>
            <p:nvPr/>
          </p:nvSpPr>
          <p:spPr>
            <a:xfrm>
              <a:off x="1581514" y="4249169"/>
              <a:ext cx="65034" cy="655726"/>
            </a:xfrm>
            <a:custGeom>
              <a:rect b="b" l="l" r="r" t="t"/>
              <a:pathLst>
                <a:path extrusionOk="0" h="655726" w="65034">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2" name="Google Shape;392;p28"/>
            <p:cNvSpPr/>
            <p:nvPr/>
          </p:nvSpPr>
          <p:spPr>
            <a:xfrm>
              <a:off x="1534513" y="3629011"/>
              <a:ext cx="62244" cy="629050"/>
            </a:xfrm>
            <a:custGeom>
              <a:rect b="b" l="l" r="r" t="t"/>
              <a:pathLst>
                <a:path extrusionOk="0" h="629050" w="62244">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3" name="Google Shape;393;p28"/>
            <p:cNvSpPr/>
            <p:nvPr/>
          </p:nvSpPr>
          <p:spPr>
            <a:xfrm>
              <a:off x="1504026" y="1360247"/>
              <a:ext cx="175300" cy="2201687"/>
            </a:xfrm>
            <a:custGeom>
              <a:rect b="b" l="l" r="r" t="t"/>
              <a:pathLst>
                <a:path extrusionOk="0" h="2201687" w="175300">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4" name="Google Shape;394;p28"/>
            <p:cNvSpPr/>
            <p:nvPr/>
          </p:nvSpPr>
          <p:spPr>
            <a:xfrm>
              <a:off x="1002012" y="4256791"/>
              <a:ext cx="99662" cy="41646"/>
            </a:xfrm>
            <a:custGeom>
              <a:rect b="b" l="l" r="r" t="t"/>
              <a:pathLst>
                <a:path extrusionOk="0" h="41646" w="99662">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5" name="Google Shape;395;p28"/>
            <p:cNvSpPr/>
            <p:nvPr/>
          </p:nvSpPr>
          <p:spPr>
            <a:xfrm>
              <a:off x="740104" y="1263476"/>
              <a:ext cx="361239" cy="194039"/>
            </a:xfrm>
            <a:custGeom>
              <a:rect b="b" l="l" r="r" t="t"/>
              <a:pathLst>
                <a:path extrusionOk="0" h="194039" w="3612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6" name="Google Shape;396;p28"/>
            <p:cNvSpPr/>
            <p:nvPr/>
          </p:nvSpPr>
          <p:spPr>
            <a:xfrm>
              <a:off x="1747674" y="6399795"/>
              <a:ext cx="20822" cy="72407"/>
            </a:xfrm>
            <a:custGeom>
              <a:rect b="b" l="l" r="r" t="t"/>
              <a:pathLst>
                <a:path extrusionOk="0" h="72407" w="20822">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7" name="Google Shape;397;p28"/>
            <p:cNvSpPr/>
            <p:nvPr/>
          </p:nvSpPr>
          <p:spPr>
            <a:xfrm>
              <a:off x="3058535" y="2661288"/>
              <a:ext cx="113716" cy="40980"/>
            </a:xfrm>
            <a:custGeom>
              <a:rect b="b" l="l" r="r" t="t"/>
              <a:pathLst>
                <a:path extrusionOk="0" h="40980" w="113716">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8" name="Google Shape;398;p28"/>
            <p:cNvSpPr/>
            <p:nvPr/>
          </p:nvSpPr>
          <p:spPr>
            <a:xfrm>
              <a:off x="1719518" y="6420914"/>
              <a:ext cx="46519" cy="24942"/>
            </a:xfrm>
            <a:custGeom>
              <a:rect b="b" l="l" r="r" t="t"/>
              <a:pathLst>
                <a:path extrusionOk="0" h="24942" w="46519">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9" name="Google Shape;399;p28"/>
            <p:cNvSpPr/>
            <p:nvPr/>
          </p:nvSpPr>
          <p:spPr>
            <a:xfrm>
              <a:off x="1400884" y="4361977"/>
              <a:ext cx="52331" cy="489316"/>
            </a:xfrm>
            <a:custGeom>
              <a:rect b="b" l="l" r="r" t="t"/>
              <a:pathLst>
                <a:path extrusionOk="0" h="489316" w="52331">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0" name="Google Shape;400;p28"/>
            <p:cNvSpPr/>
            <p:nvPr/>
          </p:nvSpPr>
          <p:spPr>
            <a:xfrm>
              <a:off x="6072000" y="4847483"/>
              <a:ext cx="353141" cy="712641"/>
            </a:xfrm>
            <a:custGeom>
              <a:rect b="b" l="l" r="r" t="t"/>
              <a:pathLst>
                <a:path extrusionOk="0" h="712641" w="353141">
                  <a:moveTo>
                    <a:pt x="10162" y="302332"/>
                  </a:moveTo>
                  <a:lnTo>
                    <a:pt x="353141" y="0"/>
                  </a:lnTo>
                  <a:lnTo>
                    <a:pt x="353141" y="712641"/>
                  </a:lnTo>
                  <a:lnTo>
                    <a:pt x="0" y="599584"/>
                  </a:lnTo>
                  <a:close/>
                </a:path>
              </a:pathLst>
            </a:custGeom>
            <a:solidFill>
              <a:schemeClr val="accent6"/>
            </a:solidFill>
            <a:ln cap="rnd" cmpd="sng" w="1267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grpSp>
    </p:spTree>
  </p:cSld>
  <p:clrMapOvr>
    <a:masterClrMapping/>
  </p:clrMapOvr>
  <p:extLst>
    <p:ext uri="{DCECCB84-F9BA-43D5-87BE-67443E8EF086}">
      <p15:sldGuideLst>
        <p15:guide id="1" pos="73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Business Model">
  <p:cSld name="8_Business Model">
    <p:spTree>
      <p:nvGrpSpPr>
        <p:cNvPr id="3782" name="Shape 3782"/>
        <p:cNvGrpSpPr/>
        <p:nvPr/>
      </p:nvGrpSpPr>
      <p:grpSpPr>
        <a:xfrm>
          <a:off x="0" y="0"/>
          <a:ext cx="0" cy="0"/>
          <a:chOff x="0" y="0"/>
          <a:chExt cx="0" cy="0"/>
        </a:xfrm>
      </p:grpSpPr>
      <p:sp>
        <p:nvSpPr>
          <p:cNvPr id="3783" name="Google Shape;3783;p37"/>
          <p:cNvSpPr/>
          <p:nvPr/>
        </p:nvSpPr>
        <p:spPr>
          <a:xfrm>
            <a:off x="-5208" y="5943600"/>
            <a:ext cx="12213592" cy="938212"/>
          </a:xfrm>
          <a:custGeom>
            <a:rect b="b" l="l" r="r" t="t"/>
            <a:pathLst>
              <a:path extrusionOk="0" h="938212" w="12244968">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cxnSp>
        <p:nvCxnSpPr>
          <p:cNvPr id="3784" name="Google Shape;3784;p37"/>
          <p:cNvCxnSpPr>
            <a:stCxn id="3783" idx="1"/>
            <a:endCxn id="3783" idx="0"/>
          </p:cNvCxnSpPr>
          <p:nvPr/>
        </p:nvCxnSpPr>
        <p:spPr>
          <a:xfrm flipH="1">
            <a:off x="-5216" y="5943600"/>
            <a:ext cx="12213600" cy="421200"/>
          </a:xfrm>
          <a:prstGeom prst="straightConnector1">
            <a:avLst/>
          </a:prstGeom>
          <a:noFill/>
          <a:ln cap="flat" cmpd="sng" w="22225">
            <a:solidFill>
              <a:schemeClr val="dk1"/>
            </a:solidFill>
            <a:prstDash val="solid"/>
            <a:miter lim="800000"/>
            <a:headEnd len="sm" w="sm" type="none"/>
            <a:tailEnd len="sm" w="sm" type="none"/>
          </a:ln>
        </p:spPr>
      </p:cxnSp>
      <p:sp>
        <p:nvSpPr>
          <p:cNvPr id="3785" name="Google Shape;3785;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86" name="Google Shape;3786;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7" name="Google Shape;3787;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8" name="Google Shape;3788;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789" name="Google Shape;3789;p37"/>
          <p:cNvSpPr txBox="1"/>
          <p:nvPr>
            <p:ph idx="1" type="body"/>
          </p:nvPr>
        </p:nvSpPr>
        <p:spPr>
          <a:xfrm>
            <a:off x="2136374" y="1982835"/>
            <a:ext cx="1828800" cy="131562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400"/>
              <a:buNone/>
              <a:defRPr sz="14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90" name="Google Shape;3790;p37"/>
          <p:cNvSpPr txBox="1"/>
          <p:nvPr>
            <p:ph idx="2" type="body"/>
          </p:nvPr>
        </p:nvSpPr>
        <p:spPr>
          <a:xfrm>
            <a:off x="1996925" y="4243719"/>
            <a:ext cx="2103120" cy="1188720"/>
          </a:xfrm>
          <a:prstGeom prst="rect">
            <a:avLst/>
          </a:prstGeom>
          <a:noFill/>
          <a:ln>
            <a:noFill/>
          </a:ln>
        </p:spPr>
        <p:txBody>
          <a:bodyPr anchorCtr="0" anchor="t" bIns="45700" lIns="91425" spcFirstLastPara="1" rIns="91425" wrap="square" tIns="45700">
            <a:noAutofit/>
          </a:bodyPr>
          <a:lstStyle>
            <a:lvl1pPr indent="-228600" lvl="0" marL="457200" algn="ctr">
              <a:lnSpc>
                <a:spcPct val="142857"/>
              </a:lnSpc>
              <a:spcBef>
                <a:spcPts val="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91" name="Google Shape;3791;p37"/>
          <p:cNvSpPr txBox="1"/>
          <p:nvPr>
            <p:ph idx="3" type="body"/>
          </p:nvPr>
        </p:nvSpPr>
        <p:spPr>
          <a:xfrm>
            <a:off x="5182108" y="1985107"/>
            <a:ext cx="1828800" cy="131673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400"/>
              <a:buNone/>
              <a:defRPr sz="14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92" name="Google Shape;3792;p37"/>
          <p:cNvSpPr txBox="1"/>
          <p:nvPr>
            <p:ph idx="4" type="body"/>
          </p:nvPr>
        </p:nvSpPr>
        <p:spPr>
          <a:xfrm>
            <a:off x="5045984" y="4245991"/>
            <a:ext cx="2103120" cy="1188720"/>
          </a:xfrm>
          <a:prstGeom prst="rect">
            <a:avLst/>
          </a:prstGeom>
          <a:noFill/>
          <a:ln>
            <a:noFill/>
          </a:ln>
        </p:spPr>
        <p:txBody>
          <a:bodyPr anchorCtr="0" anchor="t" bIns="45700" lIns="91425" spcFirstLastPara="1" rIns="91425" wrap="square" tIns="45700">
            <a:noAutofit/>
          </a:bodyPr>
          <a:lstStyle>
            <a:lvl1pPr indent="-228600" lvl="0" marL="457200" algn="ctr">
              <a:lnSpc>
                <a:spcPct val="142857"/>
              </a:lnSpc>
              <a:spcBef>
                <a:spcPts val="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93" name="Google Shape;3793;p37"/>
          <p:cNvSpPr txBox="1"/>
          <p:nvPr>
            <p:ph idx="5" type="body"/>
          </p:nvPr>
        </p:nvSpPr>
        <p:spPr>
          <a:xfrm>
            <a:off x="8234662" y="1980555"/>
            <a:ext cx="1828800" cy="131673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400"/>
              <a:buNone/>
              <a:defRPr sz="14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94" name="Google Shape;3794;p37"/>
          <p:cNvSpPr txBox="1"/>
          <p:nvPr>
            <p:ph idx="6" type="body"/>
          </p:nvPr>
        </p:nvSpPr>
        <p:spPr>
          <a:xfrm>
            <a:off x="8089013" y="4241439"/>
            <a:ext cx="2103120" cy="1188720"/>
          </a:xfrm>
          <a:prstGeom prst="rect">
            <a:avLst/>
          </a:prstGeom>
          <a:noFill/>
          <a:ln>
            <a:noFill/>
          </a:ln>
        </p:spPr>
        <p:txBody>
          <a:bodyPr anchorCtr="0" anchor="t" bIns="45700" lIns="91425" spcFirstLastPara="1" rIns="91425" wrap="square" tIns="45700">
            <a:noAutofit/>
          </a:bodyPr>
          <a:lstStyle>
            <a:lvl1pPr indent="-228600" lvl="0" marL="457200" algn="ctr">
              <a:lnSpc>
                <a:spcPct val="142857"/>
              </a:lnSpc>
              <a:spcBef>
                <a:spcPts val="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95" name="Google Shape;3795;p37"/>
          <p:cNvSpPr txBox="1"/>
          <p:nvPr>
            <p:ph idx="7" type="body"/>
          </p:nvPr>
        </p:nvSpPr>
        <p:spPr>
          <a:xfrm>
            <a:off x="2063600" y="3799982"/>
            <a:ext cx="1980000" cy="360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7F7F7F"/>
              </a:buClr>
              <a:buSzPts val="1800"/>
              <a:buFont typeface="Arial"/>
              <a:buNone/>
              <a:defRPr sz="1800">
                <a:solidFill>
                  <a:srgbClr val="7F7F7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96" name="Google Shape;3796;p37"/>
          <p:cNvSpPr txBox="1"/>
          <p:nvPr>
            <p:ph idx="8" type="body"/>
          </p:nvPr>
        </p:nvSpPr>
        <p:spPr>
          <a:xfrm>
            <a:off x="5108500" y="3799982"/>
            <a:ext cx="1980000" cy="360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7F7F7F"/>
              </a:buClr>
              <a:buSzPts val="1800"/>
              <a:buFont typeface="Arial"/>
              <a:buNone/>
              <a:defRPr sz="1800">
                <a:solidFill>
                  <a:srgbClr val="7F7F7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97" name="Google Shape;3797;p37"/>
          <p:cNvSpPr txBox="1"/>
          <p:nvPr>
            <p:ph idx="9" type="body"/>
          </p:nvPr>
        </p:nvSpPr>
        <p:spPr>
          <a:xfrm>
            <a:off x="8153400" y="3799982"/>
            <a:ext cx="1980000" cy="360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7F7F7F"/>
              </a:buClr>
              <a:buSzPts val="1800"/>
              <a:buFont typeface="Arial"/>
              <a:buNone/>
              <a:defRPr sz="1800">
                <a:solidFill>
                  <a:srgbClr val="7F7F7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3798" name="Google Shape;3798;p37"/>
          <p:cNvCxnSpPr/>
          <p:nvPr/>
        </p:nvCxnSpPr>
        <p:spPr>
          <a:xfrm>
            <a:off x="2158850" y="3497316"/>
            <a:ext cx="1828800" cy="0"/>
          </a:xfrm>
          <a:prstGeom prst="straightConnector1">
            <a:avLst/>
          </a:prstGeom>
          <a:noFill/>
          <a:ln cap="flat" cmpd="sng" w="22225">
            <a:solidFill>
              <a:schemeClr val="dk1"/>
            </a:solidFill>
            <a:prstDash val="solid"/>
            <a:miter lim="800000"/>
            <a:headEnd len="sm" w="sm" type="none"/>
            <a:tailEnd len="sm" w="sm" type="none"/>
          </a:ln>
        </p:spPr>
      </p:cxnSp>
      <p:cxnSp>
        <p:nvCxnSpPr>
          <p:cNvPr id="3799" name="Google Shape;3799;p37"/>
          <p:cNvCxnSpPr/>
          <p:nvPr/>
        </p:nvCxnSpPr>
        <p:spPr>
          <a:xfrm>
            <a:off x="5181600" y="3487791"/>
            <a:ext cx="1828800" cy="0"/>
          </a:xfrm>
          <a:prstGeom prst="straightConnector1">
            <a:avLst/>
          </a:prstGeom>
          <a:noFill/>
          <a:ln cap="flat" cmpd="sng" w="22225">
            <a:solidFill>
              <a:schemeClr val="dk1"/>
            </a:solidFill>
            <a:prstDash val="solid"/>
            <a:miter lim="800000"/>
            <a:headEnd len="sm" w="sm" type="none"/>
            <a:tailEnd len="sm" w="sm" type="none"/>
          </a:ln>
        </p:spPr>
      </p:cxnSp>
      <p:cxnSp>
        <p:nvCxnSpPr>
          <p:cNvPr id="3800" name="Google Shape;3800;p37"/>
          <p:cNvCxnSpPr/>
          <p:nvPr/>
        </p:nvCxnSpPr>
        <p:spPr>
          <a:xfrm>
            <a:off x="8199363" y="3492554"/>
            <a:ext cx="1828800" cy="0"/>
          </a:xfrm>
          <a:prstGeom prst="straightConnector1">
            <a:avLst/>
          </a:prstGeom>
          <a:noFill/>
          <a:ln cap="flat" cmpd="sng" w="22225">
            <a:solidFill>
              <a:schemeClr val="dk1"/>
            </a:solidFill>
            <a:prstDash val="solid"/>
            <a:miter lim="800000"/>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Market Overview">
  <p:cSld name="9_Market Overview">
    <p:spTree>
      <p:nvGrpSpPr>
        <p:cNvPr id="3801" name="Shape 3801"/>
        <p:cNvGrpSpPr/>
        <p:nvPr/>
      </p:nvGrpSpPr>
      <p:grpSpPr>
        <a:xfrm>
          <a:off x="0" y="0"/>
          <a:ext cx="0" cy="0"/>
          <a:chOff x="0" y="0"/>
          <a:chExt cx="0" cy="0"/>
        </a:xfrm>
      </p:grpSpPr>
      <p:sp>
        <p:nvSpPr>
          <p:cNvPr id="3802" name="Google Shape;3802;p38"/>
          <p:cNvSpPr/>
          <p:nvPr/>
        </p:nvSpPr>
        <p:spPr>
          <a:xfrm>
            <a:off x="-5208" y="5943600"/>
            <a:ext cx="12213592" cy="938212"/>
          </a:xfrm>
          <a:custGeom>
            <a:rect b="b" l="l" r="r" t="t"/>
            <a:pathLst>
              <a:path extrusionOk="0" h="938212" w="12244968">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cxnSp>
        <p:nvCxnSpPr>
          <p:cNvPr id="3803" name="Google Shape;3803;p38"/>
          <p:cNvCxnSpPr>
            <a:stCxn id="3802" idx="1"/>
            <a:endCxn id="3802" idx="0"/>
          </p:cNvCxnSpPr>
          <p:nvPr/>
        </p:nvCxnSpPr>
        <p:spPr>
          <a:xfrm flipH="1">
            <a:off x="-5216" y="5943600"/>
            <a:ext cx="12213600" cy="421200"/>
          </a:xfrm>
          <a:prstGeom prst="straightConnector1">
            <a:avLst/>
          </a:prstGeom>
          <a:noFill/>
          <a:ln cap="flat" cmpd="sng" w="22225">
            <a:solidFill>
              <a:schemeClr val="dk1"/>
            </a:solidFill>
            <a:prstDash val="solid"/>
            <a:miter lim="800000"/>
            <a:headEnd len="sm" w="sm" type="none"/>
            <a:tailEnd len="sm" w="sm" type="none"/>
          </a:ln>
        </p:spPr>
      </p:cxnSp>
      <p:sp>
        <p:nvSpPr>
          <p:cNvPr id="3804" name="Google Shape;3804;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8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05" name="Google Shape;3805;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6" name="Google Shape;3806;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chemeClr val="dk1"/>
                </a:solidFill>
                <a:latin typeface="Avenir"/>
                <a:ea typeface="Avenir"/>
                <a:cs typeface="Avenir"/>
                <a:sym typeface="Avenir"/>
              </a:defRPr>
            </a:lvl1pPr>
            <a:lvl2pPr indent="0" lvl="1" marL="0" algn="r">
              <a:spcBef>
                <a:spcPts val="0"/>
              </a:spcBef>
              <a:buNone/>
              <a:defRPr sz="1000">
                <a:solidFill>
                  <a:schemeClr val="dk1"/>
                </a:solidFill>
                <a:latin typeface="Avenir"/>
                <a:ea typeface="Avenir"/>
                <a:cs typeface="Avenir"/>
                <a:sym typeface="Avenir"/>
              </a:defRPr>
            </a:lvl2pPr>
            <a:lvl3pPr indent="0" lvl="2" marL="0" algn="r">
              <a:spcBef>
                <a:spcPts val="0"/>
              </a:spcBef>
              <a:buNone/>
              <a:defRPr sz="1000">
                <a:solidFill>
                  <a:schemeClr val="dk1"/>
                </a:solidFill>
                <a:latin typeface="Avenir"/>
                <a:ea typeface="Avenir"/>
                <a:cs typeface="Avenir"/>
                <a:sym typeface="Avenir"/>
              </a:defRPr>
            </a:lvl3pPr>
            <a:lvl4pPr indent="0" lvl="3" marL="0" algn="r">
              <a:spcBef>
                <a:spcPts val="0"/>
              </a:spcBef>
              <a:buNone/>
              <a:defRPr sz="1000">
                <a:solidFill>
                  <a:schemeClr val="dk1"/>
                </a:solidFill>
                <a:latin typeface="Avenir"/>
                <a:ea typeface="Avenir"/>
                <a:cs typeface="Avenir"/>
                <a:sym typeface="Avenir"/>
              </a:defRPr>
            </a:lvl4pPr>
            <a:lvl5pPr indent="0" lvl="4" marL="0" algn="r">
              <a:spcBef>
                <a:spcPts val="0"/>
              </a:spcBef>
              <a:buNone/>
              <a:defRPr sz="1000">
                <a:solidFill>
                  <a:schemeClr val="dk1"/>
                </a:solidFill>
                <a:latin typeface="Avenir"/>
                <a:ea typeface="Avenir"/>
                <a:cs typeface="Avenir"/>
                <a:sym typeface="Avenir"/>
              </a:defRPr>
            </a:lvl5pPr>
            <a:lvl6pPr indent="0" lvl="5" marL="0" algn="r">
              <a:spcBef>
                <a:spcPts val="0"/>
              </a:spcBef>
              <a:buNone/>
              <a:defRPr sz="1000">
                <a:solidFill>
                  <a:schemeClr val="dk1"/>
                </a:solidFill>
                <a:latin typeface="Avenir"/>
                <a:ea typeface="Avenir"/>
                <a:cs typeface="Avenir"/>
                <a:sym typeface="Avenir"/>
              </a:defRPr>
            </a:lvl6pPr>
            <a:lvl7pPr indent="0" lvl="6" marL="0" algn="r">
              <a:spcBef>
                <a:spcPts val="0"/>
              </a:spcBef>
              <a:buNone/>
              <a:defRPr sz="1000">
                <a:solidFill>
                  <a:schemeClr val="dk1"/>
                </a:solidFill>
                <a:latin typeface="Avenir"/>
                <a:ea typeface="Avenir"/>
                <a:cs typeface="Avenir"/>
                <a:sym typeface="Avenir"/>
              </a:defRPr>
            </a:lvl7pPr>
            <a:lvl8pPr indent="0" lvl="7" marL="0" algn="r">
              <a:spcBef>
                <a:spcPts val="0"/>
              </a:spcBef>
              <a:buNone/>
              <a:defRPr sz="1000">
                <a:solidFill>
                  <a:schemeClr val="dk1"/>
                </a:solidFill>
                <a:latin typeface="Avenir"/>
                <a:ea typeface="Avenir"/>
                <a:cs typeface="Avenir"/>
                <a:sym typeface="Avenir"/>
              </a:defRPr>
            </a:lvl8pPr>
            <a:lvl9pPr indent="0" lvl="8" marL="0" algn="r">
              <a:spcBef>
                <a:spcPts val="0"/>
              </a:spcBef>
              <a:buNone/>
              <a:defRPr sz="1000">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3807" name="Google Shape;3807;p38"/>
          <p:cNvSpPr txBox="1"/>
          <p:nvPr>
            <p:ph idx="1" type="body"/>
          </p:nvPr>
        </p:nvSpPr>
        <p:spPr>
          <a:xfrm>
            <a:off x="2135187" y="2043763"/>
            <a:ext cx="1828800" cy="1371600"/>
          </a:xfrm>
          <a:prstGeom prst="rect">
            <a:avLst/>
          </a:prstGeom>
          <a:noFill/>
          <a:ln cap="flat" cmpd="sng" w="22225">
            <a:solidFill>
              <a:schemeClr val="dk2"/>
            </a:solidFill>
            <a:prstDash val="solid"/>
            <a:round/>
            <a:headEnd len="sm" w="sm" type="none"/>
            <a:tailEnd len="sm" w="sm" type="none"/>
          </a:ln>
        </p:spPr>
        <p:txBody>
          <a:bodyPr anchorCtr="1" anchor="ctr" bIns="45700" lIns="91425" spcFirstLastPara="1" rIns="91425" wrap="square" tIns="45700">
            <a:normAutofit/>
          </a:bodyPr>
          <a:lstStyle>
            <a:lvl1pPr indent="-228600" lvl="0" marL="457200" algn="ctr">
              <a:lnSpc>
                <a:spcPct val="90000"/>
              </a:lnSpc>
              <a:spcBef>
                <a:spcPts val="0"/>
              </a:spcBef>
              <a:spcAft>
                <a:spcPts val="0"/>
              </a:spcAft>
              <a:buClr>
                <a:schemeClr val="dk1"/>
              </a:buClr>
              <a:buSzPts val="2800"/>
              <a:buNone/>
              <a:defRPr b="1" sz="2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8" name="Google Shape;3808;p38"/>
          <p:cNvSpPr txBox="1"/>
          <p:nvPr>
            <p:ph idx="2" type="body"/>
          </p:nvPr>
        </p:nvSpPr>
        <p:spPr>
          <a:xfrm>
            <a:off x="5178552" y="2043763"/>
            <a:ext cx="1828800" cy="1371600"/>
          </a:xfrm>
          <a:prstGeom prst="rect">
            <a:avLst/>
          </a:prstGeom>
          <a:noFill/>
          <a:ln cap="flat" cmpd="sng" w="22225">
            <a:solidFill>
              <a:schemeClr val="accent2"/>
            </a:solidFill>
            <a:prstDash val="solid"/>
            <a:round/>
            <a:headEnd len="sm" w="sm" type="none"/>
            <a:tailEnd len="sm" w="sm" type="none"/>
          </a:ln>
        </p:spPr>
        <p:txBody>
          <a:bodyPr anchorCtr="1" anchor="ctr" bIns="0" lIns="0" spcFirstLastPara="1" rIns="0" wrap="square" tIns="0">
            <a:noAutofit/>
          </a:bodyPr>
          <a:lstStyle>
            <a:lvl1pPr indent="-228600" lvl="0" marL="457200" algn="ctr">
              <a:lnSpc>
                <a:spcPct val="90000"/>
              </a:lnSpc>
              <a:spcBef>
                <a:spcPts val="0"/>
              </a:spcBef>
              <a:spcAft>
                <a:spcPts val="0"/>
              </a:spcAft>
              <a:buClr>
                <a:schemeClr val="dk1"/>
              </a:buClr>
              <a:buSzPts val="2800"/>
              <a:buNone/>
              <a:defRPr b="1" sz="2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9" name="Google Shape;3809;p38"/>
          <p:cNvSpPr txBox="1"/>
          <p:nvPr>
            <p:ph idx="3" type="body"/>
          </p:nvPr>
        </p:nvSpPr>
        <p:spPr>
          <a:xfrm>
            <a:off x="8232776" y="2043763"/>
            <a:ext cx="1828800" cy="1371600"/>
          </a:xfrm>
          <a:prstGeom prst="rect">
            <a:avLst/>
          </a:prstGeom>
          <a:noFill/>
          <a:ln cap="flat" cmpd="sng" w="22225">
            <a:solidFill>
              <a:schemeClr val="accent4"/>
            </a:solidFill>
            <a:prstDash val="solid"/>
            <a:round/>
            <a:headEnd len="sm" w="sm" type="none"/>
            <a:tailEnd len="sm" w="sm" type="none"/>
          </a:ln>
        </p:spPr>
        <p:txBody>
          <a:bodyPr anchorCtr="1" anchor="ctr" bIns="0" lIns="0" spcFirstLastPara="1" rIns="0" wrap="square" tIns="0">
            <a:noAutofit/>
          </a:bodyPr>
          <a:lstStyle>
            <a:lvl1pPr indent="-228600" lvl="0" marL="457200" algn="ctr">
              <a:lnSpc>
                <a:spcPct val="90000"/>
              </a:lnSpc>
              <a:spcBef>
                <a:spcPts val="0"/>
              </a:spcBef>
              <a:spcAft>
                <a:spcPts val="0"/>
              </a:spcAft>
              <a:buClr>
                <a:schemeClr val="dk1"/>
              </a:buClr>
              <a:buSzPts val="2800"/>
              <a:buNone/>
              <a:defRPr b="1" sz="2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10" name="Google Shape;3810;p38"/>
          <p:cNvSpPr txBox="1"/>
          <p:nvPr>
            <p:ph idx="4" type="body"/>
          </p:nvPr>
        </p:nvSpPr>
        <p:spPr>
          <a:xfrm>
            <a:off x="4721352" y="3862516"/>
            <a:ext cx="2743200" cy="1600200"/>
          </a:xfrm>
          <a:prstGeom prst="rect">
            <a:avLst/>
          </a:prstGeom>
          <a:noFill/>
          <a:ln>
            <a:noFill/>
          </a:ln>
        </p:spPr>
        <p:txBody>
          <a:bodyPr anchorCtr="0" anchor="t" bIns="45700" lIns="91425" spcFirstLastPara="1" rIns="91425" wrap="square" tIns="45700">
            <a:normAutofit/>
          </a:bodyPr>
          <a:lstStyle>
            <a:lvl1pPr indent="-228600" lvl="0" marL="457200" algn="ctr">
              <a:lnSpc>
                <a:spcPct val="171428"/>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11" name="Google Shape;3811;p38"/>
          <p:cNvSpPr txBox="1"/>
          <p:nvPr>
            <p:ph idx="5" type="body"/>
          </p:nvPr>
        </p:nvSpPr>
        <p:spPr>
          <a:xfrm>
            <a:off x="7775576" y="3862516"/>
            <a:ext cx="2743200" cy="1600200"/>
          </a:xfrm>
          <a:prstGeom prst="rect">
            <a:avLst/>
          </a:prstGeom>
          <a:noFill/>
          <a:ln>
            <a:noFill/>
          </a:ln>
        </p:spPr>
        <p:txBody>
          <a:bodyPr anchorCtr="0" anchor="t" bIns="45700" lIns="91425" spcFirstLastPara="1" rIns="91425" wrap="square" tIns="45700">
            <a:normAutofit/>
          </a:bodyPr>
          <a:lstStyle>
            <a:lvl1pPr indent="-228600" lvl="0" marL="457200" algn="ctr">
              <a:lnSpc>
                <a:spcPct val="171428"/>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12" name="Google Shape;3812;p38"/>
          <p:cNvSpPr txBox="1"/>
          <p:nvPr>
            <p:ph idx="6" type="body"/>
          </p:nvPr>
        </p:nvSpPr>
        <p:spPr>
          <a:xfrm>
            <a:off x="1677987" y="3862571"/>
            <a:ext cx="2743200" cy="1601787"/>
          </a:xfrm>
          <a:prstGeom prst="rect">
            <a:avLst/>
          </a:prstGeom>
          <a:noFill/>
          <a:ln>
            <a:noFill/>
          </a:ln>
        </p:spPr>
        <p:txBody>
          <a:bodyPr anchorCtr="0" anchor="t" bIns="45700" lIns="91425" spcFirstLastPara="1" rIns="91425" wrap="square" tIns="45700">
            <a:noAutofit/>
          </a:bodyPr>
          <a:lstStyle>
            <a:lvl1pPr indent="-228600" lvl="0" marL="457200" algn="ctr">
              <a:lnSpc>
                <a:spcPct val="171428"/>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13" name="Google Shape;3813;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rket Comparison">
  <p:cSld name="10_Market Comparison">
    <p:spTree>
      <p:nvGrpSpPr>
        <p:cNvPr id="3814" name="Shape 3814"/>
        <p:cNvGrpSpPr/>
        <p:nvPr/>
      </p:nvGrpSpPr>
      <p:grpSpPr>
        <a:xfrm>
          <a:off x="0" y="0"/>
          <a:ext cx="0" cy="0"/>
          <a:chOff x="0" y="0"/>
          <a:chExt cx="0" cy="0"/>
        </a:xfrm>
      </p:grpSpPr>
      <p:sp>
        <p:nvSpPr>
          <p:cNvPr id="3815" name="Google Shape;3815;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8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16" name="Google Shape;3816;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7" name="Google Shape;3817;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chemeClr val="dk1"/>
                </a:solidFill>
                <a:latin typeface="Avenir"/>
                <a:ea typeface="Avenir"/>
                <a:cs typeface="Avenir"/>
                <a:sym typeface="Avenir"/>
              </a:defRPr>
            </a:lvl1pPr>
            <a:lvl2pPr indent="0" lvl="1" marL="0" algn="r">
              <a:spcBef>
                <a:spcPts val="0"/>
              </a:spcBef>
              <a:buNone/>
              <a:defRPr sz="1000">
                <a:solidFill>
                  <a:schemeClr val="dk1"/>
                </a:solidFill>
                <a:latin typeface="Avenir"/>
                <a:ea typeface="Avenir"/>
                <a:cs typeface="Avenir"/>
                <a:sym typeface="Avenir"/>
              </a:defRPr>
            </a:lvl2pPr>
            <a:lvl3pPr indent="0" lvl="2" marL="0" algn="r">
              <a:spcBef>
                <a:spcPts val="0"/>
              </a:spcBef>
              <a:buNone/>
              <a:defRPr sz="1000">
                <a:solidFill>
                  <a:schemeClr val="dk1"/>
                </a:solidFill>
                <a:latin typeface="Avenir"/>
                <a:ea typeface="Avenir"/>
                <a:cs typeface="Avenir"/>
                <a:sym typeface="Avenir"/>
              </a:defRPr>
            </a:lvl3pPr>
            <a:lvl4pPr indent="0" lvl="3" marL="0" algn="r">
              <a:spcBef>
                <a:spcPts val="0"/>
              </a:spcBef>
              <a:buNone/>
              <a:defRPr sz="1000">
                <a:solidFill>
                  <a:schemeClr val="dk1"/>
                </a:solidFill>
                <a:latin typeface="Avenir"/>
                <a:ea typeface="Avenir"/>
                <a:cs typeface="Avenir"/>
                <a:sym typeface="Avenir"/>
              </a:defRPr>
            </a:lvl4pPr>
            <a:lvl5pPr indent="0" lvl="4" marL="0" algn="r">
              <a:spcBef>
                <a:spcPts val="0"/>
              </a:spcBef>
              <a:buNone/>
              <a:defRPr sz="1000">
                <a:solidFill>
                  <a:schemeClr val="dk1"/>
                </a:solidFill>
                <a:latin typeface="Avenir"/>
                <a:ea typeface="Avenir"/>
                <a:cs typeface="Avenir"/>
                <a:sym typeface="Avenir"/>
              </a:defRPr>
            </a:lvl5pPr>
            <a:lvl6pPr indent="0" lvl="5" marL="0" algn="r">
              <a:spcBef>
                <a:spcPts val="0"/>
              </a:spcBef>
              <a:buNone/>
              <a:defRPr sz="1000">
                <a:solidFill>
                  <a:schemeClr val="dk1"/>
                </a:solidFill>
                <a:latin typeface="Avenir"/>
                <a:ea typeface="Avenir"/>
                <a:cs typeface="Avenir"/>
                <a:sym typeface="Avenir"/>
              </a:defRPr>
            </a:lvl6pPr>
            <a:lvl7pPr indent="0" lvl="6" marL="0" algn="r">
              <a:spcBef>
                <a:spcPts val="0"/>
              </a:spcBef>
              <a:buNone/>
              <a:defRPr sz="1000">
                <a:solidFill>
                  <a:schemeClr val="dk1"/>
                </a:solidFill>
                <a:latin typeface="Avenir"/>
                <a:ea typeface="Avenir"/>
                <a:cs typeface="Avenir"/>
                <a:sym typeface="Avenir"/>
              </a:defRPr>
            </a:lvl7pPr>
            <a:lvl8pPr indent="0" lvl="7" marL="0" algn="r">
              <a:spcBef>
                <a:spcPts val="0"/>
              </a:spcBef>
              <a:buNone/>
              <a:defRPr sz="1000">
                <a:solidFill>
                  <a:schemeClr val="dk1"/>
                </a:solidFill>
                <a:latin typeface="Avenir"/>
                <a:ea typeface="Avenir"/>
                <a:cs typeface="Avenir"/>
                <a:sym typeface="Avenir"/>
              </a:defRPr>
            </a:lvl8pPr>
            <a:lvl9pPr indent="0" lvl="8" marL="0" algn="r">
              <a:spcBef>
                <a:spcPts val="0"/>
              </a:spcBef>
              <a:buNone/>
              <a:defRPr sz="1000">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3818" name="Google Shape;3818;p39"/>
          <p:cNvSpPr txBox="1"/>
          <p:nvPr>
            <p:ph idx="1" type="body"/>
          </p:nvPr>
        </p:nvSpPr>
        <p:spPr>
          <a:xfrm>
            <a:off x="1671601" y="2149157"/>
            <a:ext cx="2743200" cy="2999232"/>
          </a:xfrm>
          <a:prstGeom prst="rect">
            <a:avLst/>
          </a:prstGeom>
          <a:solidFill>
            <a:schemeClr val="accent1"/>
          </a:solidFill>
          <a:ln cap="flat" cmpd="sng" w="22225">
            <a:solidFill>
              <a:schemeClr val="dk1"/>
            </a:solidFill>
            <a:prstDash val="solid"/>
            <a:round/>
            <a:headEnd len="sm" w="sm" type="none"/>
            <a:tailEnd len="sm" w="sm" type="none"/>
          </a:ln>
        </p:spPr>
        <p:txBody>
          <a:bodyPr anchorCtr="0" anchor="t" bIns="45700" lIns="91425" spcFirstLastPara="1" rIns="91425" wrap="square" tIns="621775">
            <a:normAutofit/>
          </a:bodyPr>
          <a:lstStyle>
            <a:lvl1pPr indent="-228600" lvl="0" marL="457200" algn="ctr">
              <a:lnSpc>
                <a:spcPct val="90000"/>
              </a:lnSpc>
              <a:spcBef>
                <a:spcPts val="0"/>
              </a:spcBef>
              <a:spcAft>
                <a:spcPts val="0"/>
              </a:spcAft>
              <a:buClr>
                <a:schemeClr val="dk1"/>
              </a:buClr>
              <a:buSzPts val="3800"/>
              <a:buNone/>
              <a:defRPr b="1" sz="3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19" name="Google Shape;3819;p39"/>
          <p:cNvSpPr txBox="1"/>
          <p:nvPr>
            <p:ph idx="2" type="body"/>
          </p:nvPr>
        </p:nvSpPr>
        <p:spPr>
          <a:xfrm>
            <a:off x="4724400" y="2149157"/>
            <a:ext cx="2743200" cy="2999232"/>
          </a:xfrm>
          <a:prstGeom prst="rect">
            <a:avLst/>
          </a:prstGeom>
          <a:solidFill>
            <a:schemeClr val="accent3"/>
          </a:solidFill>
          <a:ln cap="flat" cmpd="sng" w="22225">
            <a:solidFill>
              <a:schemeClr val="dk1"/>
            </a:solidFill>
            <a:prstDash val="solid"/>
            <a:round/>
            <a:headEnd len="sm" w="sm" type="none"/>
            <a:tailEnd len="sm" w="sm" type="none"/>
          </a:ln>
        </p:spPr>
        <p:txBody>
          <a:bodyPr anchorCtr="0" anchor="t" bIns="0" lIns="0" spcFirstLastPara="1" rIns="0" wrap="square" tIns="621775">
            <a:noAutofit/>
          </a:bodyPr>
          <a:lstStyle>
            <a:lvl1pPr indent="-228600" lvl="0" marL="457200" algn="ctr">
              <a:lnSpc>
                <a:spcPct val="90000"/>
              </a:lnSpc>
              <a:spcBef>
                <a:spcPts val="0"/>
              </a:spcBef>
              <a:spcAft>
                <a:spcPts val="0"/>
              </a:spcAft>
              <a:buClr>
                <a:schemeClr val="dk1"/>
              </a:buClr>
              <a:buSzPts val="3800"/>
              <a:buNone/>
              <a:defRPr b="1" sz="3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0" name="Google Shape;3820;p39"/>
          <p:cNvSpPr txBox="1"/>
          <p:nvPr>
            <p:ph idx="3" type="body"/>
          </p:nvPr>
        </p:nvSpPr>
        <p:spPr>
          <a:xfrm>
            <a:off x="7769944" y="2149157"/>
            <a:ext cx="2743201" cy="2997072"/>
          </a:xfrm>
          <a:prstGeom prst="rect">
            <a:avLst/>
          </a:prstGeom>
          <a:solidFill>
            <a:schemeClr val="accent4"/>
          </a:solidFill>
          <a:ln cap="flat" cmpd="sng" w="22225">
            <a:solidFill>
              <a:schemeClr val="dk1"/>
            </a:solidFill>
            <a:prstDash val="solid"/>
            <a:round/>
            <a:headEnd len="sm" w="sm" type="none"/>
            <a:tailEnd len="sm" w="sm" type="none"/>
          </a:ln>
        </p:spPr>
        <p:txBody>
          <a:bodyPr anchorCtr="0" anchor="t" bIns="0" lIns="0" spcFirstLastPara="1" rIns="0" wrap="square" tIns="621775">
            <a:noAutofit/>
          </a:bodyPr>
          <a:lstStyle>
            <a:lvl1pPr indent="-228600" lvl="0" marL="457200" algn="ctr">
              <a:lnSpc>
                <a:spcPct val="90000"/>
              </a:lnSpc>
              <a:spcBef>
                <a:spcPts val="0"/>
              </a:spcBef>
              <a:spcAft>
                <a:spcPts val="0"/>
              </a:spcAft>
              <a:buClr>
                <a:schemeClr val="dk1"/>
              </a:buClr>
              <a:buSzPts val="3800"/>
              <a:buNone/>
              <a:defRPr b="1" sz="3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1" name="Google Shape;3821;p39"/>
          <p:cNvSpPr txBox="1"/>
          <p:nvPr>
            <p:ph idx="4" type="body"/>
          </p:nvPr>
        </p:nvSpPr>
        <p:spPr>
          <a:xfrm>
            <a:off x="4964560" y="4279392"/>
            <a:ext cx="2286000" cy="640080"/>
          </a:xfrm>
          <a:prstGeom prst="rect">
            <a:avLst/>
          </a:prstGeom>
          <a:noFill/>
          <a:ln>
            <a:noFill/>
          </a:ln>
        </p:spPr>
        <p:txBody>
          <a:bodyPr anchorCtr="0" anchor="t" bIns="45700" lIns="91425" spcFirstLastPara="1" rIns="91425" wrap="square" tIns="45700">
            <a:normAutofit/>
          </a:bodyPr>
          <a:lstStyle>
            <a:lvl1pPr indent="-228600" lvl="0" marL="457200" algn="ctr">
              <a:lnSpc>
                <a:spcPct val="142857"/>
              </a:lnSpc>
              <a:spcBef>
                <a:spcPts val="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2" name="Google Shape;3822;p39"/>
          <p:cNvSpPr txBox="1"/>
          <p:nvPr>
            <p:ph idx="5" type="body"/>
          </p:nvPr>
        </p:nvSpPr>
        <p:spPr>
          <a:xfrm>
            <a:off x="8012800" y="4279392"/>
            <a:ext cx="2286000" cy="640080"/>
          </a:xfrm>
          <a:prstGeom prst="rect">
            <a:avLst/>
          </a:prstGeom>
          <a:noFill/>
          <a:ln>
            <a:noFill/>
          </a:ln>
        </p:spPr>
        <p:txBody>
          <a:bodyPr anchorCtr="0" anchor="t" bIns="45700" lIns="91425" spcFirstLastPara="1" rIns="91425" wrap="square" tIns="45700">
            <a:normAutofit/>
          </a:bodyPr>
          <a:lstStyle>
            <a:lvl1pPr indent="-228600" lvl="0" marL="457200" algn="ctr">
              <a:lnSpc>
                <a:spcPct val="142857"/>
              </a:lnSpc>
              <a:spcBef>
                <a:spcPts val="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3" name="Google Shape;3823;p39"/>
          <p:cNvSpPr txBox="1"/>
          <p:nvPr>
            <p:ph idx="6" type="body"/>
          </p:nvPr>
        </p:nvSpPr>
        <p:spPr>
          <a:xfrm>
            <a:off x="1903095" y="3511296"/>
            <a:ext cx="2286000" cy="73152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800"/>
              <a:buNone/>
              <a:defRPr b="0"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4" name="Google Shape;3824;p39"/>
          <p:cNvSpPr txBox="1"/>
          <p:nvPr>
            <p:ph idx="7" type="body"/>
          </p:nvPr>
        </p:nvSpPr>
        <p:spPr>
          <a:xfrm>
            <a:off x="1901952" y="4279392"/>
            <a:ext cx="2286000" cy="640080"/>
          </a:xfrm>
          <a:prstGeom prst="rect">
            <a:avLst/>
          </a:prstGeom>
          <a:noFill/>
          <a:ln>
            <a:noFill/>
          </a:ln>
        </p:spPr>
        <p:txBody>
          <a:bodyPr anchorCtr="0" anchor="t" bIns="45700" lIns="91425" spcFirstLastPara="1" rIns="91425" wrap="square" tIns="45700">
            <a:noAutofit/>
          </a:bodyPr>
          <a:lstStyle>
            <a:lvl1pPr indent="-228600" lvl="0" marL="457200" algn="ctr">
              <a:lnSpc>
                <a:spcPct val="142857"/>
              </a:lnSpc>
              <a:spcBef>
                <a:spcPts val="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5" name="Google Shape;3825;p39"/>
          <p:cNvSpPr txBox="1"/>
          <p:nvPr>
            <p:ph idx="8" type="body"/>
          </p:nvPr>
        </p:nvSpPr>
        <p:spPr>
          <a:xfrm>
            <a:off x="4964559" y="3511296"/>
            <a:ext cx="2286000" cy="73152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800"/>
              <a:buNone/>
              <a:defRPr b="0"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6" name="Google Shape;3826;p39"/>
          <p:cNvSpPr txBox="1"/>
          <p:nvPr>
            <p:ph idx="9" type="body"/>
          </p:nvPr>
        </p:nvSpPr>
        <p:spPr>
          <a:xfrm>
            <a:off x="8012799" y="3511296"/>
            <a:ext cx="2286000" cy="73152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800"/>
              <a:buNone/>
              <a:defRPr b="0"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7" name="Google Shape;3827;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extLst>
    <p:ext uri="{DCECCB84-F9BA-43D5-87BE-67443E8EF086}">
      <p15:sldGuideLst>
        <p15:guide id="1" orient="horz" pos="343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Quadrant">
  <p:cSld name="12_Quadrant">
    <p:spTree>
      <p:nvGrpSpPr>
        <p:cNvPr id="3828" name="Shape 3828"/>
        <p:cNvGrpSpPr/>
        <p:nvPr/>
      </p:nvGrpSpPr>
      <p:grpSpPr>
        <a:xfrm>
          <a:off x="0" y="0"/>
          <a:ext cx="0" cy="0"/>
          <a:chOff x="0" y="0"/>
          <a:chExt cx="0" cy="0"/>
        </a:xfrm>
      </p:grpSpPr>
      <p:sp>
        <p:nvSpPr>
          <p:cNvPr id="3829" name="Google Shape;3829;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8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30" name="Google Shape;3830;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1" name="Google Shape;3831;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chemeClr val="dk1"/>
                </a:solidFill>
                <a:latin typeface="Avenir"/>
                <a:ea typeface="Avenir"/>
                <a:cs typeface="Avenir"/>
                <a:sym typeface="Avenir"/>
              </a:defRPr>
            </a:lvl1pPr>
            <a:lvl2pPr indent="0" lvl="1" marL="0" algn="r">
              <a:spcBef>
                <a:spcPts val="0"/>
              </a:spcBef>
              <a:buNone/>
              <a:defRPr sz="1000">
                <a:solidFill>
                  <a:schemeClr val="dk1"/>
                </a:solidFill>
                <a:latin typeface="Avenir"/>
                <a:ea typeface="Avenir"/>
                <a:cs typeface="Avenir"/>
                <a:sym typeface="Avenir"/>
              </a:defRPr>
            </a:lvl2pPr>
            <a:lvl3pPr indent="0" lvl="2" marL="0" algn="r">
              <a:spcBef>
                <a:spcPts val="0"/>
              </a:spcBef>
              <a:buNone/>
              <a:defRPr sz="1000">
                <a:solidFill>
                  <a:schemeClr val="dk1"/>
                </a:solidFill>
                <a:latin typeface="Avenir"/>
                <a:ea typeface="Avenir"/>
                <a:cs typeface="Avenir"/>
                <a:sym typeface="Avenir"/>
              </a:defRPr>
            </a:lvl3pPr>
            <a:lvl4pPr indent="0" lvl="3" marL="0" algn="r">
              <a:spcBef>
                <a:spcPts val="0"/>
              </a:spcBef>
              <a:buNone/>
              <a:defRPr sz="1000">
                <a:solidFill>
                  <a:schemeClr val="dk1"/>
                </a:solidFill>
                <a:latin typeface="Avenir"/>
                <a:ea typeface="Avenir"/>
                <a:cs typeface="Avenir"/>
                <a:sym typeface="Avenir"/>
              </a:defRPr>
            </a:lvl4pPr>
            <a:lvl5pPr indent="0" lvl="4" marL="0" algn="r">
              <a:spcBef>
                <a:spcPts val="0"/>
              </a:spcBef>
              <a:buNone/>
              <a:defRPr sz="1000">
                <a:solidFill>
                  <a:schemeClr val="dk1"/>
                </a:solidFill>
                <a:latin typeface="Avenir"/>
                <a:ea typeface="Avenir"/>
                <a:cs typeface="Avenir"/>
                <a:sym typeface="Avenir"/>
              </a:defRPr>
            </a:lvl5pPr>
            <a:lvl6pPr indent="0" lvl="5" marL="0" algn="r">
              <a:spcBef>
                <a:spcPts val="0"/>
              </a:spcBef>
              <a:buNone/>
              <a:defRPr sz="1000">
                <a:solidFill>
                  <a:schemeClr val="dk1"/>
                </a:solidFill>
                <a:latin typeface="Avenir"/>
                <a:ea typeface="Avenir"/>
                <a:cs typeface="Avenir"/>
                <a:sym typeface="Avenir"/>
              </a:defRPr>
            </a:lvl6pPr>
            <a:lvl7pPr indent="0" lvl="6" marL="0" algn="r">
              <a:spcBef>
                <a:spcPts val="0"/>
              </a:spcBef>
              <a:buNone/>
              <a:defRPr sz="1000">
                <a:solidFill>
                  <a:schemeClr val="dk1"/>
                </a:solidFill>
                <a:latin typeface="Avenir"/>
                <a:ea typeface="Avenir"/>
                <a:cs typeface="Avenir"/>
                <a:sym typeface="Avenir"/>
              </a:defRPr>
            </a:lvl7pPr>
            <a:lvl8pPr indent="0" lvl="7" marL="0" algn="r">
              <a:spcBef>
                <a:spcPts val="0"/>
              </a:spcBef>
              <a:buNone/>
              <a:defRPr sz="1000">
                <a:solidFill>
                  <a:schemeClr val="dk1"/>
                </a:solidFill>
                <a:latin typeface="Avenir"/>
                <a:ea typeface="Avenir"/>
                <a:cs typeface="Avenir"/>
                <a:sym typeface="Avenir"/>
              </a:defRPr>
            </a:lvl8pPr>
            <a:lvl9pPr indent="0" lvl="8" marL="0" algn="r">
              <a:spcBef>
                <a:spcPts val="0"/>
              </a:spcBef>
              <a:buNone/>
              <a:defRPr sz="1000">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3832" name="Google Shape;3832;p40"/>
          <p:cNvSpPr txBox="1"/>
          <p:nvPr>
            <p:ph idx="1" type="body"/>
          </p:nvPr>
        </p:nvSpPr>
        <p:spPr>
          <a:xfrm>
            <a:off x="5109000" y="2112264"/>
            <a:ext cx="2011680" cy="274320"/>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3F3F3F"/>
              </a:buClr>
              <a:buSzPts val="1200"/>
              <a:buFont typeface="Arial"/>
              <a:buNone/>
              <a:defRPr sz="12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3" name="Google Shape;3833;p40"/>
          <p:cNvSpPr txBox="1"/>
          <p:nvPr>
            <p:ph idx="2" type="body"/>
          </p:nvPr>
        </p:nvSpPr>
        <p:spPr>
          <a:xfrm>
            <a:off x="5109000" y="5132470"/>
            <a:ext cx="2011680" cy="274320"/>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3F3F3F"/>
              </a:buClr>
              <a:buSzPts val="1200"/>
              <a:buFont typeface="Arial"/>
              <a:buNone/>
              <a:defRPr sz="12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4" name="Google Shape;3834;p40"/>
          <p:cNvSpPr txBox="1"/>
          <p:nvPr>
            <p:ph idx="3" type="body"/>
          </p:nvPr>
        </p:nvSpPr>
        <p:spPr>
          <a:xfrm>
            <a:off x="829445" y="3346704"/>
            <a:ext cx="2011680" cy="2743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1200"/>
              <a:buFont typeface="Arial"/>
              <a:buNone/>
              <a:defRPr sz="12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5" name="Google Shape;3835;p40"/>
          <p:cNvSpPr txBox="1"/>
          <p:nvPr>
            <p:ph idx="4" type="body"/>
          </p:nvPr>
        </p:nvSpPr>
        <p:spPr>
          <a:xfrm>
            <a:off x="9362752" y="3346704"/>
            <a:ext cx="2011680" cy="274320"/>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rgbClr val="3F3F3F"/>
              </a:buClr>
              <a:buSzPts val="1200"/>
              <a:buFont typeface="Arial"/>
              <a:buNone/>
              <a:defRPr sz="12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3836" name="Google Shape;3836;p40"/>
          <p:cNvCxnSpPr/>
          <p:nvPr/>
        </p:nvCxnSpPr>
        <p:spPr>
          <a:xfrm>
            <a:off x="915924" y="3631616"/>
            <a:ext cx="10360152" cy="0"/>
          </a:xfrm>
          <a:prstGeom prst="straightConnector1">
            <a:avLst/>
          </a:prstGeom>
          <a:noFill/>
          <a:ln cap="flat" cmpd="sng" w="22600">
            <a:solidFill>
              <a:schemeClr val="dk1"/>
            </a:solidFill>
            <a:prstDash val="solid"/>
            <a:miter lim="800000"/>
            <a:headEnd len="sm" w="sm" type="none"/>
            <a:tailEnd len="sm" w="sm" type="none"/>
          </a:ln>
        </p:spPr>
      </p:cxnSp>
      <p:cxnSp>
        <p:nvCxnSpPr>
          <p:cNvPr id="3837" name="Google Shape;3837;p40"/>
          <p:cNvCxnSpPr/>
          <p:nvPr/>
        </p:nvCxnSpPr>
        <p:spPr>
          <a:xfrm>
            <a:off x="6096000" y="2473690"/>
            <a:ext cx="0" cy="2560320"/>
          </a:xfrm>
          <a:prstGeom prst="straightConnector1">
            <a:avLst/>
          </a:prstGeom>
          <a:noFill/>
          <a:ln cap="flat" cmpd="sng" w="22600">
            <a:solidFill>
              <a:schemeClr val="dk1"/>
            </a:solidFill>
            <a:prstDash val="solid"/>
            <a:miter lim="800000"/>
            <a:headEnd len="sm" w="sm" type="none"/>
            <a:tailEnd len="sm" w="sm" type="none"/>
          </a:ln>
        </p:spPr>
      </p:cxnSp>
      <p:sp>
        <p:nvSpPr>
          <p:cNvPr id="3838" name="Google Shape;3838;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Growth Strategy">
  <p:cSld name="13_Growth Strategy">
    <p:bg>
      <p:bgPr>
        <a:solidFill>
          <a:srgbClr val="FAD4D1"/>
        </a:solidFill>
      </p:bgPr>
    </p:bg>
    <p:spTree>
      <p:nvGrpSpPr>
        <p:cNvPr id="3839" name="Shape 3839"/>
        <p:cNvGrpSpPr/>
        <p:nvPr/>
      </p:nvGrpSpPr>
      <p:grpSpPr>
        <a:xfrm>
          <a:off x="0" y="0"/>
          <a:ext cx="0" cy="0"/>
          <a:chOff x="0" y="0"/>
          <a:chExt cx="0" cy="0"/>
        </a:xfrm>
      </p:grpSpPr>
      <p:sp>
        <p:nvSpPr>
          <p:cNvPr id="3840" name="Google Shape;3840;p41"/>
          <p:cNvSpPr/>
          <p:nvPr/>
        </p:nvSpPr>
        <p:spPr>
          <a:xfrm>
            <a:off x="4499309" y="2450592"/>
            <a:ext cx="3200400" cy="4178808"/>
          </a:xfrm>
          <a:prstGeom prst="rect">
            <a:avLst/>
          </a:prstGeom>
          <a:solidFill>
            <a:schemeClr val="l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841" name="Google Shape;3841;p41"/>
          <p:cNvSpPr/>
          <p:nvPr/>
        </p:nvSpPr>
        <p:spPr>
          <a:xfrm>
            <a:off x="8333163" y="2450592"/>
            <a:ext cx="3200400" cy="4178808"/>
          </a:xfrm>
          <a:prstGeom prst="rect">
            <a:avLst/>
          </a:prstGeom>
          <a:solidFill>
            <a:schemeClr val="l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842" name="Google Shape;3842;p41"/>
          <p:cNvSpPr/>
          <p:nvPr/>
        </p:nvSpPr>
        <p:spPr>
          <a:xfrm>
            <a:off x="685799" y="2450592"/>
            <a:ext cx="3200400" cy="4178808"/>
          </a:xfrm>
          <a:prstGeom prst="rect">
            <a:avLst/>
          </a:prstGeom>
          <a:solidFill>
            <a:schemeClr val="l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843" name="Google Shape;3843;p41"/>
          <p:cNvSpPr txBox="1"/>
          <p:nvPr>
            <p:ph idx="1" type="body"/>
          </p:nvPr>
        </p:nvSpPr>
        <p:spPr>
          <a:xfrm>
            <a:off x="685799" y="2450592"/>
            <a:ext cx="3200400" cy="2567007"/>
          </a:xfrm>
          <a:prstGeom prst="rect">
            <a:avLst/>
          </a:prstGeom>
          <a:noFill/>
          <a:ln>
            <a:noFill/>
          </a:ln>
        </p:spPr>
        <p:txBody>
          <a:bodyPr anchorCtr="0" anchor="t" bIns="45700" lIns="91425" spcFirstLastPara="1" rIns="91425" wrap="square" tIns="420600">
            <a:noAutofit/>
          </a:bodyPr>
          <a:lstStyle>
            <a:lvl1pPr indent="-228600" lvl="0" marL="457200" algn="ctr">
              <a:lnSpc>
                <a:spcPct val="144444"/>
              </a:lnSpc>
              <a:spcBef>
                <a:spcPts val="0"/>
              </a:spcBef>
              <a:spcAft>
                <a:spcPts val="0"/>
              </a:spcAft>
              <a:buClr>
                <a:schemeClr val="dk1"/>
              </a:buClr>
              <a:buSzPts val="1800"/>
              <a:buNone/>
              <a:defRPr sz="1800">
                <a:solidFill>
                  <a:schemeClr val="dk1"/>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44" name="Google Shape;3844;p41"/>
          <p:cNvSpPr txBox="1"/>
          <p:nvPr>
            <p:ph idx="2" type="body"/>
          </p:nvPr>
        </p:nvSpPr>
        <p:spPr>
          <a:xfrm>
            <a:off x="4499309" y="2450591"/>
            <a:ext cx="3200400" cy="2567009"/>
          </a:xfrm>
          <a:prstGeom prst="rect">
            <a:avLst/>
          </a:prstGeom>
          <a:noFill/>
          <a:ln>
            <a:noFill/>
          </a:ln>
        </p:spPr>
        <p:txBody>
          <a:bodyPr anchorCtr="0" anchor="t" bIns="45700" lIns="91425" spcFirstLastPara="1" rIns="91425" wrap="square" tIns="420600">
            <a:noAutofit/>
          </a:bodyPr>
          <a:lstStyle>
            <a:lvl1pPr indent="-228600" lvl="0" marL="457200" algn="ctr">
              <a:lnSpc>
                <a:spcPct val="144444"/>
              </a:lnSpc>
              <a:spcBef>
                <a:spcPts val="0"/>
              </a:spcBef>
              <a:spcAft>
                <a:spcPts val="0"/>
              </a:spcAft>
              <a:buClr>
                <a:schemeClr val="dk1"/>
              </a:buClr>
              <a:buSzPts val="1800"/>
              <a:buNone/>
              <a:defRPr sz="1800">
                <a:solidFill>
                  <a:schemeClr val="dk1"/>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45" name="Google Shape;3845;p41"/>
          <p:cNvSpPr txBox="1"/>
          <p:nvPr>
            <p:ph idx="3" type="body"/>
          </p:nvPr>
        </p:nvSpPr>
        <p:spPr>
          <a:xfrm>
            <a:off x="8333163" y="2450591"/>
            <a:ext cx="3200400" cy="2567009"/>
          </a:xfrm>
          <a:prstGeom prst="rect">
            <a:avLst/>
          </a:prstGeom>
          <a:noFill/>
          <a:ln>
            <a:noFill/>
          </a:ln>
        </p:spPr>
        <p:txBody>
          <a:bodyPr anchorCtr="0" anchor="t" bIns="45700" lIns="91425" spcFirstLastPara="1" rIns="91425" wrap="square" tIns="420600">
            <a:noAutofit/>
          </a:bodyPr>
          <a:lstStyle>
            <a:lvl1pPr indent="-228600" lvl="0" marL="457200" algn="ctr">
              <a:lnSpc>
                <a:spcPct val="144444"/>
              </a:lnSpc>
              <a:spcBef>
                <a:spcPts val="0"/>
              </a:spcBef>
              <a:spcAft>
                <a:spcPts val="0"/>
              </a:spcAft>
              <a:buClr>
                <a:schemeClr val="dk1"/>
              </a:buClr>
              <a:buSzPts val="1800"/>
              <a:buNone/>
              <a:defRPr sz="1800">
                <a:solidFill>
                  <a:schemeClr val="dk1"/>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46" name="Google Shape;3846;p41"/>
          <p:cNvSpPr txBox="1"/>
          <p:nvPr>
            <p:ph idx="4" type="body"/>
          </p:nvPr>
        </p:nvSpPr>
        <p:spPr>
          <a:xfrm>
            <a:off x="939859" y="3392424"/>
            <a:ext cx="2743200" cy="1463040"/>
          </a:xfrm>
          <a:prstGeom prst="rect">
            <a:avLst/>
          </a:prstGeom>
          <a:noFill/>
          <a:ln>
            <a:noFill/>
          </a:ln>
        </p:spPr>
        <p:txBody>
          <a:bodyPr anchorCtr="0" anchor="t" bIns="45700" lIns="91425" spcFirstLastPara="1" rIns="91425" wrap="square" tIns="45700">
            <a:normAutofit/>
          </a:bodyPr>
          <a:lstStyle>
            <a:lvl1pPr indent="-228600" lvl="0" marL="457200" algn="ctr">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47" name="Google Shape;3847;p41"/>
          <p:cNvSpPr txBox="1"/>
          <p:nvPr>
            <p:ph type="title"/>
          </p:nvPr>
        </p:nvSpPr>
        <p:spPr>
          <a:xfrm>
            <a:off x="1570874" y="704088"/>
            <a:ext cx="9050253" cy="64008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48" name="Google Shape;3848;p41"/>
          <p:cNvSpPr txBox="1"/>
          <p:nvPr>
            <p:ph idx="5" type="body"/>
          </p:nvPr>
        </p:nvSpPr>
        <p:spPr>
          <a:xfrm>
            <a:off x="1572768" y="1389888"/>
            <a:ext cx="9052560" cy="395859"/>
          </a:xfrm>
          <a:prstGeom prst="rect">
            <a:avLst/>
          </a:prstGeom>
          <a:noFill/>
          <a:ln>
            <a:noFill/>
          </a:ln>
        </p:spPr>
        <p:txBody>
          <a:bodyPr anchorCtr="0" anchor="t" bIns="45700" lIns="91425" spcFirstLastPara="1" rIns="91425" wrap="square" tIns="45700">
            <a:noAutofit/>
          </a:bodyPr>
          <a:lstStyle>
            <a:lvl1pPr indent="-228600" lvl="0" marL="457200" algn="ctr">
              <a:lnSpc>
                <a:spcPct val="144444"/>
              </a:lnSpc>
              <a:spcBef>
                <a:spcPts val="0"/>
              </a:spcBef>
              <a:spcAft>
                <a:spcPts val="0"/>
              </a:spcAft>
              <a:buClr>
                <a:schemeClr val="dk1"/>
              </a:buClr>
              <a:buSzPts val="1800"/>
              <a:buNone/>
              <a:defRPr b="0" sz="1800">
                <a:solidFill>
                  <a:schemeClr val="dk1"/>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49" name="Google Shape;3849;p41"/>
          <p:cNvSpPr txBox="1"/>
          <p:nvPr>
            <p:ph idx="6" type="body"/>
          </p:nvPr>
        </p:nvSpPr>
        <p:spPr>
          <a:xfrm>
            <a:off x="4731630" y="3392424"/>
            <a:ext cx="2743200" cy="1463040"/>
          </a:xfrm>
          <a:prstGeom prst="rect">
            <a:avLst/>
          </a:prstGeom>
          <a:noFill/>
          <a:ln>
            <a:noFill/>
          </a:ln>
        </p:spPr>
        <p:txBody>
          <a:bodyPr anchorCtr="0" anchor="t" bIns="45700" lIns="91425" spcFirstLastPara="1" rIns="91425" wrap="square" tIns="45700">
            <a:normAutofit/>
          </a:bodyPr>
          <a:lstStyle>
            <a:lvl1pPr indent="-228600" lvl="0" marL="457200" algn="ctr">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50" name="Google Shape;3850;p41"/>
          <p:cNvSpPr txBox="1"/>
          <p:nvPr>
            <p:ph idx="7" type="body"/>
          </p:nvPr>
        </p:nvSpPr>
        <p:spPr>
          <a:xfrm>
            <a:off x="8573439" y="3392424"/>
            <a:ext cx="2743200" cy="1463040"/>
          </a:xfrm>
          <a:prstGeom prst="rect">
            <a:avLst/>
          </a:prstGeom>
          <a:noFill/>
          <a:ln>
            <a:noFill/>
          </a:ln>
        </p:spPr>
        <p:txBody>
          <a:bodyPr anchorCtr="0" anchor="t" bIns="45700" lIns="91425" spcFirstLastPara="1" rIns="91425" wrap="square" tIns="45700">
            <a:normAutofit/>
          </a:bodyPr>
          <a:lstStyle>
            <a:lvl1pPr indent="-228600" lvl="0" marL="457200" algn="ctr">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descr="abstract colorful illustration of buildings" id="3851" name="Google Shape;3851;p41"/>
          <p:cNvGrpSpPr/>
          <p:nvPr/>
        </p:nvGrpSpPr>
        <p:grpSpPr>
          <a:xfrm>
            <a:off x="0" y="4776530"/>
            <a:ext cx="12188952" cy="2078254"/>
            <a:chOff x="0" y="4776530"/>
            <a:chExt cx="12858763" cy="2078254"/>
          </a:xfrm>
        </p:grpSpPr>
        <p:sp>
          <p:nvSpPr>
            <p:cNvPr id="3852" name="Google Shape;3852;p41"/>
            <p:cNvSpPr/>
            <p:nvPr/>
          </p:nvSpPr>
          <p:spPr>
            <a:xfrm>
              <a:off x="8744312" y="6523108"/>
              <a:ext cx="795692" cy="330605"/>
            </a:xfrm>
            <a:custGeom>
              <a:rect b="b" l="l" r="r" t="t"/>
              <a:pathLst>
                <a:path extrusionOk="0" h="330605" w="795692">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53" name="Google Shape;3853;p41"/>
            <p:cNvSpPr/>
            <p:nvPr/>
          </p:nvSpPr>
          <p:spPr>
            <a:xfrm>
              <a:off x="9610075" y="5937047"/>
              <a:ext cx="72883" cy="541184"/>
            </a:xfrm>
            <a:custGeom>
              <a:rect b="b" l="l" r="r" t="t"/>
              <a:pathLst>
                <a:path extrusionOk="0" h="541184" w="72883">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54" name="Google Shape;3854;p41"/>
            <p:cNvSpPr/>
            <p:nvPr/>
          </p:nvSpPr>
          <p:spPr>
            <a:xfrm>
              <a:off x="9964982" y="5936244"/>
              <a:ext cx="39522" cy="535960"/>
            </a:xfrm>
            <a:custGeom>
              <a:rect b="b" l="l" r="r" t="t"/>
              <a:pathLst>
                <a:path extrusionOk="0" h="535960" w="39522">
                  <a:moveTo>
                    <a:pt x="39523" y="535961"/>
                  </a:moveTo>
                  <a:lnTo>
                    <a:pt x="39523" y="0"/>
                  </a:lnTo>
                  <a:lnTo>
                    <a:pt x="0" y="0"/>
                  </a:lnTo>
                  <a:lnTo>
                    <a:pt x="0" y="535961"/>
                  </a:lnTo>
                  <a:lnTo>
                    <a:pt x="17015" y="535961"/>
                  </a:lnTo>
                  <a:lnTo>
                    <a:pt x="39523" y="535961"/>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55" name="Google Shape;3855;p41"/>
            <p:cNvSpPr/>
            <p:nvPr/>
          </p:nvSpPr>
          <p:spPr>
            <a:xfrm>
              <a:off x="6202088" y="6503818"/>
              <a:ext cx="23311" cy="349894"/>
            </a:xfrm>
            <a:custGeom>
              <a:rect b="b" l="l" r="r" t="t"/>
              <a:pathLst>
                <a:path extrusionOk="0" h="349894" w="23311">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56" name="Google Shape;3856;p41"/>
            <p:cNvSpPr/>
            <p:nvPr/>
          </p:nvSpPr>
          <p:spPr>
            <a:xfrm>
              <a:off x="5803639" y="6107373"/>
              <a:ext cx="464095" cy="469049"/>
            </a:xfrm>
            <a:custGeom>
              <a:rect b="b" l="l" r="r" t="t"/>
              <a:pathLst>
                <a:path extrusionOk="0" h="72604" w="395903">
                  <a:moveTo>
                    <a:pt x="395904" y="72605"/>
                  </a:moveTo>
                  <a:lnTo>
                    <a:pt x="395904" y="0"/>
                  </a:lnTo>
                  <a:lnTo>
                    <a:pt x="34968" y="0"/>
                  </a:lnTo>
                  <a:lnTo>
                    <a:pt x="0" y="536"/>
                  </a:lnTo>
                  <a:lnTo>
                    <a:pt x="0" y="72605"/>
                  </a:lnTo>
                  <a:lnTo>
                    <a:pt x="34834" y="72605"/>
                  </a:lnTo>
                  <a:lnTo>
                    <a:pt x="395904" y="72605"/>
                  </a:lnTo>
                  <a:close/>
                </a:path>
              </a:pathLst>
            </a:custGeom>
            <a:solidFill>
              <a:srgbClr val="BC660A"/>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57" name="Google Shape;3857;p41"/>
            <p:cNvSpPr/>
            <p:nvPr/>
          </p:nvSpPr>
          <p:spPr>
            <a:xfrm>
              <a:off x="7620777" y="5652791"/>
              <a:ext cx="30010" cy="203614"/>
            </a:xfrm>
            <a:custGeom>
              <a:rect b="b" l="l" r="r" t="t"/>
              <a:pathLst>
                <a:path extrusionOk="0" h="203614" w="30010">
                  <a:moveTo>
                    <a:pt x="30011" y="10315"/>
                  </a:moveTo>
                  <a:lnTo>
                    <a:pt x="30011" y="0"/>
                  </a:lnTo>
                  <a:lnTo>
                    <a:pt x="2143" y="0"/>
                  </a:lnTo>
                  <a:lnTo>
                    <a:pt x="0" y="10984"/>
                  </a:lnTo>
                  <a:lnTo>
                    <a:pt x="0" y="203614"/>
                  </a:lnTo>
                  <a:lnTo>
                    <a:pt x="30011" y="203614"/>
                  </a:lnTo>
                  <a:lnTo>
                    <a:pt x="30011" y="10315"/>
                  </a:lnTo>
                  <a:close/>
                </a:path>
              </a:pathLst>
            </a:custGeom>
            <a:solidFill>
              <a:srgbClr val="7E121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58" name="Google Shape;3858;p41"/>
            <p:cNvSpPr/>
            <p:nvPr/>
          </p:nvSpPr>
          <p:spPr>
            <a:xfrm>
              <a:off x="7906283" y="4791316"/>
              <a:ext cx="260318" cy="1016731"/>
            </a:xfrm>
            <a:custGeom>
              <a:rect b="b" l="l" r="r" t="t"/>
              <a:pathLst>
                <a:path extrusionOk="0" h="1016731" w="260318">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59" name="Google Shape;3859;p41"/>
            <p:cNvSpPr/>
            <p:nvPr/>
          </p:nvSpPr>
          <p:spPr>
            <a:xfrm>
              <a:off x="9332340" y="5770539"/>
              <a:ext cx="146839" cy="747880"/>
            </a:xfrm>
            <a:custGeom>
              <a:rect b="b" l="l" r="r" t="t"/>
              <a:pathLst>
                <a:path extrusionOk="0" h="747880" w="146839">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60" name="Google Shape;3860;p41"/>
            <p:cNvSpPr/>
            <p:nvPr/>
          </p:nvSpPr>
          <p:spPr>
            <a:xfrm>
              <a:off x="8916474" y="5463376"/>
              <a:ext cx="17685" cy="1056516"/>
            </a:xfrm>
            <a:custGeom>
              <a:rect b="b" l="l" r="r" t="t"/>
              <a:pathLst>
                <a:path extrusionOk="0" h="1056516" w="17685">
                  <a:moveTo>
                    <a:pt x="0" y="1055847"/>
                  </a:moveTo>
                  <a:lnTo>
                    <a:pt x="17685" y="1056516"/>
                  </a:lnTo>
                  <a:lnTo>
                    <a:pt x="17685" y="0"/>
                  </a:lnTo>
                  <a:lnTo>
                    <a:pt x="0" y="12190"/>
                  </a:lnTo>
                  <a:lnTo>
                    <a:pt x="0" y="166106"/>
                  </a:lnTo>
                  <a:lnTo>
                    <a:pt x="0" y="1054909"/>
                  </a:lnTo>
                  <a:lnTo>
                    <a:pt x="0" y="1055847"/>
                  </a:lnTo>
                  <a:close/>
                </a:path>
              </a:pathLst>
            </a:custGeom>
            <a:solidFill>
              <a:srgbClr val="7E121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61" name="Google Shape;3861;p41"/>
            <p:cNvSpPr/>
            <p:nvPr/>
          </p:nvSpPr>
          <p:spPr>
            <a:xfrm>
              <a:off x="8936704" y="5460965"/>
              <a:ext cx="380898" cy="1058927"/>
            </a:xfrm>
            <a:custGeom>
              <a:rect b="b" l="l" r="r" t="t"/>
              <a:pathLst>
                <a:path extrusionOk="0" h="1058927" w="380898">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62" name="Google Shape;3862;p41"/>
            <p:cNvSpPr/>
            <p:nvPr/>
          </p:nvSpPr>
          <p:spPr>
            <a:xfrm>
              <a:off x="8872260" y="5638860"/>
              <a:ext cx="15006" cy="872058"/>
            </a:xfrm>
            <a:custGeom>
              <a:rect b="b" l="l" r="r" t="t"/>
              <a:pathLst>
                <a:path extrusionOk="0" h="872058" w="15006">
                  <a:moveTo>
                    <a:pt x="15006" y="0"/>
                  </a:moveTo>
                  <a:lnTo>
                    <a:pt x="0" y="8707"/>
                  </a:lnTo>
                  <a:lnTo>
                    <a:pt x="0" y="872058"/>
                  </a:lnTo>
                  <a:lnTo>
                    <a:pt x="15006" y="872058"/>
                  </a:lnTo>
                  <a:lnTo>
                    <a:pt x="15006" y="0"/>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63" name="Google Shape;3863;p41"/>
            <p:cNvSpPr/>
            <p:nvPr/>
          </p:nvSpPr>
          <p:spPr>
            <a:xfrm>
              <a:off x="8889812" y="5636850"/>
              <a:ext cx="11923" cy="874067"/>
            </a:xfrm>
            <a:custGeom>
              <a:rect b="b" l="l" r="r" t="t"/>
              <a:pathLst>
                <a:path extrusionOk="0" h="874067" w="11923">
                  <a:moveTo>
                    <a:pt x="0" y="874067"/>
                  </a:moveTo>
                  <a:lnTo>
                    <a:pt x="11923" y="874067"/>
                  </a:lnTo>
                  <a:lnTo>
                    <a:pt x="11923" y="0"/>
                  </a:lnTo>
                  <a:lnTo>
                    <a:pt x="804" y="0"/>
                  </a:lnTo>
                  <a:lnTo>
                    <a:pt x="0" y="402"/>
                  </a:lnTo>
                  <a:lnTo>
                    <a:pt x="0" y="874067"/>
                  </a:lnTo>
                  <a:close/>
                </a:path>
              </a:pathLst>
            </a:custGeom>
            <a:solidFill>
              <a:srgbClr val="7E121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64" name="Google Shape;3864;p41"/>
            <p:cNvSpPr/>
            <p:nvPr/>
          </p:nvSpPr>
          <p:spPr>
            <a:xfrm>
              <a:off x="8363012" y="6517348"/>
              <a:ext cx="366562" cy="336499"/>
            </a:xfrm>
            <a:custGeom>
              <a:rect b="b" l="l" r="r" t="t"/>
              <a:pathLst>
                <a:path extrusionOk="0" h="336499" w="366562">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65" name="Google Shape;3865;p41"/>
            <p:cNvSpPr/>
            <p:nvPr/>
          </p:nvSpPr>
          <p:spPr>
            <a:xfrm>
              <a:off x="8363012" y="5638056"/>
              <a:ext cx="377012" cy="169991"/>
            </a:xfrm>
            <a:custGeom>
              <a:rect b="b" l="l" r="r" t="t"/>
              <a:pathLst>
                <a:path extrusionOk="0" h="169991" w="377012">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66" name="Google Shape;3866;p41"/>
            <p:cNvSpPr/>
            <p:nvPr/>
          </p:nvSpPr>
          <p:spPr>
            <a:xfrm>
              <a:off x="8754093" y="6145618"/>
              <a:ext cx="10315" cy="2411"/>
            </a:xfrm>
            <a:custGeom>
              <a:rect b="b" l="l" r="r" t="t"/>
              <a:pathLst>
                <a:path extrusionOk="0" h="2411" w="10315">
                  <a:moveTo>
                    <a:pt x="536" y="2411"/>
                  </a:moveTo>
                  <a:lnTo>
                    <a:pt x="10316" y="0"/>
                  </a:lnTo>
                  <a:lnTo>
                    <a:pt x="0" y="0"/>
                  </a:lnTo>
                  <a:cubicBezTo>
                    <a:pt x="241" y="790"/>
                    <a:pt x="428" y="1594"/>
                    <a:pt x="536" y="2411"/>
                  </a:cubicBez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67" name="Google Shape;3867;p41"/>
            <p:cNvSpPr/>
            <p:nvPr/>
          </p:nvSpPr>
          <p:spPr>
            <a:xfrm>
              <a:off x="8701976" y="6146154"/>
              <a:ext cx="38852" cy="357530"/>
            </a:xfrm>
            <a:custGeom>
              <a:rect b="b" l="l" r="r" t="t"/>
              <a:pathLst>
                <a:path extrusionOk="0" h="357530" w="38852">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68" name="Google Shape;3868;p41"/>
            <p:cNvSpPr/>
            <p:nvPr/>
          </p:nvSpPr>
          <p:spPr>
            <a:xfrm>
              <a:off x="7614747" y="5877838"/>
              <a:ext cx="803" cy="292025"/>
            </a:xfrm>
            <a:custGeom>
              <a:rect b="b" l="l" r="r" t="t"/>
              <a:pathLst>
                <a:path extrusionOk="0" h="292025" w="803">
                  <a:moveTo>
                    <a:pt x="804" y="292026"/>
                  </a:moveTo>
                  <a:lnTo>
                    <a:pt x="804" y="0"/>
                  </a:lnTo>
                  <a:lnTo>
                    <a:pt x="0" y="0"/>
                  </a:lnTo>
                  <a:lnTo>
                    <a:pt x="0" y="291892"/>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69" name="Google Shape;3869;p41"/>
            <p:cNvSpPr/>
            <p:nvPr/>
          </p:nvSpPr>
          <p:spPr>
            <a:xfrm>
              <a:off x="7271229" y="5878240"/>
              <a:ext cx="340169" cy="625443"/>
            </a:xfrm>
            <a:custGeom>
              <a:rect b="b" l="l" r="r" t="t"/>
              <a:pathLst>
                <a:path extrusionOk="0" h="625443" w="340169">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70" name="Google Shape;3870;p41"/>
            <p:cNvSpPr/>
            <p:nvPr/>
          </p:nvSpPr>
          <p:spPr>
            <a:xfrm>
              <a:off x="4575065" y="6592363"/>
              <a:ext cx="104904" cy="261483"/>
            </a:xfrm>
            <a:custGeom>
              <a:rect b="b" l="l" r="r" t="t"/>
              <a:pathLst>
                <a:path extrusionOk="0" h="261483" w="104904">
                  <a:moveTo>
                    <a:pt x="15139" y="0"/>
                  </a:moveTo>
                  <a:lnTo>
                    <a:pt x="0" y="0"/>
                  </a:lnTo>
                  <a:lnTo>
                    <a:pt x="0" y="261484"/>
                  </a:lnTo>
                  <a:lnTo>
                    <a:pt x="104904" y="261484"/>
                  </a:lnTo>
                  <a:lnTo>
                    <a:pt x="104904" y="0"/>
                  </a:lnTo>
                  <a:lnTo>
                    <a:pt x="15139"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71" name="Google Shape;3871;p41"/>
            <p:cNvSpPr/>
            <p:nvPr/>
          </p:nvSpPr>
          <p:spPr>
            <a:xfrm>
              <a:off x="4682649" y="6592363"/>
              <a:ext cx="56806" cy="261483"/>
            </a:xfrm>
            <a:custGeom>
              <a:rect b="b" l="l" r="r" t="t"/>
              <a:pathLst>
                <a:path extrusionOk="0" h="261483" w="56806">
                  <a:moveTo>
                    <a:pt x="0" y="0"/>
                  </a:moveTo>
                  <a:lnTo>
                    <a:pt x="56806" y="0"/>
                  </a:lnTo>
                  <a:lnTo>
                    <a:pt x="56806" y="261483"/>
                  </a:lnTo>
                  <a:lnTo>
                    <a:pt x="0" y="261483"/>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72" name="Google Shape;3872;p41"/>
            <p:cNvSpPr/>
            <p:nvPr/>
          </p:nvSpPr>
          <p:spPr>
            <a:xfrm>
              <a:off x="4597573" y="5986611"/>
              <a:ext cx="209540" cy="591017"/>
            </a:xfrm>
            <a:custGeom>
              <a:rect b="b" l="l" r="r" t="t"/>
              <a:pathLst>
                <a:path extrusionOk="0" h="591017" w="209540">
                  <a:moveTo>
                    <a:pt x="209541" y="588204"/>
                  </a:moveTo>
                  <a:lnTo>
                    <a:pt x="209541" y="3349"/>
                  </a:lnTo>
                  <a:lnTo>
                    <a:pt x="209541" y="0"/>
                  </a:lnTo>
                  <a:lnTo>
                    <a:pt x="0" y="0"/>
                  </a:lnTo>
                  <a:lnTo>
                    <a:pt x="0" y="591017"/>
                  </a:lnTo>
                  <a:lnTo>
                    <a:pt x="142954" y="591017"/>
                  </a:lnTo>
                  <a:lnTo>
                    <a:pt x="209541" y="588204"/>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73" name="Google Shape;3873;p41"/>
            <p:cNvSpPr/>
            <p:nvPr/>
          </p:nvSpPr>
          <p:spPr>
            <a:xfrm>
              <a:off x="7084598" y="5692442"/>
              <a:ext cx="184085" cy="136234"/>
            </a:xfrm>
            <a:custGeom>
              <a:rect b="b" l="l" r="r" t="t"/>
              <a:pathLst>
                <a:path extrusionOk="0" h="136234" w="184085">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74" name="Google Shape;3874;p41"/>
            <p:cNvSpPr/>
            <p:nvPr/>
          </p:nvSpPr>
          <p:spPr>
            <a:xfrm>
              <a:off x="7665525" y="5671277"/>
              <a:ext cx="159969" cy="499390"/>
            </a:xfrm>
            <a:custGeom>
              <a:rect b="b" l="l" r="r" t="t"/>
              <a:pathLst>
                <a:path extrusionOk="0" h="499390" w="159969">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75" name="Google Shape;3875;p41"/>
            <p:cNvSpPr/>
            <p:nvPr/>
          </p:nvSpPr>
          <p:spPr>
            <a:xfrm>
              <a:off x="8477161" y="5601888"/>
              <a:ext cx="152734" cy="21433"/>
            </a:xfrm>
            <a:custGeom>
              <a:rect b="b" l="l" r="r" t="t"/>
              <a:pathLst>
                <a:path extrusionOk="0" h="21433" w="152734">
                  <a:moveTo>
                    <a:pt x="123662" y="21433"/>
                  </a:moveTo>
                  <a:lnTo>
                    <a:pt x="152735" y="0"/>
                  </a:lnTo>
                  <a:lnTo>
                    <a:pt x="0" y="0"/>
                  </a:lnTo>
                  <a:lnTo>
                    <a:pt x="0" y="21433"/>
                  </a:lnTo>
                  <a:lnTo>
                    <a:pt x="116561" y="21433"/>
                  </a:lnTo>
                  <a:lnTo>
                    <a:pt x="123662" y="21433"/>
                  </a:lnTo>
                  <a:close/>
                </a:path>
              </a:pathLst>
            </a:custGeom>
            <a:solidFill>
              <a:srgbClr val="A459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76" name="Google Shape;3876;p41"/>
            <p:cNvSpPr/>
            <p:nvPr/>
          </p:nvSpPr>
          <p:spPr>
            <a:xfrm>
              <a:off x="8605243" y="5601888"/>
              <a:ext cx="29475" cy="21433"/>
            </a:xfrm>
            <a:custGeom>
              <a:rect b="b" l="l" r="r" t="t"/>
              <a:pathLst>
                <a:path extrusionOk="0" h="21433" w="29475">
                  <a:moveTo>
                    <a:pt x="0" y="21433"/>
                  </a:moveTo>
                  <a:lnTo>
                    <a:pt x="29475" y="21433"/>
                  </a:lnTo>
                  <a:lnTo>
                    <a:pt x="29475" y="0"/>
                  </a:lnTo>
                  <a:lnTo>
                    <a:pt x="29074" y="0"/>
                  </a:lnTo>
                  <a:lnTo>
                    <a:pt x="0" y="21433"/>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77" name="Google Shape;3877;p41"/>
            <p:cNvSpPr/>
            <p:nvPr/>
          </p:nvSpPr>
          <p:spPr>
            <a:xfrm>
              <a:off x="4742001" y="6589282"/>
              <a:ext cx="71142" cy="264564"/>
            </a:xfrm>
            <a:custGeom>
              <a:rect b="b" l="l" r="r" t="t"/>
              <a:pathLst>
                <a:path extrusionOk="0" h="264564" w="71142">
                  <a:moveTo>
                    <a:pt x="0" y="2947"/>
                  </a:moveTo>
                  <a:lnTo>
                    <a:pt x="0" y="264564"/>
                  </a:lnTo>
                  <a:lnTo>
                    <a:pt x="71142" y="264564"/>
                  </a:lnTo>
                  <a:lnTo>
                    <a:pt x="71142" y="0"/>
                  </a:lnTo>
                  <a:lnTo>
                    <a:pt x="0" y="2947"/>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78" name="Google Shape;3878;p41"/>
            <p:cNvSpPr/>
            <p:nvPr/>
          </p:nvSpPr>
          <p:spPr>
            <a:xfrm>
              <a:off x="4816091" y="6584192"/>
              <a:ext cx="124063" cy="270592"/>
            </a:xfrm>
            <a:custGeom>
              <a:rect b="b" l="l" r="r" t="t"/>
              <a:pathLst>
                <a:path extrusionOk="0" h="270592" w="124063">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79" name="Google Shape;3879;p41"/>
            <p:cNvSpPr/>
            <p:nvPr/>
          </p:nvSpPr>
          <p:spPr>
            <a:xfrm>
              <a:off x="8447552" y="5610595"/>
              <a:ext cx="14871" cy="12725"/>
            </a:xfrm>
            <a:custGeom>
              <a:rect b="b" l="l" r="r" t="t"/>
              <a:pathLst>
                <a:path extrusionOk="0" h="12725" w="14871">
                  <a:moveTo>
                    <a:pt x="14871" y="0"/>
                  </a:moveTo>
                  <a:lnTo>
                    <a:pt x="0" y="12726"/>
                  </a:lnTo>
                  <a:lnTo>
                    <a:pt x="14871" y="12726"/>
                  </a:lnTo>
                  <a:lnTo>
                    <a:pt x="14871" y="0"/>
                  </a:lnTo>
                  <a:close/>
                </a:path>
              </a:pathLst>
            </a:custGeom>
            <a:solidFill>
              <a:srgbClr val="A459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80" name="Google Shape;3880;p41"/>
            <p:cNvSpPr/>
            <p:nvPr/>
          </p:nvSpPr>
          <p:spPr>
            <a:xfrm>
              <a:off x="5803639" y="6591158"/>
              <a:ext cx="33628" cy="262555"/>
            </a:xfrm>
            <a:custGeom>
              <a:rect b="b" l="l" r="r" t="t"/>
              <a:pathLst>
                <a:path extrusionOk="0" h="262555" w="33628">
                  <a:moveTo>
                    <a:pt x="0" y="0"/>
                  </a:moveTo>
                  <a:lnTo>
                    <a:pt x="33628" y="0"/>
                  </a:lnTo>
                  <a:lnTo>
                    <a:pt x="33628" y="262555"/>
                  </a:lnTo>
                  <a:lnTo>
                    <a:pt x="0" y="262555"/>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81" name="Google Shape;3881;p41"/>
            <p:cNvSpPr/>
            <p:nvPr/>
          </p:nvSpPr>
          <p:spPr>
            <a:xfrm>
              <a:off x="5839813" y="6591158"/>
              <a:ext cx="353566" cy="262555"/>
            </a:xfrm>
            <a:custGeom>
              <a:rect b="b" l="l" r="r" t="t"/>
              <a:pathLst>
                <a:path extrusionOk="0" h="262555" w="353566">
                  <a:moveTo>
                    <a:pt x="0" y="0"/>
                  </a:moveTo>
                  <a:lnTo>
                    <a:pt x="353567" y="0"/>
                  </a:lnTo>
                  <a:lnTo>
                    <a:pt x="353567" y="262555"/>
                  </a:lnTo>
                  <a:lnTo>
                    <a:pt x="0" y="262555"/>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82" name="Google Shape;3882;p41"/>
            <p:cNvSpPr/>
            <p:nvPr/>
          </p:nvSpPr>
          <p:spPr>
            <a:xfrm>
              <a:off x="6825084" y="6519223"/>
              <a:ext cx="125536" cy="334891"/>
            </a:xfrm>
            <a:custGeom>
              <a:rect b="b" l="l" r="r" t="t"/>
              <a:pathLst>
                <a:path extrusionOk="0" h="334891" w="125536">
                  <a:moveTo>
                    <a:pt x="58414" y="0"/>
                  </a:moveTo>
                  <a:lnTo>
                    <a:pt x="58414" y="0"/>
                  </a:lnTo>
                  <a:lnTo>
                    <a:pt x="56940" y="0"/>
                  </a:lnTo>
                  <a:lnTo>
                    <a:pt x="0" y="0"/>
                  </a:lnTo>
                  <a:lnTo>
                    <a:pt x="0" y="334892"/>
                  </a:lnTo>
                  <a:lnTo>
                    <a:pt x="125536" y="334892"/>
                  </a:lnTo>
                  <a:lnTo>
                    <a:pt x="125536" y="0"/>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83" name="Google Shape;3883;p41"/>
            <p:cNvSpPr/>
            <p:nvPr/>
          </p:nvSpPr>
          <p:spPr>
            <a:xfrm>
              <a:off x="6714955" y="5894583"/>
              <a:ext cx="335881" cy="685992"/>
            </a:xfrm>
            <a:custGeom>
              <a:rect b="b" l="l" r="r" t="t"/>
              <a:pathLst>
                <a:path extrusionOk="0" h="685992" w="335881">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84" name="Google Shape;3884;p41"/>
            <p:cNvSpPr/>
            <p:nvPr/>
          </p:nvSpPr>
          <p:spPr>
            <a:xfrm>
              <a:off x="6240138" y="6298443"/>
              <a:ext cx="466241" cy="555672"/>
            </a:xfrm>
            <a:custGeom>
              <a:rect b="b" l="l" r="r" t="t"/>
              <a:pathLst>
                <a:path extrusionOk="0" h="267913" w="466241">
                  <a:moveTo>
                    <a:pt x="461687" y="0"/>
                  </a:moveTo>
                  <a:lnTo>
                    <a:pt x="0" y="0"/>
                  </a:lnTo>
                  <a:lnTo>
                    <a:pt x="0" y="267913"/>
                  </a:lnTo>
                  <a:lnTo>
                    <a:pt x="466242" y="267913"/>
                  </a:lnTo>
                  <a:lnTo>
                    <a:pt x="466242" y="2813"/>
                  </a:lnTo>
                  <a:cubicBezTo>
                    <a:pt x="464433" y="2438"/>
                    <a:pt x="462825" y="1447"/>
                    <a:pt x="461687" y="0"/>
                  </a:cubicBezTo>
                  <a:close/>
                </a:path>
              </a:pathLst>
            </a:custGeom>
            <a:solidFill>
              <a:schemeClr val="dk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85" name="Google Shape;3885;p41"/>
            <p:cNvSpPr/>
            <p:nvPr/>
          </p:nvSpPr>
          <p:spPr>
            <a:xfrm>
              <a:off x="6708925" y="6583120"/>
              <a:ext cx="101421" cy="270592"/>
            </a:xfrm>
            <a:custGeom>
              <a:rect b="b" l="l" r="r" t="t"/>
              <a:pathLst>
                <a:path extrusionOk="0" h="270592" w="101421">
                  <a:moveTo>
                    <a:pt x="5761" y="0"/>
                  </a:moveTo>
                  <a:cubicBezTo>
                    <a:pt x="5292" y="2987"/>
                    <a:pt x="2988" y="5358"/>
                    <a:pt x="0" y="5894"/>
                  </a:cubicBezTo>
                  <a:lnTo>
                    <a:pt x="0" y="270592"/>
                  </a:lnTo>
                  <a:lnTo>
                    <a:pt x="101421" y="270592"/>
                  </a:lnTo>
                  <a:lnTo>
                    <a:pt x="101421"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86" name="Google Shape;3886;p41"/>
            <p:cNvSpPr/>
            <p:nvPr/>
          </p:nvSpPr>
          <p:spPr>
            <a:xfrm>
              <a:off x="8346667" y="6518955"/>
              <a:ext cx="1607" cy="334891"/>
            </a:xfrm>
            <a:custGeom>
              <a:rect b="b" l="l" r="r" t="t"/>
              <a:pathLst>
                <a:path extrusionOk="0" h="334891" w="1607">
                  <a:moveTo>
                    <a:pt x="0" y="0"/>
                  </a:moveTo>
                  <a:lnTo>
                    <a:pt x="1608" y="0"/>
                  </a:lnTo>
                  <a:lnTo>
                    <a:pt x="1608" y="334892"/>
                  </a:lnTo>
                  <a:lnTo>
                    <a:pt x="0" y="334892"/>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87" name="Google Shape;3887;p41"/>
            <p:cNvSpPr/>
            <p:nvPr/>
          </p:nvSpPr>
          <p:spPr>
            <a:xfrm>
              <a:off x="8087286" y="6518955"/>
              <a:ext cx="256700" cy="334891"/>
            </a:xfrm>
            <a:custGeom>
              <a:rect b="b" l="l" r="r" t="t"/>
              <a:pathLst>
                <a:path extrusionOk="0" h="334891" w="256700">
                  <a:moveTo>
                    <a:pt x="0" y="0"/>
                  </a:moveTo>
                  <a:lnTo>
                    <a:pt x="256701" y="0"/>
                  </a:lnTo>
                  <a:lnTo>
                    <a:pt x="256701" y="334892"/>
                  </a:lnTo>
                  <a:lnTo>
                    <a:pt x="0" y="334892"/>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88" name="Google Shape;3888;p41"/>
            <p:cNvSpPr/>
            <p:nvPr/>
          </p:nvSpPr>
          <p:spPr>
            <a:xfrm>
              <a:off x="7618231" y="5859084"/>
              <a:ext cx="32556" cy="310779"/>
            </a:xfrm>
            <a:custGeom>
              <a:rect b="b" l="l" r="r" t="t"/>
              <a:pathLst>
                <a:path extrusionOk="0" h="310779" w="32556">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89" name="Google Shape;3889;p41"/>
            <p:cNvSpPr/>
            <p:nvPr/>
          </p:nvSpPr>
          <p:spPr>
            <a:xfrm>
              <a:off x="7266808" y="5877704"/>
              <a:ext cx="1473" cy="625979"/>
            </a:xfrm>
            <a:custGeom>
              <a:rect b="b" l="l" r="r" t="t"/>
              <a:pathLst>
                <a:path extrusionOk="0" h="625979" w="1473">
                  <a:moveTo>
                    <a:pt x="0" y="0"/>
                  </a:moveTo>
                  <a:lnTo>
                    <a:pt x="0" y="625980"/>
                  </a:lnTo>
                  <a:lnTo>
                    <a:pt x="1474" y="625980"/>
                  </a:lnTo>
                  <a:lnTo>
                    <a:pt x="1474" y="268"/>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90" name="Google Shape;3890;p41"/>
            <p:cNvSpPr/>
            <p:nvPr/>
          </p:nvSpPr>
          <p:spPr>
            <a:xfrm>
              <a:off x="7065574" y="5843278"/>
              <a:ext cx="198554" cy="660406"/>
            </a:xfrm>
            <a:custGeom>
              <a:rect b="b" l="l" r="r" t="t"/>
              <a:pathLst>
                <a:path extrusionOk="0" h="660406" w="198554">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91" name="Google Shape;3891;p41"/>
            <p:cNvSpPr/>
            <p:nvPr/>
          </p:nvSpPr>
          <p:spPr>
            <a:xfrm>
              <a:off x="5552833" y="6547086"/>
              <a:ext cx="42202" cy="33489"/>
            </a:xfrm>
            <a:custGeom>
              <a:rect b="b" l="l" r="r" t="t"/>
              <a:pathLst>
                <a:path extrusionOk="0" h="33489" w="42202">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92" name="Google Shape;3892;p41"/>
            <p:cNvSpPr/>
            <p:nvPr/>
          </p:nvSpPr>
          <p:spPr>
            <a:xfrm>
              <a:off x="5519875" y="6547086"/>
              <a:ext cx="30814" cy="33489"/>
            </a:xfrm>
            <a:custGeom>
              <a:rect b="b" l="l" r="r" t="t"/>
              <a:pathLst>
                <a:path extrusionOk="0" h="33489" w="30814">
                  <a:moveTo>
                    <a:pt x="0" y="0"/>
                  </a:moveTo>
                  <a:lnTo>
                    <a:pt x="30815" y="0"/>
                  </a:lnTo>
                  <a:lnTo>
                    <a:pt x="30815" y="33489"/>
                  </a:lnTo>
                  <a:lnTo>
                    <a:pt x="0" y="33489"/>
                  </a:lnTo>
                  <a:close/>
                </a:path>
              </a:pathLst>
            </a:custGeom>
            <a:solidFill>
              <a:srgbClr val="DD2A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93" name="Google Shape;3893;p41"/>
            <p:cNvSpPr/>
            <p:nvPr/>
          </p:nvSpPr>
          <p:spPr>
            <a:xfrm>
              <a:off x="5519875" y="6233615"/>
              <a:ext cx="269026" cy="620097"/>
            </a:xfrm>
            <a:custGeom>
              <a:rect b="b" l="l" r="r" t="t"/>
              <a:pathLst>
                <a:path extrusionOk="0" h="270592" w="269026">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94" name="Google Shape;3894;p41"/>
            <p:cNvSpPr/>
            <p:nvPr/>
          </p:nvSpPr>
          <p:spPr>
            <a:xfrm>
              <a:off x="4954623" y="5937449"/>
              <a:ext cx="492233" cy="916397"/>
            </a:xfrm>
            <a:custGeom>
              <a:rect b="b" l="l" r="r" t="t"/>
              <a:pathLst>
                <a:path extrusionOk="0" h="916397" w="492233">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95" name="Google Shape;3895;p41"/>
            <p:cNvSpPr/>
            <p:nvPr/>
          </p:nvSpPr>
          <p:spPr>
            <a:xfrm>
              <a:off x="5449536" y="5938119"/>
              <a:ext cx="55600" cy="915727"/>
            </a:xfrm>
            <a:custGeom>
              <a:rect b="b" l="l" r="r" t="t"/>
              <a:pathLst>
                <a:path extrusionOk="0" h="915727" w="55600">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96" name="Google Shape;3896;p41"/>
            <p:cNvSpPr/>
            <p:nvPr/>
          </p:nvSpPr>
          <p:spPr>
            <a:xfrm>
              <a:off x="7827906" y="5873820"/>
              <a:ext cx="5224" cy="289480"/>
            </a:xfrm>
            <a:custGeom>
              <a:rect b="b" l="l" r="r" t="t"/>
              <a:pathLst>
                <a:path extrusionOk="0" h="289480" w="5224">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97" name="Google Shape;3897;p41"/>
            <p:cNvSpPr/>
            <p:nvPr/>
          </p:nvSpPr>
          <p:spPr>
            <a:xfrm>
              <a:off x="7836213" y="5869399"/>
              <a:ext cx="134" cy="287203"/>
            </a:xfrm>
            <a:custGeom>
              <a:rect b="b" l="l" r="r" t="t"/>
              <a:pathLst>
                <a:path extrusionOk="0" h="287203" w="134">
                  <a:moveTo>
                    <a:pt x="134" y="287203"/>
                  </a:moveTo>
                  <a:lnTo>
                    <a:pt x="134" y="0"/>
                  </a:lnTo>
                  <a:lnTo>
                    <a:pt x="0" y="268"/>
                  </a:lnTo>
                  <a:lnTo>
                    <a:pt x="0" y="287203"/>
                  </a:lnTo>
                  <a:lnTo>
                    <a:pt x="134" y="287203"/>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98" name="Google Shape;3898;p41"/>
            <p:cNvSpPr/>
            <p:nvPr/>
          </p:nvSpPr>
          <p:spPr>
            <a:xfrm>
              <a:off x="8363012" y="5822782"/>
              <a:ext cx="431005" cy="320826"/>
            </a:xfrm>
            <a:custGeom>
              <a:rect b="b" l="l" r="r" t="t"/>
              <a:pathLst>
                <a:path extrusionOk="0" h="320826" w="431005">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99" name="Google Shape;3899;p41"/>
            <p:cNvSpPr/>
            <p:nvPr/>
          </p:nvSpPr>
          <p:spPr>
            <a:xfrm>
              <a:off x="8363012" y="6032826"/>
              <a:ext cx="327172" cy="468848"/>
            </a:xfrm>
            <a:custGeom>
              <a:rect b="b" l="l" r="r" t="t"/>
              <a:pathLst>
                <a:path extrusionOk="0" h="468848" w="327172">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00" name="Google Shape;3900;p41"/>
            <p:cNvSpPr/>
            <p:nvPr/>
          </p:nvSpPr>
          <p:spPr>
            <a:xfrm>
              <a:off x="7838892" y="5831489"/>
              <a:ext cx="20900" cy="324844"/>
            </a:xfrm>
            <a:custGeom>
              <a:rect b="b" l="l" r="r" t="t"/>
              <a:pathLst>
                <a:path extrusionOk="0" h="324844" w="20900">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01" name="Google Shape;3901;p41"/>
            <p:cNvSpPr/>
            <p:nvPr/>
          </p:nvSpPr>
          <p:spPr>
            <a:xfrm>
              <a:off x="7862472" y="5822782"/>
              <a:ext cx="195607" cy="320826"/>
            </a:xfrm>
            <a:custGeom>
              <a:rect b="b" l="l" r="r" t="t"/>
              <a:pathLst>
                <a:path extrusionOk="0" h="320826" w="195607">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02" name="Google Shape;3902;p41"/>
            <p:cNvSpPr/>
            <p:nvPr/>
          </p:nvSpPr>
          <p:spPr>
            <a:xfrm>
              <a:off x="7848941" y="6146154"/>
              <a:ext cx="198018" cy="10180"/>
            </a:xfrm>
            <a:custGeom>
              <a:rect b="b" l="l" r="r" t="t"/>
              <a:pathLst>
                <a:path extrusionOk="0" h="10180" w="198018">
                  <a:moveTo>
                    <a:pt x="198018" y="0"/>
                  </a:moveTo>
                  <a:lnTo>
                    <a:pt x="12594" y="0"/>
                  </a:lnTo>
                  <a:lnTo>
                    <a:pt x="0" y="10181"/>
                  </a:lnTo>
                  <a:lnTo>
                    <a:pt x="198018" y="10181"/>
                  </a:lnTo>
                  <a:lnTo>
                    <a:pt x="198018" y="0"/>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03" name="Google Shape;3903;p41"/>
            <p:cNvSpPr/>
            <p:nvPr/>
          </p:nvSpPr>
          <p:spPr>
            <a:xfrm>
              <a:off x="4597573" y="5894583"/>
              <a:ext cx="215569" cy="89349"/>
            </a:xfrm>
            <a:custGeom>
              <a:rect b="b" l="l" r="r" t="t"/>
              <a:pathLst>
                <a:path extrusionOk="0" h="89349" w="215569">
                  <a:moveTo>
                    <a:pt x="215570" y="83589"/>
                  </a:moveTo>
                  <a:lnTo>
                    <a:pt x="215570" y="0"/>
                  </a:lnTo>
                  <a:lnTo>
                    <a:pt x="0" y="0"/>
                  </a:lnTo>
                  <a:lnTo>
                    <a:pt x="0" y="89349"/>
                  </a:lnTo>
                  <a:lnTo>
                    <a:pt x="209809" y="89349"/>
                  </a:lnTo>
                  <a:cubicBezTo>
                    <a:pt x="210331" y="86409"/>
                    <a:pt x="212636" y="84107"/>
                    <a:pt x="215570" y="83589"/>
                  </a:cubicBez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04" name="Google Shape;3904;p41"/>
            <p:cNvSpPr/>
            <p:nvPr/>
          </p:nvSpPr>
          <p:spPr>
            <a:xfrm>
              <a:off x="4815823" y="5894985"/>
              <a:ext cx="16880" cy="92296"/>
            </a:xfrm>
            <a:custGeom>
              <a:rect b="b" l="l" r="r" t="t"/>
              <a:pathLst>
                <a:path extrusionOk="0" h="92296" w="16880">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05" name="Google Shape;3905;p41"/>
            <p:cNvSpPr/>
            <p:nvPr/>
          </p:nvSpPr>
          <p:spPr>
            <a:xfrm>
              <a:off x="4845968" y="5998533"/>
              <a:ext cx="7234" cy="580702"/>
            </a:xfrm>
            <a:custGeom>
              <a:rect b="b" l="l" r="r" t="t"/>
              <a:pathLst>
                <a:path extrusionOk="0" h="580702" w="7234">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06" name="Google Shape;3906;p41"/>
            <p:cNvSpPr/>
            <p:nvPr/>
          </p:nvSpPr>
          <p:spPr>
            <a:xfrm>
              <a:off x="4841278" y="5998131"/>
              <a:ext cx="2009" cy="576013"/>
            </a:xfrm>
            <a:custGeom>
              <a:rect b="b" l="l" r="r" t="t"/>
              <a:pathLst>
                <a:path extrusionOk="0" h="576013" w="2009">
                  <a:moveTo>
                    <a:pt x="2010" y="0"/>
                  </a:moveTo>
                  <a:lnTo>
                    <a:pt x="2010" y="0"/>
                  </a:lnTo>
                  <a:lnTo>
                    <a:pt x="0" y="0"/>
                  </a:lnTo>
                  <a:lnTo>
                    <a:pt x="0" y="576014"/>
                  </a:lnTo>
                  <a:cubicBezTo>
                    <a:pt x="656" y="575853"/>
                    <a:pt x="1353" y="575853"/>
                    <a:pt x="2010" y="576014"/>
                  </a:cubicBez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07" name="Google Shape;3907;p41"/>
            <p:cNvSpPr/>
            <p:nvPr/>
          </p:nvSpPr>
          <p:spPr>
            <a:xfrm>
              <a:off x="4821851" y="5991300"/>
              <a:ext cx="16881" cy="582845"/>
            </a:xfrm>
            <a:custGeom>
              <a:rect b="b" l="l" r="r" t="t"/>
              <a:pathLst>
                <a:path extrusionOk="0" h="582845" w="16881">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08" name="Google Shape;3908;p41"/>
            <p:cNvSpPr/>
            <p:nvPr/>
          </p:nvSpPr>
          <p:spPr>
            <a:xfrm>
              <a:off x="4821851" y="5987951"/>
              <a:ext cx="3885" cy="803"/>
            </a:xfrm>
            <a:custGeom>
              <a:rect b="b" l="l" r="r" t="t"/>
              <a:pathLst>
                <a:path extrusionOk="0" h="803" w="3885">
                  <a:moveTo>
                    <a:pt x="0" y="0"/>
                  </a:moveTo>
                  <a:lnTo>
                    <a:pt x="0" y="804"/>
                  </a:lnTo>
                  <a:lnTo>
                    <a:pt x="3885" y="804"/>
                  </a:lnTo>
                  <a:lnTo>
                    <a:pt x="0" y="0"/>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09" name="Google Shape;3909;p41"/>
            <p:cNvSpPr/>
            <p:nvPr/>
          </p:nvSpPr>
          <p:spPr>
            <a:xfrm>
              <a:off x="8061563" y="6069932"/>
              <a:ext cx="4822" cy="99931"/>
            </a:xfrm>
            <a:custGeom>
              <a:rect b="b" l="l" r="r" t="t"/>
              <a:pathLst>
                <a:path extrusionOk="0" h="99931" w="4822">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10" name="Google Shape;3910;p41"/>
            <p:cNvSpPr/>
            <p:nvPr/>
          </p:nvSpPr>
          <p:spPr>
            <a:xfrm>
              <a:off x="7611264" y="6185403"/>
              <a:ext cx="742638" cy="326184"/>
            </a:xfrm>
            <a:custGeom>
              <a:rect b="b" l="l" r="r" t="t"/>
              <a:pathLst>
                <a:path extrusionOk="0" h="326184" w="742638">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11" name="Google Shape;3911;p41"/>
            <p:cNvSpPr/>
            <p:nvPr/>
          </p:nvSpPr>
          <p:spPr>
            <a:xfrm>
              <a:off x="8086617" y="6301945"/>
              <a:ext cx="261657" cy="202274"/>
            </a:xfrm>
            <a:custGeom>
              <a:rect b="b" l="l" r="r" t="t"/>
              <a:pathLst>
                <a:path extrusionOk="0" h="202274" w="261657">
                  <a:moveTo>
                    <a:pt x="261658" y="0"/>
                  </a:moveTo>
                  <a:lnTo>
                    <a:pt x="0" y="0"/>
                  </a:lnTo>
                  <a:lnTo>
                    <a:pt x="0" y="202275"/>
                  </a:lnTo>
                  <a:lnTo>
                    <a:pt x="258711" y="202275"/>
                  </a:lnTo>
                  <a:lnTo>
                    <a:pt x="261658" y="202275"/>
                  </a:lnTo>
                  <a:lnTo>
                    <a:pt x="261658"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12" name="Google Shape;3912;p41"/>
            <p:cNvSpPr/>
            <p:nvPr/>
          </p:nvSpPr>
          <p:spPr>
            <a:xfrm>
              <a:off x="8069066" y="6064574"/>
              <a:ext cx="4420" cy="104754"/>
            </a:xfrm>
            <a:custGeom>
              <a:rect b="b" l="l" r="r" t="t"/>
              <a:pathLst>
                <a:path extrusionOk="0" h="104754" w="4420">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13" name="Google Shape;3913;p41"/>
            <p:cNvSpPr/>
            <p:nvPr/>
          </p:nvSpPr>
          <p:spPr>
            <a:xfrm>
              <a:off x="8076166" y="4983811"/>
              <a:ext cx="272108" cy="1186052"/>
            </a:xfrm>
            <a:custGeom>
              <a:rect b="b" l="l" r="r" t="t"/>
              <a:pathLst>
                <a:path extrusionOk="0" h="1186052" w="272108">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14" name="Google Shape;3914;p41"/>
            <p:cNvSpPr/>
            <p:nvPr/>
          </p:nvSpPr>
          <p:spPr>
            <a:xfrm>
              <a:off x="6965359" y="6513195"/>
              <a:ext cx="1107323" cy="339580"/>
            </a:xfrm>
            <a:custGeom>
              <a:rect b="b" l="l" r="r" t="t"/>
              <a:pathLst>
                <a:path extrusionOk="0" h="339580" w="1107323">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15" name="Google Shape;3915;p41"/>
            <p:cNvSpPr/>
            <p:nvPr/>
          </p:nvSpPr>
          <p:spPr>
            <a:xfrm>
              <a:off x="8343987" y="6518955"/>
              <a:ext cx="2679" cy="334891"/>
            </a:xfrm>
            <a:custGeom>
              <a:rect b="b" l="l" r="r" t="t"/>
              <a:pathLst>
                <a:path extrusionOk="0" h="334891" w="2679">
                  <a:moveTo>
                    <a:pt x="1340" y="0"/>
                  </a:moveTo>
                  <a:lnTo>
                    <a:pt x="0" y="0"/>
                  </a:lnTo>
                  <a:lnTo>
                    <a:pt x="0" y="334892"/>
                  </a:lnTo>
                  <a:lnTo>
                    <a:pt x="2680" y="334892"/>
                  </a:lnTo>
                  <a:lnTo>
                    <a:pt x="2680" y="0"/>
                  </a:lnTo>
                  <a:lnTo>
                    <a:pt x="134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16" name="Google Shape;3916;p41"/>
            <p:cNvSpPr/>
            <p:nvPr/>
          </p:nvSpPr>
          <p:spPr>
            <a:xfrm>
              <a:off x="9490701" y="6523108"/>
              <a:ext cx="49303" cy="2545"/>
            </a:xfrm>
            <a:custGeom>
              <a:rect b="b" l="l" r="r" t="t"/>
              <a:pathLst>
                <a:path extrusionOk="0" h="2545" w="49303">
                  <a:moveTo>
                    <a:pt x="0" y="2545"/>
                  </a:moveTo>
                  <a:lnTo>
                    <a:pt x="49304" y="2545"/>
                  </a:lnTo>
                  <a:lnTo>
                    <a:pt x="49304" y="0"/>
                  </a:lnTo>
                  <a:lnTo>
                    <a:pt x="2277" y="0"/>
                  </a:lnTo>
                  <a:cubicBezTo>
                    <a:pt x="1742" y="1018"/>
                    <a:pt x="965" y="1902"/>
                    <a:pt x="0" y="2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17" name="Google Shape;3917;p41"/>
            <p:cNvSpPr/>
            <p:nvPr/>
          </p:nvSpPr>
          <p:spPr>
            <a:xfrm>
              <a:off x="9493783" y="6519491"/>
              <a:ext cx="46222" cy="937"/>
            </a:xfrm>
            <a:custGeom>
              <a:rect b="b" l="l" r="r" t="t"/>
              <a:pathLst>
                <a:path extrusionOk="0" h="937" w="46222">
                  <a:moveTo>
                    <a:pt x="0" y="938"/>
                  </a:moveTo>
                  <a:lnTo>
                    <a:pt x="46222" y="938"/>
                  </a:lnTo>
                  <a:lnTo>
                    <a:pt x="46222" y="0"/>
                  </a:lnTo>
                  <a:lnTo>
                    <a:pt x="134" y="0"/>
                  </a:lnTo>
                  <a:cubicBezTo>
                    <a:pt x="134" y="0"/>
                    <a:pt x="0" y="670"/>
                    <a:pt x="0" y="9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18" name="Google Shape;3918;p41"/>
            <p:cNvSpPr/>
            <p:nvPr/>
          </p:nvSpPr>
          <p:spPr>
            <a:xfrm>
              <a:off x="8363012" y="6018895"/>
              <a:ext cx="331594" cy="14735"/>
            </a:xfrm>
            <a:custGeom>
              <a:rect b="b" l="l" r="r" t="t"/>
              <a:pathLst>
                <a:path extrusionOk="0" h="14735" w="331594">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19" name="Google Shape;3919;p41"/>
            <p:cNvSpPr/>
            <p:nvPr/>
          </p:nvSpPr>
          <p:spPr>
            <a:xfrm>
              <a:off x="8916206" y="6522438"/>
              <a:ext cx="401932" cy="1205"/>
            </a:xfrm>
            <a:custGeom>
              <a:rect b="b" l="l" r="r" t="t"/>
              <a:pathLst>
                <a:path extrusionOk="0" h="1205" w="401932">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20" name="Google Shape;3920;p41"/>
            <p:cNvSpPr/>
            <p:nvPr/>
          </p:nvSpPr>
          <p:spPr>
            <a:xfrm>
              <a:off x="9332340" y="6520697"/>
              <a:ext cx="148045" cy="2143"/>
            </a:xfrm>
            <a:custGeom>
              <a:rect b="b" l="l" r="r" t="t"/>
              <a:pathLst>
                <a:path extrusionOk="0" h="2143" w="148045">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21" name="Google Shape;3921;p41"/>
            <p:cNvSpPr/>
            <p:nvPr/>
          </p:nvSpPr>
          <p:spPr>
            <a:xfrm>
              <a:off x="9492979" y="6520429"/>
              <a:ext cx="47026" cy="2679"/>
            </a:xfrm>
            <a:custGeom>
              <a:rect b="b" l="l" r="r" t="t"/>
              <a:pathLst>
                <a:path extrusionOk="0" h="2679" w="47026">
                  <a:moveTo>
                    <a:pt x="0" y="2679"/>
                  </a:moveTo>
                  <a:lnTo>
                    <a:pt x="47026" y="2679"/>
                  </a:lnTo>
                  <a:lnTo>
                    <a:pt x="47026" y="0"/>
                  </a:lnTo>
                  <a:lnTo>
                    <a:pt x="804" y="0"/>
                  </a:lnTo>
                  <a:cubicBezTo>
                    <a:pt x="737" y="938"/>
                    <a:pt x="469" y="1862"/>
                    <a:pt x="0" y="26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22" name="Google Shape;3922;p41"/>
            <p:cNvSpPr/>
            <p:nvPr/>
          </p:nvSpPr>
          <p:spPr>
            <a:xfrm>
              <a:off x="9600965" y="5921910"/>
              <a:ext cx="81994" cy="32819"/>
            </a:xfrm>
            <a:custGeom>
              <a:rect b="b" l="l" r="r" t="t"/>
              <a:pathLst>
                <a:path extrusionOk="0" h="32819" w="81994">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23" name="Google Shape;3923;p41"/>
            <p:cNvSpPr/>
            <p:nvPr/>
          </p:nvSpPr>
          <p:spPr>
            <a:xfrm>
              <a:off x="9964982" y="5921508"/>
              <a:ext cx="46892" cy="14735"/>
            </a:xfrm>
            <a:custGeom>
              <a:rect b="b" l="l" r="r" t="t"/>
              <a:pathLst>
                <a:path extrusionOk="0" h="14735" w="46892">
                  <a:moveTo>
                    <a:pt x="39523" y="14735"/>
                  </a:moveTo>
                  <a:lnTo>
                    <a:pt x="39523" y="7368"/>
                  </a:lnTo>
                  <a:cubicBezTo>
                    <a:pt x="39523" y="3298"/>
                    <a:pt x="42819" y="0"/>
                    <a:pt x="46892" y="0"/>
                  </a:cubicBezTo>
                  <a:lnTo>
                    <a:pt x="0" y="0"/>
                  </a:lnTo>
                  <a:lnTo>
                    <a:pt x="0" y="147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24" name="Google Shape;3924;p41"/>
            <p:cNvSpPr/>
            <p:nvPr/>
          </p:nvSpPr>
          <p:spPr>
            <a:xfrm>
              <a:off x="9678002" y="5922312"/>
              <a:ext cx="4957" cy="13395"/>
            </a:xfrm>
            <a:custGeom>
              <a:rect b="b" l="l" r="r" t="t"/>
              <a:pathLst>
                <a:path extrusionOk="0" h="13395" w="4957">
                  <a:moveTo>
                    <a:pt x="0" y="6564"/>
                  </a:moveTo>
                  <a:cubicBezTo>
                    <a:pt x="14" y="9669"/>
                    <a:pt x="2010" y="12418"/>
                    <a:pt x="4957" y="13396"/>
                  </a:cubicBezTo>
                  <a:lnTo>
                    <a:pt x="4957" y="0"/>
                  </a:lnTo>
                  <a:cubicBezTo>
                    <a:pt x="2144" y="1006"/>
                    <a:pt x="201" y="3585"/>
                    <a:pt x="0" y="65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25" name="Google Shape;3925;p41"/>
            <p:cNvSpPr/>
            <p:nvPr/>
          </p:nvSpPr>
          <p:spPr>
            <a:xfrm>
              <a:off x="5794930" y="6489619"/>
              <a:ext cx="43542" cy="6697"/>
            </a:xfrm>
            <a:custGeom>
              <a:rect b="b" l="l" r="r" t="t"/>
              <a:pathLst>
                <a:path extrusionOk="0" h="6697" w="43542">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26" name="Google Shape;3926;p41"/>
            <p:cNvSpPr/>
            <p:nvPr/>
          </p:nvSpPr>
          <p:spPr>
            <a:xfrm>
              <a:off x="5803639" y="6498326"/>
              <a:ext cx="34968" cy="6028"/>
            </a:xfrm>
            <a:custGeom>
              <a:rect b="b" l="l" r="r" t="t"/>
              <a:pathLst>
                <a:path extrusionOk="0" h="6028" w="34968">
                  <a:moveTo>
                    <a:pt x="34834" y="5492"/>
                  </a:moveTo>
                  <a:cubicBezTo>
                    <a:pt x="31565" y="5372"/>
                    <a:pt x="28738" y="3148"/>
                    <a:pt x="27868" y="0"/>
                  </a:cubicBezTo>
                  <a:lnTo>
                    <a:pt x="0" y="0"/>
                  </a:lnTo>
                  <a:lnTo>
                    <a:pt x="0" y="6028"/>
                  </a:lnTo>
                  <a:lnTo>
                    <a:pt x="34968" y="60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27" name="Google Shape;3927;p41"/>
            <p:cNvSpPr/>
            <p:nvPr/>
          </p:nvSpPr>
          <p:spPr>
            <a:xfrm>
              <a:off x="6202088" y="6497924"/>
              <a:ext cx="23311" cy="5894"/>
            </a:xfrm>
            <a:custGeom>
              <a:rect b="b" l="l" r="r" t="t"/>
              <a:pathLst>
                <a:path extrusionOk="0" h="5894" w="23311">
                  <a:moveTo>
                    <a:pt x="0" y="5894"/>
                  </a:moveTo>
                  <a:lnTo>
                    <a:pt x="23312" y="5894"/>
                  </a:lnTo>
                  <a:lnTo>
                    <a:pt x="23312" y="0"/>
                  </a:lnTo>
                  <a:lnTo>
                    <a:pt x="0" y="402"/>
                  </a:lnTo>
                  <a:lnTo>
                    <a:pt x="0" y="58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28" name="Google Shape;3928;p41"/>
            <p:cNvSpPr/>
            <p:nvPr/>
          </p:nvSpPr>
          <p:spPr>
            <a:xfrm>
              <a:off x="5831507" y="6498326"/>
              <a:ext cx="368706" cy="5492"/>
            </a:xfrm>
            <a:custGeom>
              <a:rect b="b" l="l" r="r" t="t"/>
              <a:pathLst>
                <a:path extrusionOk="0" h="5492" w="368706">
                  <a:moveTo>
                    <a:pt x="0" y="0"/>
                  </a:moveTo>
                  <a:cubicBezTo>
                    <a:pt x="871" y="3148"/>
                    <a:pt x="3698" y="5372"/>
                    <a:pt x="6967" y="5492"/>
                  </a:cubicBezTo>
                  <a:lnTo>
                    <a:pt x="368706" y="5492"/>
                  </a:lnTo>
                  <a:lnTo>
                    <a:pt x="3687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29" name="Google Shape;3929;p41"/>
            <p:cNvSpPr/>
            <p:nvPr/>
          </p:nvSpPr>
          <p:spPr>
            <a:xfrm>
              <a:off x="5831238" y="6490154"/>
              <a:ext cx="401530" cy="6162"/>
            </a:xfrm>
            <a:custGeom>
              <a:rect b="b" l="l" r="r" t="t"/>
              <a:pathLst>
                <a:path extrusionOk="0" h="6162" w="401530">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30" name="Google Shape;3930;p41"/>
            <p:cNvSpPr/>
            <p:nvPr/>
          </p:nvSpPr>
          <p:spPr>
            <a:xfrm>
              <a:off x="6200614" y="6494873"/>
              <a:ext cx="24785" cy="3452"/>
            </a:xfrm>
            <a:custGeom>
              <a:rect b="b" l="l" r="r" t="t"/>
              <a:pathLst>
                <a:path extrusionOk="0" h="3452" w="24785">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31" name="Google Shape;3931;p41"/>
            <p:cNvSpPr/>
            <p:nvPr/>
          </p:nvSpPr>
          <p:spPr>
            <a:xfrm>
              <a:off x="5803371" y="6495781"/>
              <a:ext cx="397377" cy="2545"/>
            </a:xfrm>
            <a:custGeom>
              <a:rect b="b" l="l" r="r" t="t"/>
              <a:pathLst>
                <a:path extrusionOk="0" h="2545" w="397377">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32" name="Google Shape;3932;p41"/>
            <p:cNvSpPr/>
            <p:nvPr/>
          </p:nvSpPr>
          <p:spPr>
            <a:xfrm>
              <a:off x="5837267" y="6591158"/>
              <a:ext cx="2545" cy="262689"/>
            </a:xfrm>
            <a:custGeom>
              <a:rect b="b" l="l" r="r" t="t"/>
              <a:pathLst>
                <a:path extrusionOk="0" h="262689" w="2545">
                  <a:moveTo>
                    <a:pt x="1206" y="0"/>
                  </a:moveTo>
                  <a:lnTo>
                    <a:pt x="0" y="0"/>
                  </a:lnTo>
                  <a:lnTo>
                    <a:pt x="0" y="262689"/>
                  </a:lnTo>
                  <a:lnTo>
                    <a:pt x="2546" y="262689"/>
                  </a:lnTo>
                  <a:lnTo>
                    <a:pt x="2546" y="0"/>
                  </a:lnTo>
                  <a:lnTo>
                    <a:pt x="12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33" name="Google Shape;3933;p41"/>
            <p:cNvSpPr/>
            <p:nvPr/>
          </p:nvSpPr>
          <p:spPr>
            <a:xfrm>
              <a:off x="6199529" y="6495771"/>
              <a:ext cx="2568" cy="80919"/>
            </a:xfrm>
            <a:custGeom>
              <a:rect b="b" l="l" r="r" t="t"/>
              <a:pathLst>
                <a:path extrusionOk="0" h="80919" w="2568">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34" name="Google Shape;3934;p41"/>
            <p:cNvSpPr/>
            <p:nvPr/>
          </p:nvSpPr>
          <p:spPr>
            <a:xfrm>
              <a:off x="5550689" y="6547086"/>
              <a:ext cx="2545" cy="33489"/>
            </a:xfrm>
            <a:custGeom>
              <a:rect b="b" l="l" r="r" t="t"/>
              <a:pathLst>
                <a:path extrusionOk="0" h="33489" w="2545">
                  <a:moveTo>
                    <a:pt x="0" y="0"/>
                  </a:moveTo>
                  <a:lnTo>
                    <a:pt x="2545" y="0"/>
                  </a:lnTo>
                  <a:lnTo>
                    <a:pt x="2545" y="33489"/>
                  </a:lnTo>
                  <a:lnTo>
                    <a:pt x="0" y="334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35" name="Google Shape;3935;p41"/>
            <p:cNvSpPr/>
            <p:nvPr/>
          </p:nvSpPr>
          <p:spPr>
            <a:xfrm>
              <a:off x="7618365" y="5637654"/>
              <a:ext cx="40193" cy="14735"/>
            </a:xfrm>
            <a:custGeom>
              <a:rect b="b" l="l" r="r" t="t"/>
              <a:pathLst>
                <a:path extrusionOk="0" h="14735" w="40193">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36" name="Google Shape;3936;p41"/>
            <p:cNvSpPr/>
            <p:nvPr/>
          </p:nvSpPr>
          <p:spPr>
            <a:xfrm>
              <a:off x="8167137" y="4783948"/>
              <a:ext cx="14737" cy="185262"/>
            </a:xfrm>
            <a:custGeom>
              <a:rect b="b" l="l" r="r" t="t"/>
              <a:pathLst>
                <a:path extrusionOk="0" h="185262" w="14737">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37" name="Google Shape;3937;p41"/>
            <p:cNvSpPr/>
            <p:nvPr/>
          </p:nvSpPr>
          <p:spPr>
            <a:xfrm>
              <a:off x="9332072" y="6518419"/>
              <a:ext cx="147375" cy="2545"/>
            </a:xfrm>
            <a:custGeom>
              <a:rect b="b" l="l" r="r" t="t"/>
              <a:pathLst>
                <a:path extrusionOk="0" h="2545" w="147375">
                  <a:moveTo>
                    <a:pt x="147375" y="2545"/>
                  </a:moveTo>
                  <a:cubicBezTo>
                    <a:pt x="147375" y="2545"/>
                    <a:pt x="147375" y="1742"/>
                    <a:pt x="147375" y="1206"/>
                  </a:cubicBezTo>
                  <a:lnTo>
                    <a:pt x="147375" y="0"/>
                  </a:lnTo>
                  <a:lnTo>
                    <a:pt x="0" y="0"/>
                  </a:lnTo>
                  <a:lnTo>
                    <a:pt x="0" y="25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38" name="Google Shape;3938;p41"/>
            <p:cNvSpPr/>
            <p:nvPr/>
          </p:nvSpPr>
          <p:spPr>
            <a:xfrm>
              <a:off x="8916071" y="6519893"/>
              <a:ext cx="19292" cy="2679"/>
            </a:xfrm>
            <a:custGeom>
              <a:rect b="b" l="l" r="r" t="t"/>
              <a:pathLst>
                <a:path extrusionOk="0" h="2679" w="19292">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39" name="Google Shape;3939;p41"/>
            <p:cNvSpPr/>
            <p:nvPr/>
          </p:nvSpPr>
          <p:spPr>
            <a:xfrm>
              <a:off x="8935096" y="6519893"/>
              <a:ext cx="382506" cy="2679"/>
            </a:xfrm>
            <a:custGeom>
              <a:rect b="b" l="l" r="r" t="t"/>
              <a:pathLst>
                <a:path extrusionOk="0" h="2679" w="382506">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40" name="Google Shape;3940;p41"/>
            <p:cNvSpPr/>
            <p:nvPr/>
          </p:nvSpPr>
          <p:spPr>
            <a:xfrm>
              <a:off x="7904675" y="4776530"/>
              <a:ext cx="277199" cy="14785"/>
            </a:xfrm>
            <a:custGeom>
              <a:rect b="b" l="l" r="r" t="t"/>
              <a:pathLst>
                <a:path extrusionOk="0" h="14785" w="277199">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41" name="Google Shape;3941;p41"/>
            <p:cNvSpPr/>
            <p:nvPr/>
          </p:nvSpPr>
          <p:spPr>
            <a:xfrm>
              <a:off x="7891227" y="4776664"/>
              <a:ext cx="21124" cy="33673"/>
            </a:xfrm>
            <a:custGeom>
              <a:rect b="b" l="l" r="r" t="t"/>
              <a:pathLst>
                <a:path extrusionOk="0" h="33673" w="21124">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42" name="Google Shape;3942;p41"/>
            <p:cNvSpPr/>
            <p:nvPr/>
          </p:nvSpPr>
          <p:spPr>
            <a:xfrm>
              <a:off x="7903603" y="4782609"/>
              <a:ext cx="2679" cy="1025438"/>
            </a:xfrm>
            <a:custGeom>
              <a:rect b="b" l="l" r="r" t="t"/>
              <a:pathLst>
                <a:path extrusionOk="0" h="1025438" w="2679">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43" name="Google Shape;3943;p41"/>
            <p:cNvSpPr/>
            <p:nvPr/>
          </p:nvSpPr>
          <p:spPr>
            <a:xfrm>
              <a:off x="7890071" y="4804979"/>
              <a:ext cx="14603" cy="1003067"/>
            </a:xfrm>
            <a:custGeom>
              <a:rect b="b" l="l" r="r" t="t"/>
              <a:pathLst>
                <a:path extrusionOk="0" h="1003067" w="14603">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44" name="Google Shape;3944;p41"/>
            <p:cNvSpPr/>
            <p:nvPr/>
          </p:nvSpPr>
          <p:spPr>
            <a:xfrm>
              <a:off x="8934694" y="5446092"/>
              <a:ext cx="390276" cy="14873"/>
            </a:xfrm>
            <a:custGeom>
              <a:rect b="b" l="l" r="r" t="t"/>
              <a:pathLst>
                <a:path extrusionOk="0" h="14873" w="390276">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45" name="Google Shape;3945;p41"/>
            <p:cNvSpPr/>
            <p:nvPr/>
          </p:nvSpPr>
          <p:spPr>
            <a:xfrm>
              <a:off x="8905219" y="5446762"/>
              <a:ext cx="38111" cy="28803"/>
            </a:xfrm>
            <a:custGeom>
              <a:rect b="b" l="l" r="r" t="t"/>
              <a:pathLst>
                <a:path extrusionOk="0" h="28803" w="38111">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46" name="Google Shape;3946;p41"/>
            <p:cNvSpPr/>
            <p:nvPr/>
          </p:nvSpPr>
          <p:spPr>
            <a:xfrm>
              <a:off x="8934148" y="5452249"/>
              <a:ext cx="2564" cy="1070322"/>
            </a:xfrm>
            <a:custGeom>
              <a:rect b="b" l="l" r="r" t="t"/>
              <a:pathLst>
                <a:path extrusionOk="0" h="1070322" w="2564">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47" name="Google Shape;3947;p41"/>
            <p:cNvSpPr/>
            <p:nvPr/>
          </p:nvSpPr>
          <p:spPr>
            <a:xfrm>
              <a:off x="9332340" y="5755804"/>
              <a:ext cx="154743" cy="14735"/>
            </a:xfrm>
            <a:custGeom>
              <a:rect b="b" l="l" r="r" t="t"/>
              <a:pathLst>
                <a:path extrusionOk="0" h="14735" w="154743">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48" name="Google Shape;3948;p41"/>
            <p:cNvSpPr/>
            <p:nvPr/>
          </p:nvSpPr>
          <p:spPr>
            <a:xfrm>
              <a:off x="8861677" y="5623187"/>
              <a:ext cx="25590" cy="24380"/>
            </a:xfrm>
            <a:custGeom>
              <a:rect b="b" l="l" r="r" t="t"/>
              <a:pathLst>
                <a:path extrusionOk="0" h="24380" w="2559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49" name="Google Shape;3949;p41"/>
            <p:cNvSpPr/>
            <p:nvPr/>
          </p:nvSpPr>
          <p:spPr>
            <a:xfrm>
              <a:off x="8889812" y="5636850"/>
              <a:ext cx="803" cy="401"/>
            </a:xfrm>
            <a:custGeom>
              <a:rect b="b" l="l" r="r" t="t"/>
              <a:pathLst>
                <a:path extrusionOk="0" h="401" w="803">
                  <a:moveTo>
                    <a:pt x="804" y="0"/>
                  </a:moveTo>
                  <a:lnTo>
                    <a:pt x="0" y="0"/>
                  </a:lnTo>
                  <a:lnTo>
                    <a:pt x="0" y="402"/>
                  </a:lnTo>
                  <a:lnTo>
                    <a:pt x="8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50" name="Google Shape;3950;p41"/>
            <p:cNvSpPr/>
            <p:nvPr/>
          </p:nvSpPr>
          <p:spPr>
            <a:xfrm>
              <a:off x="8881190" y="5622115"/>
              <a:ext cx="20545" cy="14735"/>
            </a:xfrm>
            <a:custGeom>
              <a:rect b="b" l="l" r="r" t="t"/>
              <a:pathLst>
                <a:path extrusionOk="0" h="14735" w="2054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51" name="Google Shape;3951;p41"/>
            <p:cNvSpPr/>
            <p:nvPr/>
          </p:nvSpPr>
          <p:spPr>
            <a:xfrm>
              <a:off x="8858059" y="5636046"/>
              <a:ext cx="14603" cy="874872"/>
            </a:xfrm>
            <a:custGeom>
              <a:rect b="b" l="l" r="r" t="t"/>
              <a:pathLst>
                <a:path extrusionOk="0" h="874872" w="14603">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52" name="Google Shape;3952;p41"/>
            <p:cNvSpPr/>
            <p:nvPr/>
          </p:nvSpPr>
          <p:spPr>
            <a:xfrm>
              <a:off x="8887267" y="5628270"/>
              <a:ext cx="2545" cy="882648"/>
            </a:xfrm>
            <a:custGeom>
              <a:rect b="b" l="l" r="r" t="t"/>
              <a:pathLst>
                <a:path extrusionOk="0" h="882648" w="2545">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53" name="Google Shape;3953;p41"/>
            <p:cNvSpPr/>
            <p:nvPr/>
          </p:nvSpPr>
          <p:spPr>
            <a:xfrm>
              <a:off x="8740025" y="5630822"/>
              <a:ext cx="14738" cy="177224"/>
            </a:xfrm>
            <a:custGeom>
              <a:rect b="b" l="l" r="r" t="t"/>
              <a:pathLst>
                <a:path extrusionOk="0" h="177224" w="14738">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54" name="Google Shape;3954;p41"/>
            <p:cNvSpPr/>
            <p:nvPr/>
          </p:nvSpPr>
          <p:spPr>
            <a:xfrm>
              <a:off x="8702511" y="6512391"/>
              <a:ext cx="26795" cy="5894"/>
            </a:xfrm>
            <a:custGeom>
              <a:rect b="b" l="l" r="r" t="t"/>
              <a:pathLst>
                <a:path extrusionOk="0" h="5894" w="26795">
                  <a:moveTo>
                    <a:pt x="6833" y="0"/>
                  </a:moveTo>
                  <a:cubicBezTo>
                    <a:pt x="5895" y="2974"/>
                    <a:pt x="3122" y="4983"/>
                    <a:pt x="0" y="4957"/>
                  </a:cubicBezTo>
                  <a:lnTo>
                    <a:pt x="0" y="4957"/>
                  </a:lnTo>
                  <a:lnTo>
                    <a:pt x="26796" y="5894"/>
                  </a:lnTo>
                  <a:lnTo>
                    <a:pt x="267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55" name="Google Shape;3955;p41"/>
            <p:cNvSpPr/>
            <p:nvPr/>
          </p:nvSpPr>
          <p:spPr>
            <a:xfrm>
              <a:off x="8702779" y="6502479"/>
              <a:ext cx="35637" cy="7233"/>
            </a:xfrm>
            <a:custGeom>
              <a:rect b="b" l="l" r="r" t="t"/>
              <a:pathLst>
                <a:path extrusionOk="0" h="7233" w="35637">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56" name="Google Shape;3956;p41"/>
            <p:cNvSpPr/>
            <p:nvPr/>
          </p:nvSpPr>
          <p:spPr>
            <a:xfrm>
              <a:off x="8709880" y="6509578"/>
              <a:ext cx="20230" cy="2545"/>
            </a:xfrm>
            <a:custGeom>
              <a:rect b="b" l="l" r="r" t="t"/>
              <a:pathLst>
                <a:path extrusionOk="0" h="2545" w="20230">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57" name="Google Shape;3957;p41"/>
            <p:cNvSpPr/>
            <p:nvPr/>
          </p:nvSpPr>
          <p:spPr>
            <a:xfrm>
              <a:off x="4679969" y="6592363"/>
              <a:ext cx="2545" cy="261483"/>
            </a:xfrm>
            <a:custGeom>
              <a:rect b="b" l="l" r="r" t="t"/>
              <a:pathLst>
                <a:path extrusionOk="0" h="261483" w="2545">
                  <a:moveTo>
                    <a:pt x="0" y="0"/>
                  </a:moveTo>
                  <a:lnTo>
                    <a:pt x="2546" y="0"/>
                  </a:lnTo>
                  <a:lnTo>
                    <a:pt x="2546" y="261483"/>
                  </a:lnTo>
                  <a:lnTo>
                    <a:pt x="0" y="2614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58" name="Google Shape;3958;p41"/>
            <p:cNvSpPr/>
            <p:nvPr/>
          </p:nvSpPr>
          <p:spPr>
            <a:xfrm>
              <a:off x="6817983" y="6505827"/>
              <a:ext cx="69400" cy="14735"/>
            </a:xfrm>
            <a:custGeom>
              <a:rect b="b" l="l" r="r" t="t"/>
              <a:pathLst>
                <a:path extrusionOk="0" h="14735" w="69400">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59" name="Google Shape;3959;p41"/>
            <p:cNvSpPr/>
            <p:nvPr/>
          </p:nvSpPr>
          <p:spPr>
            <a:xfrm>
              <a:off x="7612202" y="5877972"/>
              <a:ext cx="2545" cy="291891"/>
            </a:xfrm>
            <a:custGeom>
              <a:rect b="b" l="l" r="r" t="t"/>
              <a:pathLst>
                <a:path extrusionOk="0" h="291891" w="2545">
                  <a:moveTo>
                    <a:pt x="1206" y="291892"/>
                  </a:moveTo>
                  <a:lnTo>
                    <a:pt x="2546" y="291892"/>
                  </a:lnTo>
                  <a:lnTo>
                    <a:pt x="2546" y="0"/>
                  </a:lnTo>
                  <a:lnTo>
                    <a:pt x="1206" y="0"/>
                  </a:lnTo>
                  <a:lnTo>
                    <a:pt x="0" y="0"/>
                  </a:lnTo>
                  <a:lnTo>
                    <a:pt x="0" y="2916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60" name="Google Shape;3960;p41"/>
            <p:cNvSpPr/>
            <p:nvPr/>
          </p:nvSpPr>
          <p:spPr>
            <a:xfrm>
              <a:off x="7607513" y="5637788"/>
              <a:ext cx="17167" cy="24915"/>
            </a:xfrm>
            <a:custGeom>
              <a:rect b="b" l="l" r="r" t="t"/>
              <a:pathLst>
                <a:path extrusionOk="0" h="24915" w="17167">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61" name="Google Shape;3961;p41"/>
            <p:cNvSpPr/>
            <p:nvPr/>
          </p:nvSpPr>
          <p:spPr>
            <a:xfrm>
              <a:off x="7615551" y="5644084"/>
              <a:ext cx="2679" cy="13529"/>
            </a:xfrm>
            <a:custGeom>
              <a:rect b="b" l="l" r="r" t="t"/>
              <a:pathLst>
                <a:path extrusionOk="0" h="13529" w="267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62" name="Google Shape;3962;p41"/>
            <p:cNvSpPr/>
            <p:nvPr/>
          </p:nvSpPr>
          <p:spPr>
            <a:xfrm>
              <a:off x="4583103" y="5985941"/>
              <a:ext cx="14737" cy="592356"/>
            </a:xfrm>
            <a:custGeom>
              <a:rect b="b" l="l" r="r" t="t"/>
              <a:pathLst>
                <a:path extrusionOk="0" h="592356" w="14737">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63" name="Google Shape;3963;p41"/>
            <p:cNvSpPr/>
            <p:nvPr/>
          </p:nvSpPr>
          <p:spPr>
            <a:xfrm>
              <a:off x="7077230" y="5677876"/>
              <a:ext cx="198019" cy="14700"/>
            </a:xfrm>
            <a:custGeom>
              <a:rect b="b" l="l" r="r" t="t"/>
              <a:pathLst>
                <a:path extrusionOk="0" h="14700" w="198019">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64" name="Google Shape;3964;p41"/>
            <p:cNvSpPr/>
            <p:nvPr/>
          </p:nvSpPr>
          <p:spPr>
            <a:xfrm>
              <a:off x="7267456" y="5678813"/>
              <a:ext cx="15429" cy="14700"/>
            </a:xfrm>
            <a:custGeom>
              <a:rect b="b" l="l" r="r" t="t"/>
              <a:pathLst>
                <a:path extrusionOk="0" h="14700" w="15429">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65" name="Google Shape;3965;p41"/>
            <p:cNvSpPr/>
            <p:nvPr/>
          </p:nvSpPr>
          <p:spPr>
            <a:xfrm>
              <a:off x="7665525" y="5655738"/>
              <a:ext cx="161308" cy="14735"/>
            </a:xfrm>
            <a:custGeom>
              <a:rect b="b" l="l" r="r" t="t"/>
              <a:pathLst>
                <a:path extrusionOk="0" h="14735" w="161308">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66" name="Google Shape;3966;p41"/>
            <p:cNvSpPr/>
            <p:nvPr/>
          </p:nvSpPr>
          <p:spPr>
            <a:xfrm>
              <a:off x="7266674" y="5686012"/>
              <a:ext cx="4337" cy="149897"/>
            </a:xfrm>
            <a:custGeom>
              <a:rect b="b" l="l" r="r" t="t"/>
              <a:pathLst>
                <a:path extrusionOk="0" h="149897" w="433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67" name="Google Shape;3967;p41"/>
            <p:cNvSpPr/>
            <p:nvPr/>
          </p:nvSpPr>
          <p:spPr>
            <a:xfrm>
              <a:off x="7276320" y="5685343"/>
              <a:ext cx="7101" cy="178162"/>
            </a:xfrm>
            <a:custGeom>
              <a:rect b="b" l="l" r="r" t="t"/>
              <a:pathLst>
                <a:path extrusionOk="0" h="178162" w="7101">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68" name="Google Shape;3968;p41"/>
            <p:cNvSpPr/>
            <p:nvPr/>
          </p:nvSpPr>
          <p:spPr>
            <a:xfrm>
              <a:off x="7606173" y="5656084"/>
              <a:ext cx="14604" cy="207823"/>
            </a:xfrm>
            <a:custGeom>
              <a:rect b="b" l="l" r="r" t="t"/>
              <a:pathLst>
                <a:path extrusionOk="0" h="207823" w="14604">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69" name="Google Shape;3969;p41"/>
            <p:cNvSpPr/>
            <p:nvPr/>
          </p:nvSpPr>
          <p:spPr>
            <a:xfrm>
              <a:off x="7618231" y="5859084"/>
              <a:ext cx="2546" cy="11788"/>
            </a:xfrm>
            <a:custGeom>
              <a:rect b="b" l="l" r="r" t="t"/>
              <a:pathLst>
                <a:path extrusionOk="0" h="11788" w="2546">
                  <a:moveTo>
                    <a:pt x="0" y="0"/>
                  </a:moveTo>
                  <a:lnTo>
                    <a:pt x="0" y="6296"/>
                  </a:lnTo>
                  <a:cubicBezTo>
                    <a:pt x="1635" y="7644"/>
                    <a:pt x="2573" y="9665"/>
                    <a:pt x="2546" y="11788"/>
                  </a:cubicBezTo>
                  <a:lnTo>
                    <a:pt x="254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70" name="Google Shape;3970;p41"/>
            <p:cNvSpPr/>
            <p:nvPr/>
          </p:nvSpPr>
          <p:spPr>
            <a:xfrm>
              <a:off x="7266808" y="5856673"/>
              <a:ext cx="1473" cy="7769"/>
            </a:xfrm>
            <a:custGeom>
              <a:rect b="b" l="l" r="r" t="t"/>
              <a:pathLst>
                <a:path extrusionOk="0" h="7769" w="1473">
                  <a:moveTo>
                    <a:pt x="1474" y="7100"/>
                  </a:moveTo>
                  <a:lnTo>
                    <a:pt x="1474" y="0"/>
                  </a:lnTo>
                  <a:cubicBezTo>
                    <a:pt x="991" y="138"/>
                    <a:pt x="482" y="138"/>
                    <a:pt x="0" y="0"/>
                  </a:cubicBezTo>
                  <a:lnTo>
                    <a:pt x="0" y="77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71" name="Google Shape;3971;p41"/>
            <p:cNvSpPr/>
            <p:nvPr/>
          </p:nvSpPr>
          <p:spPr>
            <a:xfrm>
              <a:off x="7262521" y="5851717"/>
              <a:ext cx="1607" cy="5626"/>
            </a:xfrm>
            <a:custGeom>
              <a:rect b="b" l="l" r="r" t="t"/>
              <a:pathLst>
                <a:path extrusionOk="0" h="5626" w="1607">
                  <a:moveTo>
                    <a:pt x="0" y="0"/>
                  </a:moveTo>
                  <a:lnTo>
                    <a:pt x="1608" y="5626"/>
                  </a:lnTo>
                  <a:lnTo>
                    <a:pt x="1608" y="2813"/>
                  </a:lnTo>
                  <a:cubicBezTo>
                    <a:pt x="871" y="2007"/>
                    <a:pt x="321" y="104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72" name="Google Shape;3972;p41"/>
            <p:cNvSpPr/>
            <p:nvPr/>
          </p:nvSpPr>
          <p:spPr>
            <a:xfrm>
              <a:off x="7275918" y="5847564"/>
              <a:ext cx="5492" cy="16074"/>
            </a:xfrm>
            <a:custGeom>
              <a:rect b="b" l="l" r="r" t="t"/>
              <a:pathLst>
                <a:path extrusionOk="0" h="16074" w="5492">
                  <a:moveTo>
                    <a:pt x="0" y="5760"/>
                  </a:moveTo>
                  <a:lnTo>
                    <a:pt x="0" y="16075"/>
                  </a:lnTo>
                  <a:lnTo>
                    <a:pt x="5493" y="16075"/>
                  </a:lnTo>
                  <a:lnTo>
                    <a:pt x="670" y="0"/>
                  </a:lnTo>
                  <a:cubicBezTo>
                    <a:pt x="1259" y="1929"/>
                    <a:pt x="1018" y="4017"/>
                    <a:pt x="0" y="57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73" name="Google Shape;3973;p41"/>
            <p:cNvSpPr/>
            <p:nvPr/>
          </p:nvSpPr>
          <p:spPr>
            <a:xfrm>
              <a:off x="7270827" y="5855736"/>
              <a:ext cx="2411" cy="7769"/>
            </a:xfrm>
            <a:custGeom>
              <a:rect b="b" l="l" r="r" t="t"/>
              <a:pathLst>
                <a:path extrusionOk="0" h="7769" w="2411">
                  <a:moveTo>
                    <a:pt x="2411" y="7770"/>
                  </a:moveTo>
                  <a:lnTo>
                    <a:pt x="2411" y="0"/>
                  </a:lnTo>
                  <a:cubicBezTo>
                    <a:pt x="1929" y="372"/>
                    <a:pt x="1393" y="646"/>
                    <a:pt x="804" y="804"/>
                  </a:cubicBezTo>
                  <a:lnTo>
                    <a:pt x="0" y="804"/>
                  </a:lnTo>
                  <a:lnTo>
                    <a:pt x="0" y="76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74" name="Google Shape;3974;p41"/>
            <p:cNvSpPr/>
            <p:nvPr/>
          </p:nvSpPr>
          <p:spPr>
            <a:xfrm>
              <a:off x="8470060" y="5586751"/>
              <a:ext cx="170821" cy="14735"/>
            </a:xfrm>
            <a:custGeom>
              <a:rect b="b" l="l" r="r" t="t"/>
              <a:pathLst>
                <a:path extrusionOk="0" h="14735" w="170821">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75" name="Google Shape;3975;p41"/>
            <p:cNvSpPr/>
            <p:nvPr/>
          </p:nvSpPr>
          <p:spPr>
            <a:xfrm>
              <a:off x="8634317" y="5601620"/>
              <a:ext cx="401" cy="267"/>
            </a:xfrm>
            <a:custGeom>
              <a:rect b="b" l="l" r="r" t="t"/>
              <a:pathLst>
                <a:path extrusionOk="0" h="267" w="401">
                  <a:moveTo>
                    <a:pt x="402" y="268"/>
                  </a:moveTo>
                  <a:lnTo>
                    <a:pt x="402" y="0"/>
                  </a:lnTo>
                  <a:lnTo>
                    <a:pt x="0" y="268"/>
                  </a:lnTo>
                  <a:lnTo>
                    <a:pt x="402" y="2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76" name="Google Shape;3976;p41"/>
            <p:cNvSpPr/>
            <p:nvPr/>
          </p:nvSpPr>
          <p:spPr>
            <a:xfrm>
              <a:off x="8600823" y="5598271"/>
              <a:ext cx="33895" cy="25049"/>
            </a:xfrm>
            <a:custGeom>
              <a:rect b="b" l="l" r="r" t="t"/>
              <a:pathLst>
                <a:path extrusionOk="0" h="25049" w="33895">
                  <a:moveTo>
                    <a:pt x="4421" y="25050"/>
                  </a:moveTo>
                  <a:lnTo>
                    <a:pt x="33494" y="3617"/>
                  </a:lnTo>
                  <a:lnTo>
                    <a:pt x="33896" y="3349"/>
                  </a:lnTo>
                  <a:lnTo>
                    <a:pt x="33896" y="0"/>
                  </a:lnTo>
                  <a:lnTo>
                    <a:pt x="29073" y="3617"/>
                  </a:lnTo>
                  <a:lnTo>
                    <a:pt x="0" y="25050"/>
                  </a:lnTo>
                  <a:lnTo>
                    <a:pt x="4421" y="250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77" name="Google Shape;3977;p41"/>
            <p:cNvSpPr/>
            <p:nvPr/>
          </p:nvSpPr>
          <p:spPr>
            <a:xfrm>
              <a:off x="8634719" y="5587152"/>
              <a:ext cx="14738" cy="36302"/>
            </a:xfrm>
            <a:custGeom>
              <a:rect b="b" l="l" r="r" t="t"/>
              <a:pathLst>
                <a:path extrusionOk="0" h="36302" w="14738">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78" name="Google Shape;3978;p41"/>
            <p:cNvSpPr/>
            <p:nvPr/>
          </p:nvSpPr>
          <p:spPr>
            <a:xfrm>
              <a:off x="4739321" y="6592229"/>
              <a:ext cx="2679" cy="261483"/>
            </a:xfrm>
            <a:custGeom>
              <a:rect b="b" l="l" r="r" t="t"/>
              <a:pathLst>
                <a:path extrusionOk="0" h="261483" w="2679">
                  <a:moveTo>
                    <a:pt x="1608" y="134"/>
                  </a:moveTo>
                  <a:lnTo>
                    <a:pt x="0" y="134"/>
                  </a:lnTo>
                  <a:lnTo>
                    <a:pt x="0" y="261483"/>
                  </a:lnTo>
                  <a:lnTo>
                    <a:pt x="2680" y="261483"/>
                  </a:lnTo>
                  <a:lnTo>
                    <a:pt x="268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79" name="Google Shape;3979;p41"/>
            <p:cNvSpPr/>
            <p:nvPr/>
          </p:nvSpPr>
          <p:spPr>
            <a:xfrm>
              <a:off x="4740795" y="6575083"/>
              <a:ext cx="72481" cy="17548"/>
            </a:xfrm>
            <a:custGeom>
              <a:rect b="b" l="l" r="r" t="t"/>
              <a:pathLst>
                <a:path extrusionOk="0" h="17548" w="72481">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80" name="Google Shape;3980;p41"/>
            <p:cNvSpPr/>
            <p:nvPr/>
          </p:nvSpPr>
          <p:spPr>
            <a:xfrm>
              <a:off x="6714955" y="6580575"/>
              <a:ext cx="95659" cy="2545"/>
            </a:xfrm>
            <a:custGeom>
              <a:rect b="b" l="l" r="r" t="t"/>
              <a:pathLst>
                <a:path extrusionOk="0" h="2545" w="95659">
                  <a:moveTo>
                    <a:pt x="0" y="0"/>
                  </a:moveTo>
                  <a:lnTo>
                    <a:pt x="0" y="0"/>
                  </a:lnTo>
                  <a:lnTo>
                    <a:pt x="0" y="1340"/>
                  </a:lnTo>
                  <a:cubicBezTo>
                    <a:pt x="67" y="1742"/>
                    <a:pt x="67" y="2143"/>
                    <a:pt x="0" y="2545"/>
                  </a:cubicBezTo>
                  <a:lnTo>
                    <a:pt x="95660" y="2545"/>
                  </a:lnTo>
                  <a:lnTo>
                    <a:pt x="9566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81" name="Google Shape;3981;p41"/>
            <p:cNvSpPr/>
            <p:nvPr/>
          </p:nvSpPr>
          <p:spPr>
            <a:xfrm>
              <a:off x="8475152" y="5589564"/>
              <a:ext cx="50" cy="1071"/>
            </a:xfrm>
            <a:custGeom>
              <a:rect b="b" l="l" r="r" t="t"/>
              <a:pathLst>
                <a:path extrusionOk="0" h="1071" w="50">
                  <a:moveTo>
                    <a:pt x="0" y="0"/>
                  </a:moveTo>
                  <a:cubicBezTo>
                    <a:pt x="67" y="354"/>
                    <a:pt x="67" y="718"/>
                    <a:pt x="0" y="1072"/>
                  </a:cubicBezTo>
                  <a:lnTo>
                    <a:pt x="0" y="1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82" name="Google Shape;3982;p41"/>
            <p:cNvSpPr/>
            <p:nvPr/>
          </p:nvSpPr>
          <p:spPr>
            <a:xfrm>
              <a:off x="8424776" y="5587956"/>
              <a:ext cx="41131" cy="35498"/>
            </a:xfrm>
            <a:custGeom>
              <a:rect b="b" l="l" r="r" t="t"/>
              <a:pathLst>
                <a:path extrusionOk="0" h="35498" w="41131">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83" name="Google Shape;3983;p41"/>
            <p:cNvSpPr/>
            <p:nvPr/>
          </p:nvSpPr>
          <p:spPr>
            <a:xfrm>
              <a:off x="7823351" y="5877303"/>
              <a:ext cx="2144" cy="13395"/>
            </a:xfrm>
            <a:custGeom>
              <a:rect b="b" l="l" r="r" t="t"/>
              <a:pathLst>
                <a:path extrusionOk="0" h="13395" w="2144">
                  <a:moveTo>
                    <a:pt x="0" y="0"/>
                  </a:moveTo>
                  <a:lnTo>
                    <a:pt x="2144" y="0"/>
                  </a:lnTo>
                  <a:lnTo>
                    <a:pt x="214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84" name="Google Shape;3984;p41"/>
            <p:cNvSpPr/>
            <p:nvPr/>
          </p:nvSpPr>
          <p:spPr>
            <a:xfrm>
              <a:off x="7828040" y="5877437"/>
              <a:ext cx="2009" cy="13395"/>
            </a:xfrm>
            <a:custGeom>
              <a:rect b="b" l="l" r="r" t="t"/>
              <a:pathLst>
                <a:path extrusionOk="0" h="13395" w="2009">
                  <a:moveTo>
                    <a:pt x="2009"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85" name="Google Shape;3985;p41"/>
            <p:cNvSpPr/>
            <p:nvPr/>
          </p:nvSpPr>
          <p:spPr>
            <a:xfrm>
              <a:off x="7819396" y="5655738"/>
              <a:ext cx="14672" cy="215938"/>
            </a:xfrm>
            <a:custGeom>
              <a:rect b="b" l="l" r="r" t="t"/>
              <a:pathLst>
                <a:path extrusionOk="0" h="215938" w="14672">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86" name="Google Shape;3986;p41"/>
            <p:cNvSpPr/>
            <p:nvPr/>
          </p:nvSpPr>
          <p:spPr>
            <a:xfrm>
              <a:off x="7273239" y="5683065"/>
              <a:ext cx="2679" cy="162087"/>
            </a:xfrm>
            <a:custGeom>
              <a:rect b="b" l="l" r="r" t="t"/>
              <a:pathLst>
                <a:path extrusionOk="0" h="162087" w="2679">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87" name="Google Shape;3987;p41"/>
            <p:cNvSpPr/>
            <p:nvPr/>
          </p:nvSpPr>
          <p:spPr>
            <a:xfrm>
              <a:off x="7273641" y="5853324"/>
              <a:ext cx="2678" cy="10314"/>
            </a:xfrm>
            <a:custGeom>
              <a:rect b="b" l="l" r="r" t="t"/>
              <a:pathLst>
                <a:path extrusionOk="0" h="10314" w="2678">
                  <a:moveTo>
                    <a:pt x="1339" y="10181"/>
                  </a:moveTo>
                  <a:lnTo>
                    <a:pt x="2679" y="10181"/>
                  </a:lnTo>
                  <a:lnTo>
                    <a:pt x="2679" y="0"/>
                  </a:lnTo>
                  <a:cubicBezTo>
                    <a:pt x="2036" y="1074"/>
                    <a:pt x="1111" y="1953"/>
                    <a:pt x="0" y="2545"/>
                  </a:cubicBezTo>
                  <a:lnTo>
                    <a:pt x="0" y="103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88" name="Google Shape;3988;p41"/>
            <p:cNvSpPr/>
            <p:nvPr/>
          </p:nvSpPr>
          <p:spPr>
            <a:xfrm>
              <a:off x="7616891" y="5856405"/>
              <a:ext cx="33895" cy="2679"/>
            </a:xfrm>
            <a:custGeom>
              <a:rect b="b" l="l" r="r" t="t"/>
              <a:pathLst>
                <a:path extrusionOk="0" h="2679" w="33895">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89" name="Google Shape;3989;p41"/>
            <p:cNvSpPr/>
            <p:nvPr/>
          </p:nvSpPr>
          <p:spPr>
            <a:xfrm>
              <a:off x="7650787" y="5857745"/>
              <a:ext cx="14738" cy="312119"/>
            </a:xfrm>
            <a:custGeom>
              <a:rect b="b" l="l" r="r" t="t"/>
              <a:pathLst>
                <a:path extrusionOk="0" h="312119" w="14738">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90" name="Google Shape;3990;p41"/>
            <p:cNvSpPr/>
            <p:nvPr/>
          </p:nvSpPr>
          <p:spPr>
            <a:xfrm>
              <a:off x="4847173" y="6581915"/>
              <a:ext cx="7100" cy="1205"/>
            </a:xfrm>
            <a:custGeom>
              <a:rect b="b" l="l" r="r" t="t"/>
              <a:pathLst>
                <a:path extrusionOk="0" h="1205" w="7100">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91" name="Google Shape;3991;p41"/>
            <p:cNvSpPr/>
            <p:nvPr/>
          </p:nvSpPr>
          <p:spPr>
            <a:xfrm>
              <a:off x="5519875" y="6580575"/>
              <a:ext cx="76635" cy="2545"/>
            </a:xfrm>
            <a:custGeom>
              <a:rect b="b" l="l" r="r" t="t"/>
              <a:pathLst>
                <a:path extrusionOk="0" h="2545" w="7663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92" name="Google Shape;3992;p41"/>
            <p:cNvSpPr/>
            <p:nvPr/>
          </p:nvSpPr>
          <p:spPr>
            <a:xfrm>
              <a:off x="7264128" y="5875829"/>
              <a:ext cx="2679" cy="627855"/>
            </a:xfrm>
            <a:custGeom>
              <a:rect b="b" l="l" r="r" t="t"/>
              <a:pathLst>
                <a:path extrusionOk="0" h="627855" w="2679">
                  <a:moveTo>
                    <a:pt x="2680" y="627855"/>
                  </a:moveTo>
                  <a:lnTo>
                    <a:pt x="2680" y="1875"/>
                  </a:lnTo>
                  <a:cubicBezTo>
                    <a:pt x="1662" y="1455"/>
                    <a:pt x="750" y="814"/>
                    <a:pt x="0" y="0"/>
                  </a:cubicBezTo>
                  <a:lnTo>
                    <a:pt x="0" y="627855"/>
                  </a:lnTo>
                  <a:lnTo>
                    <a:pt x="2680" y="6278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93" name="Google Shape;3993;p41"/>
            <p:cNvSpPr/>
            <p:nvPr/>
          </p:nvSpPr>
          <p:spPr>
            <a:xfrm>
              <a:off x="7264128" y="5854530"/>
              <a:ext cx="2679" cy="11386"/>
            </a:xfrm>
            <a:custGeom>
              <a:rect b="b" l="l" r="r" t="t"/>
              <a:pathLst>
                <a:path extrusionOk="0" h="11386" w="2679">
                  <a:moveTo>
                    <a:pt x="2680" y="1742"/>
                  </a:moveTo>
                  <a:cubicBezTo>
                    <a:pt x="1662" y="1372"/>
                    <a:pt x="750" y="777"/>
                    <a:pt x="0" y="0"/>
                  </a:cubicBezTo>
                  <a:lnTo>
                    <a:pt x="0" y="11386"/>
                  </a:lnTo>
                  <a:cubicBezTo>
                    <a:pt x="750" y="10572"/>
                    <a:pt x="1662" y="9932"/>
                    <a:pt x="2680" y="95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94" name="Google Shape;3994;p41"/>
            <p:cNvSpPr/>
            <p:nvPr/>
          </p:nvSpPr>
          <p:spPr>
            <a:xfrm>
              <a:off x="7268282" y="5856673"/>
              <a:ext cx="2545" cy="7099"/>
            </a:xfrm>
            <a:custGeom>
              <a:rect b="b" l="l" r="r" t="t"/>
              <a:pathLst>
                <a:path extrusionOk="0" h="7099" w="2545">
                  <a:moveTo>
                    <a:pt x="1339" y="6832"/>
                  </a:moveTo>
                  <a:lnTo>
                    <a:pt x="2546" y="6832"/>
                  </a:lnTo>
                  <a:lnTo>
                    <a:pt x="2546" y="0"/>
                  </a:lnTo>
                  <a:lnTo>
                    <a:pt x="1339" y="0"/>
                  </a:lnTo>
                  <a:lnTo>
                    <a:pt x="0" y="0"/>
                  </a:lnTo>
                  <a:lnTo>
                    <a:pt x="0" y="71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95" name="Google Shape;3995;p41"/>
            <p:cNvSpPr/>
            <p:nvPr/>
          </p:nvSpPr>
          <p:spPr>
            <a:xfrm>
              <a:off x="7268684" y="5829346"/>
              <a:ext cx="1205" cy="803"/>
            </a:xfrm>
            <a:custGeom>
              <a:rect b="b" l="l" r="r" t="t"/>
              <a:pathLst>
                <a:path extrusionOk="0" h="803" w="1205">
                  <a:moveTo>
                    <a:pt x="0" y="0"/>
                  </a:moveTo>
                  <a:lnTo>
                    <a:pt x="1205" y="804"/>
                  </a:lnTo>
                  <a:cubicBezTo>
                    <a:pt x="1205" y="804"/>
                    <a:pt x="1205" y="804"/>
                    <a:pt x="267" y="8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96" name="Google Shape;3996;p41"/>
            <p:cNvSpPr/>
            <p:nvPr/>
          </p:nvSpPr>
          <p:spPr>
            <a:xfrm>
              <a:off x="7259707" y="5833901"/>
              <a:ext cx="16536" cy="22876"/>
            </a:xfrm>
            <a:custGeom>
              <a:rect b="b" l="l" r="r" t="t"/>
              <a:pathLst>
                <a:path extrusionOk="0" h="22876" w="1653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97" name="Google Shape;3997;p41"/>
            <p:cNvSpPr/>
            <p:nvPr/>
          </p:nvSpPr>
          <p:spPr>
            <a:xfrm>
              <a:off x="6706380" y="6589014"/>
              <a:ext cx="2545" cy="264966"/>
            </a:xfrm>
            <a:custGeom>
              <a:rect b="b" l="l" r="r" t="t"/>
              <a:pathLst>
                <a:path extrusionOk="0" h="264966" w="2545">
                  <a:moveTo>
                    <a:pt x="1206" y="268"/>
                  </a:moveTo>
                  <a:lnTo>
                    <a:pt x="0" y="268"/>
                  </a:lnTo>
                  <a:lnTo>
                    <a:pt x="0" y="264966"/>
                  </a:lnTo>
                  <a:lnTo>
                    <a:pt x="2546" y="264966"/>
                  </a:lnTo>
                  <a:lnTo>
                    <a:pt x="254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98" name="Google Shape;3998;p41"/>
            <p:cNvSpPr/>
            <p:nvPr/>
          </p:nvSpPr>
          <p:spPr>
            <a:xfrm>
              <a:off x="8086617" y="6300740"/>
              <a:ext cx="261658" cy="1205"/>
            </a:xfrm>
            <a:custGeom>
              <a:rect b="b" l="l" r="r" t="t"/>
              <a:pathLst>
                <a:path extrusionOk="0" h="1205" w="261658">
                  <a:moveTo>
                    <a:pt x="0" y="0"/>
                  </a:moveTo>
                  <a:lnTo>
                    <a:pt x="261659" y="0"/>
                  </a:lnTo>
                  <a:lnTo>
                    <a:pt x="261659" y="1206"/>
                  </a:lnTo>
                  <a:lnTo>
                    <a:pt x="0" y="12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99" name="Google Shape;3999;p41"/>
            <p:cNvSpPr/>
            <p:nvPr/>
          </p:nvSpPr>
          <p:spPr>
            <a:xfrm>
              <a:off x="7615551" y="5876365"/>
              <a:ext cx="2679" cy="293499"/>
            </a:xfrm>
            <a:custGeom>
              <a:rect b="b" l="l" r="r" t="t"/>
              <a:pathLst>
                <a:path extrusionOk="0" h="293499" w="2679">
                  <a:moveTo>
                    <a:pt x="1340" y="293499"/>
                  </a:moveTo>
                  <a:lnTo>
                    <a:pt x="2680" y="293499"/>
                  </a:lnTo>
                  <a:lnTo>
                    <a:pt x="2680" y="0"/>
                  </a:lnTo>
                  <a:cubicBezTo>
                    <a:pt x="1876" y="648"/>
                    <a:pt x="978" y="1147"/>
                    <a:pt x="0" y="1474"/>
                  </a:cubicBezTo>
                  <a:lnTo>
                    <a:pt x="0" y="2934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00" name="Google Shape;4000;p41"/>
            <p:cNvSpPr/>
            <p:nvPr/>
          </p:nvSpPr>
          <p:spPr>
            <a:xfrm>
              <a:off x="7615551" y="5856405"/>
              <a:ext cx="2679" cy="8975"/>
            </a:xfrm>
            <a:custGeom>
              <a:rect b="b" l="l" r="r" t="t"/>
              <a:pathLst>
                <a:path extrusionOk="0" h="8975" w="2679">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01" name="Google Shape;4001;p41"/>
            <p:cNvSpPr/>
            <p:nvPr/>
          </p:nvSpPr>
          <p:spPr>
            <a:xfrm>
              <a:off x="7268282" y="5877972"/>
              <a:ext cx="2545" cy="625711"/>
            </a:xfrm>
            <a:custGeom>
              <a:rect b="b" l="l" r="r" t="t"/>
              <a:pathLst>
                <a:path extrusionOk="0" h="625711" w="2545">
                  <a:moveTo>
                    <a:pt x="0" y="0"/>
                  </a:moveTo>
                  <a:lnTo>
                    <a:pt x="0" y="625712"/>
                  </a:lnTo>
                  <a:lnTo>
                    <a:pt x="2546" y="625712"/>
                  </a:lnTo>
                  <a:lnTo>
                    <a:pt x="2546" y="268"/>
                  </a:lnTo>
                  <a:lnTo>
                    <a:pt x="1339" y="2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02" name="Google Shape;4002;p41"/>
            <p:cNvSpPr/>
            <p:nvPr/>
          </p:nvSpPr>
          <p:spPr>
            <a:xfrm>
              <a:off x="5595438" y="6539852"/>
              <a:ext cx="14737" cy="36838"/>
            </a:xfrm>
            <a:custGeom>
              <a:rect b="b" l="l" r="r" t="t"/>
              <a:pathLst>
                <a:path extrusionOk="0" h="36838" w="14737">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03" name="Google Shape;4003;p41"/>
            <p:cNvSpPr/>
            <p:nvPr/>
          </p:nvSpPr>
          <p:spPr>
            <a:xfrm>
              <a:off x="7069861" y="5677707"/>
              <a:ext cx="14737" cy="150835"/>
            </a:xfrm>
            <a:custGeom>
              <a:rect b="b" l="l" r="r" t="t"/>
              <a:pathLst>
                <a:path extrusionOk="0" h="150835" w="14737">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04" name="Google Shape;4004;p41"/>
            <p:cNvSpPr/>
            <p:nvPr/>
          </p:nvSpPr>
          <p:spPr>
            <a:xfrm>
              <a:off x="9493917" y="6504756"/>
              <a:ext cx="46222" cy="14735"/>
            </a:xfrm>
            <a:custGeom>
              <a:rect b="b" l="l" r="r" t="t"/>
              <a:pathLst>
                <a:path extrusionOk="0" h="14735" w="46222">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05" name="Google Shape;4005;p41"/>
            <p:cNvSpPr/>
            <p:nvPr/>
          </p:nvSpPr>
          <p:spPr>
            <a:xfrm>
              <a:off x="4947255" y="5923153"/>
              <a:ext cx="501879" cy="14296"/>
            </a:xfrm>
            <a:custGeom>
              <a:rect b="b" l="l" r="r" t="t"/>
              <a:pathLst>
                <a:path extrusionOk="0" h="14296" w="501879">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06" name="Google Shape;4006;p41"/>
            <p:cNvSpPr/>
            <p:nvPr/>
          </p:nvSpPr>
          <p:spPr>
            <a:xfrm>
              <a:off x="5440815" y="5922269"/>
              <a:ext cx="74102" cy="30585"/>
            </a:xfrm>
            <a:custGeom>
              <a:rect b="b" l="l" r="r" t="t"/>
              <a:pathLst>
                <a:path extrusionOk="0" h="30585" w="74102">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07" name="Google Shape;4007;p41"/>
            <p:cNvSpPr/>
            <p:nvPr/>
          </p:nvSpPr>
          <p:spPr>
            <a:xfrm>
              <a:off x="5446857" y="5928742"/>
              <a:ext cx="2545" cy="924970"/>
            </a:xfrm>
            <a:custGeom>
              <a:rect b="b" l="l" r="r" t="t"/>
              <a:pathLst>
                <a:path extrusionOk="0" h="924970" w="2545">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08" name="Google Shape;4008;p41"/>
            <p:cNvSpPr/>
            <p:nvPr/>
          </p:nvSpPr>
          <p:spPr>
            <a:xfrm>
              <a:off x="7824958" y="5877972"/>
              <a:ext cx="2595" cy="291891"/>
            </a:xfrm>
            <a:custGeom>
              <a:rect b="b" l="l" r="r" t="t"/>
              <a:pathLst>
                <a:path extrusionOk="0" h="291891" w="2595">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09" name="Google Shape;4009;p41"/>
            <p:cNvSpPr/>
            <p:nvPr/>
          </p:nvSpPr>
          <p:spPr>
            <a:xfrm>
              <a:off x="7833667" y="5869667"/>
              <a:ext cx="2545" cy="288006"/>
            </a:xfrm>
            <a:custGeom>
              <a:rect b="b" l="l" r="r" t="t"/>
              <a:pathLst>
                <a:path extrusionOk="0" h="288006" w="2545">
                  <a:moveTo>
                    <a:pt x="134" y="287873"/>
                  </a:moveTo>
                  <a:lnTo>
                    <a:pt x="1608" y="287873"/>
                  </a:lnTo>
                  <a:lnTo>
                    <a:pt x="2546" y="287873"/>
                  </a:lnTo>
                  <a:lnTo>
                    <a:pt x="2546" y="0"/>
                  </a:lnTo>
                  <a:lnTo>
                    <a:pt x="0" y="4153"/>
                  </a:lnTo>
                  <a:lnTo>
                    <a:pt x="0" y="2880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10" name="Google Shape;4010;p41"/>
            <p:cNvSpPr/>
            <p:nvPr/>
          </p:nvSpPr>
          <p:spPr>
            <a:xfrm>
              <a:off x="7859793" y="5827337"/>
              <a:ext cx="2678" cy="316941"/>
            </a:xfrm>
            <a:custGeom>
              <a:rect b="b" l="l" r="r" t="t"/>
              <a:pathLst>
                <a:path extrusionOk="0" h="316941" w="2678">
                  <a:moveTo>
                    <a:pt x="536" y="316540"/>
                  </a:moveTo>
                  <a:lnTo>
                    <a:pt x="2679" y="316540"/>
                  </a:lnTo>
                  <a:lnTo>
                    <a:pt x="2679" y="0"/>
                  </a:lnTo>
                  <a:lnTo>
                    <a:pt x="0" y="4153"/>
                  </a:lnTo>
                  <a:lnTo>
                    <a:pt x="0" y="3169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11" name="Google Shape;4011;p41"/>
            <p:cNvSpPr/>
            <p:nvPr/>
          </p:nvSpPr>
          <p:spPr>
            <a:xfrm>
              <a:off x="8701976" y="6143608"/>
              <a:ext cx="40997" cy="2545"/>
            </a:xfrm>
            <a:custGeom>
              <a:rect b="b" l="l" r="r" t="t"/>
              <a:pathLst>
                <a:path extrusionOk="0" h="2545" w="40997">
                  <a:moveTo>
                    <a:pt x="0" y="2545"/>
                  </a:moveTo>
                  <a:lnTo>
                    <a:pt x="38853" y="2545"/>
                  </a:lnTo>
                  <a:cubicBezTo>
                    <a:pt x="39335" y="1527"/>
                    <a:pt x="40072" y="643"/>
                    <a:pt x="40997" y="0"/>
                  </a:cubicBezTo>
                  <a:lnTo>
                    <a:pt x="0" y="0"/>
                  </a:lnTo>
                  <a:lnTo>
                    <a:pt x="0" y="25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12" name="Google Shape;4012;p41"/>
            <p:cNvSpPr/>
            <p:nvPr/>
          </p:nvSpPr>
          <p:spPr>
            <a:xfrm>
              <a:off x="8751949" y="6143608"/>
              <a:ext cx="23311" cy="2545"/>
            </a:xfrm>
            <a:custGeom>
              <a:rect b="b" l="l" r="r" t="t"/>
              <a:pathLst>
                <a:path extrusionOk="0" h="2545" w="23311">
                  <a:moveTo>
                    <a:pt x="2144" y="2545"/>
                  </a:moveTo>
                  <a:lnTo>
                    <a:pt x="12460" y="2545"/>
                  </a:lnTo>
                  <a:lnTo>
                    <a:pt x="23312" y="0"/>
                  </a:lnTo>
                  <a:lnTo>
                    <a:pt x="0" y="0"/>
                  </a:lnTo>
                  <a:cubicBezTo>
                    <a:pt x="885" y="683"/>
                    <a:pt x="1622" y="1554"/>
                    <a:pt x="2144" y="2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13" name="Google Shape;4013;p41"/>
            <p:cNvSpPr/>
            <p:nvPr/>
          </p:nvSpPr>
          <p:spPr>
            <a:xfrm>
              <a:off x="7860730" y="6143182"/>
              <a:ext cx="186497" cy="2703"/>
            </a:xfrm>
            <a:custGeom>
              <a:rect b="b" l="l" r="r" t="t"/>
              <a:pathLst>
                <a:path extrusionOk="0" h="2703" w="186497">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14" name="Google Shape;4014;p41"/>
            <p:cNvSpPr/>
            <p:nvPr/>
          </p:nvSpPr>
          <p:spPr>
            <a:xfrm>
              <a:off x="8793750" y="5815415"/>
              <a:ext cx="14570" cy="330069"/>
            </a:xfrm>
            <a:custGeom>
              <a:rect b="b" l="l" r="r" t="t"/>
              <a:pathLst>
                <a:path extrusionOk="0" h="330069" w="14570">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15" name="Google Shape;4015;p41"/>
            <p:cNvSpPr/>
            <p:nvPr/>
          </p:nvSpPr>
          <p:spPr>
            <a:xfrm>
              <a:off x="7838892" y="6156334"/>
              <a:ext cx="5760" cy="2009"/>
            </a:xfrm>
            <a:custGeom>
              <a:rect b="b" l="l" r="r" t="t"/>
              <a:pathLst>
                <a:path extrusionOk="0" h="2009" w="5760">
                  <a:moveTo>
                    <a:pt x="3483" y="2009"/>
                  </a:moveTo>
                  <a:lnTo>
                    <a:pt x="5761" y="0"/>
                  </a:lnTo>
                  <a:lnTo>
                    <a:pt x="0" y="0"/>
                  </a:lnTo>
                  <a:lnTo>
                    <a:pt x="0" y="0"/>
                  </a:lnTo>
                  <a:cubicBezTo>
                    <a:pt x="1326" y="321"/>
                    <a:pt x="2546" y="1018"/>
                    <a:pt x="3483" y="2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16" name="Google Shape;4016;p41"/>
            <p:cNvSpPr/>
            <p:nvPr/>
          </p:nvSpPr>
          <p:spPr>
            <a:xfrm>
              <a:off x="7843983" y="6156334"/>
              <a:ext cx="202842" cy="8707"/>
            </a:xfrm>
            <a:custGeom>
              <a:rect b="b" l="l" r="r" t="t"/>
              <a:pathLst>
                <a:path extrusionOk="0" h="8707" w="202842">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17" name="Google Shape;4017;p41"/>
            <p:cNvSpPr/>
            <p:nvPr/>
          </p:nvSpPr>
          <p:spPr>
            <a:xfrm>
              <a:off x="7836347" y="5865246"/>
              <a:ext cx="2545" cy="291355"/>
            </a:xfrm>
            <a:custGeom>
              <a:rect b="b" l="l" r="r" t="t"/>
              <a:pathLst>
                <a:path extrusionOk="0" h="291355" w="2545">
                  <a:moveTo>
                    <a:pt x="2546" y="291356"/>
                  </a:moveTo>
                  <a:lnTo>
                    <a:pt x="2546" y="0"/>
                  </a:lnTo>
                  <a:lnTo>
                    <a:pt x="0" y="4153"/>
                  </a:lnTo>
                  <a:lnTo>
                    <a:pt x="0" y="291356"/>
                  </a:lnTo>
                  <a:cubicBezTo>
                    <a:pt x="844" y="291222"/>
                    <a:pt x="1701" y="291222"/>
                    <a:pt x="2546" y="2913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18" name="Google Shape;4018;p41"/>
            <p:cNvSpPr/>
            <p:nvPr/>
          </p:nvSpPr>
          <p:spPr>
            <a:xfrm>
              <a:off x="7817922" y="5854262"/>
              <a:ext cx="21640" cy="22428"/>
            </a:xfrm>
            <a:custGeom>
              <a:rect b="b" l="l" r="r" t="t"/>
              <a:pathLst>
                <a:path extrusionOk="0" h="22428" w="21640">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19" name="Google Shape;4019;p41"/>
            <p:cNvSpPr/>
            <p:nvPr/>
          </p:nvSpPr>
          <p:spPr>
            <a:xfrm>
              <a:off x="8754629" y="6137707"/>
              <a:ext cx="52351" cy="25325"/>
            </a:xfrm>
            <a:custGeom>
              <a:rect b="b" l="l" r="r" t="t"/>
              <a:pathLst>
                <a:path extrusionOk="0" h="25325" w="52351">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20" name="Google Shape;4020;p41"/>
            <p:cNvSpPr/>
            <p:nvPr/>
          </p:nvSpPr>
          <p:spPr>
            <a:xfrm>
              <a:off x="7830585" y="6156502"/>
              <a:ext cx="11790" cy="3985"/>
            </a:xfrm>
            <a:custGeom>
              <a:rect b="b" l="l" r="r" t="t"/>
              <a:pathLst>
                <a:path extrusionOk="0" h="3985" w="11790">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21" name="Google Shape;4021;p41"/>
            <p:cNvSpPr/>
            <p:nvPr/>
          </p:nvSpPr>
          <p:spPr>
            <a:xfrm>
              <a:off x="7841304" y="6160353"/>
              <a:ext cx="3581" cy="4688"/>
            </a:xfrm>
            <a:custGeom>
              <a:rect b="b" l="l" r="r" t="t"/>
              <a:pathLst>
                <a:path extrusionOk="0" h="4688" w="3581">
                  <a:moveTo>
                    <a:pt x="3484" y="4688"/>
                  </a:moveTo>
                  <a:cubicBezTo>
                    <a:pt x="3751" y="3081"/>
                    <a:pt x="3470" y="1433"/>
                    <a:pt x="2679" y="0"/>
                  </a:cubicBezTo>
                  <a:lnTo>
                    <a:pt x="0" y="2143"/>
                  </a:lnTo>
                  <a:cubicBezTo>
                    <a:pt x="402" y="2947"/>
                    <a:pt x="683" y="3804"/>
                    <a:pt x="804" y="46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22" name="Google Shape;4022;p41"/>
            <p:cNvSpPr/>
            <p:nvPr/>
          </p:nvSpPr>
          <p:spPr>
            <a:xfrm>
              <a:off x="7839696" y="6143852"/>
              <a:ext cx="22465" cy="18644"/>
            </a:xfrm>
            <a:custGeom>
              <a:rect b="b" l="l" r="r" t="t"/>
              <a:pathLst>
                <a:path extrusionOk="0" h="18644" w="22465">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23" name="Google Shape;4023;p41"/>
            <p:cNvSpPr/>
            <p:nvPr/>
          </p:nvSpPr>
          <p:spPr>
            <a:xfrm>
              <a:off x="7831390" y="5810994"/>
              <a:ext cx="33895" cy="46215"/>
            </a:xfrm>
            <a:custGeom>
              <a:rect b="b" l="l" r="r" t="t"/>
              <a:pathLst>
                <a:path extrusionOk="0" h="46215" w="3389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24" name="Google Shape;4024;p41"/>
            <p:cNvSpPr/>
            <p:nvPr/>
          </p:nvSpPr>
          <p:spPr>
            <a:xfrm>
              <a:off x="7827606" y="5846060"/>
              <a:ext cx="17338" cy="19053"/>
            </a:xfrm>
            <a:custGeom>
              <a:rect b="b" l="l" r="r" t="t"/>
              <a:pathLst>
                <a:path extrusionOk="0" h="19053" w="17338">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25" name="Google Shape;4025;p41"/>
            <p:cNvSpPr/>
            <p:nvPr/>
          </p:nvSpPr>
          <p:spPr>
            <a:xfrm>
              <a:off x="4847173" y="6581781"/>
              <a:ext cx="6430" cy="13395"/>
            </a:xfrm>
            <a:custGeom>
              <a:rect b="b" l="l" r="r" t="t"/>
              <a:pathLst>
                <a:path extrusionOk="0" h="13395" w="6430">
                  <a:moveTo>
                    <a:pt x="0" y="0"/>
                  </a:moveTo>
                  <a:lnTo>
                    <a:pt x="6431" y="0"/>
                  </a:lnTo>
                  <a:lnTo>
                    <a:pt x="6431" y="0"/>
                  </a:lnTo>
                  <a:lnTo>
                    <a:pt x="643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26" name="Google Shape;4026;p41"/>
            <p:cNvSpPr/>
            <p:nvPr/>
          </p:nvSpPr>
          <p:spPr>
            <a:xfrm>
              <a:off x="5572260" y="6579905"/>
              <a:ext cx="23847" cy="2016"/>
            </a:xfrm>
            <a:custGeom>
              <a:rect b="b" l="l" r="r" t="t"/>
              <a:pathLst>
                <a:path extrusionOk="0" h="2016" w="23847">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27" name="Google Shape;4027;p41"/>
            <p:cNvSpPr/>
            <p:nvPr/>
          </p:nvSpPr>
          <p:spPr>
            <a:xfrm>
              <a:off x="6707586" y="5880114"/>
              <a:ext cx="343250" cy="14468"/>
            </a:xfrm>
            <a:custGeom>
              <a:rect b="b" l="l" r="r" t="t"/>
              <a:pathLst>
                <a:path extrusionOk="0" h="14468" w="343250">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28" name="Google Shape;4028;p41"/>
            <p:cNvSpPr/>
            <p:nvPr/>
          </p:nvSpPr>
          <p:spPr>
            <a:xfrm>
              <a:off x="4590204" y="5880148"/>
              <a:ext cx="225082" cy="14435"/>
            </a:xfrm>
            <a:custGeom>
              <a:rect b="b" l="l" r="r" t="t"/>
              <a:pathLst>
                <a:path extrusionOk="0" h="14435" w="225082">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29" name="Google Shape;4029;p41"/>
            <p:cNvSpPr/>
            <p:nvPr/>
          </p:nvSpPr>
          <p:spPr>
            <a:xfrm>
              <a:off x="4842216" y="5885474"/>
              <a:ext cx="4555" cy="1071"/>
            </a:xfrm>
            <a:custGeom>
              <a:rect b="b" l="l" r="r" t="t"/>
              <a:pathLst>
                <a:path extrusionOk="0" h="1071" w="4555">
                  <a:moveTo>
                    <a:pt x="1339" y="1072"/>
                  </a:moveTo>
                  <a:lnTo>
                    <a:pt x="2411" y="1072"/>
                  </a:lnTo>
                  <a:cubicBezTo>
                    <a:pt x="3122" y="931"/>
                    <a:pt x="3845" y="931"/>
                    <a:pt x="4555" y="1072"/>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30" name="Google Shape;4030;p41"/>
            <p:cNvSpPr/>
            <p:nvPr/>
          </p:nvSpPr>
          <p:spPr>
            <a:xfrm>
              <a:off x="4813143" y="5894985"/>
              <a:ext cx="2679" cy="83588"/>
            </a:xfrm>
            <a:custGeom>
              <a:rect b="b" l="l" r="r" t="t"/>
              <a:pathLst>
                <a:path extrusionOk="0" h="83588" w="2679">
                  <a:moveTo>
                    <a:pt x="1340" y="82919"/>
                  </a:moveTo>
                  <a:lnTo>
                    <a:pt x="2680" y="82919"/>
                  </a:lnTo>
                  <a:lnTo>
                    <a:pt x="2680" y="0"/>
                  </a:lnTo>
                  <a:lnTo>
                    <a:pt x="0" y="0"/>
                  </a:lnTo>
                  <a:lnTo>
                    <a:pt x="0" y="0"/>
                  </a:lnTo>
                  <a:lnTo>
                    <a:pt x="0" y="835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31" name="Google Shape;4031;p41"/>
            <p:cNvSpPr/>
            <p:nvPr/>
          </p:nvSpPr>
          <p:spPr>
            <a:xfrm>
              <a:off x="6240138" y="6571466"/>
              <a:ext cx="460212" cy="7099"/>
            </a:xfrm>
            <a:custGeom>
              <a:rect b="b" l="l" r="r" t="t"/>
              <a:pathLst>
                <a:path extrusionOk="0" h="7099" w="460212">
                  <a:moveTo>
                    <a:pt x="0" y="0"/>
                  </a:moveTo>
                  <a:lnTo>
                    <a:pt x="460213" y="0"/>
                  </a:lnTo>
                  <a:lnTo>
                    <a:pt x="460213" y="7100"/>
                  </a:lnTo>
                  <a:lnTo>
                    <a:pt x="0" y="71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32" name="Google Shape;4032;p41"/>
            <p:cNvSpPr/>
            <p:nvPr/>
          </p:nvSpPr>
          <p:spPr>
            <a:xfrm>
              <a:off x="6240138" y="6581245"/>
              <a:ext cx="461686" cy="4956"/>
            </a:xfrm>
            <a:custGeom>
              <a:rect b="b" l="l" r="r" t="t"/>
              <a:pathLst>
                <a:path extrusionOk="0" h="4956" w="461686">
                  <a:moveTo>
                    <a:pt x="460079" y="0"/>
                  </a:moveTo>
                  <a:lnTo>
                    <a:pt x="0" y="0"/>
                  </a:lnTo>
                  <a:lnTo>
                    <a:pt x="0" y="4957"/>
                  </a:lnTo>
                  <a:lnTo>
                    <a:pt x="461687" y="4957"/>
                  </a:lnTo>
                  <a:cubicBezTo>
                    <a:pt x="460695" y="3751"/>
                    <a:pt x="460132" y="2237"/>
                    <a:pt x="460079" y="6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33" name="Google Shape;4033;p41"/>
            <p:cNvSpPr/>
            <p:nvPr/>
          </p:nvSpPr>
          <p:spPr>
            <a:xfrm>
              <a:off x="4883749" y="6570662"/>
              <a:ext cx="54663" cy="7099"/>
            </a:xfrm>
            <a:custGeom>
              <a:rect b="b" l="l" r="r" t="t"/>
              <a:pathLst>
                <a:path extrusionOk="0" h="7099" w="54663">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34" name="Google Shape;4034;p41"/>
            <p:cNvSpPr/>
            <p:nvPr/>
          </p:nvSpPr>
          <p:spPr>
            <a:xfrm>
              <a:off x="4885625" y="6580173"/>
              <a:ext cx="54394" cy="4996"/>
            </a:xfrm>
            <a:custGeom>
              <a:rect b="b" l="l" r="r" t="t"/>
              <a:pathLst>
                <a:path extrusionOk="0" h="4996" w="54394">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35" name="Google Shape;4035;p41"/>
            <p:cNvSpPr/>
            <p:nvPr/>
          </p:nvSpPr>
          <p:spPr>
            <a:xfrm>
              <a:off x="4847307" y="5982593"/>
              <a:ext cx="16613" cy="15271"/>
            </a:xfrm>
            <a:custGeom>
              <a:rect b="b" l="l" r="r" t="t"/>
              <a:pathLst>
                <a:path extrusionOk="0" h="15271" w="16613">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36" name="Google Shape;4036;p41"/>
            <p:cNvSpPr/>
            <p:nvPr/>
          </p:nvSpPr>
          <p:spPr>
            <a:xfrm>
              <a:off x="4867940" y="6571466"/>
              <a:ext cx="18354" cy="803"/>
            </a:xfrm>
            <a:custGeom>
              <a:rect b="b" l="l" r="r" t="t"/>
              <a:pathLst>
                <a:path extrusionOk="0" h="803" w="18354">
                  <a:moveTo>
                    <a:pt x="17015" y="0"/>
                  </a:moveTo>
                  <a:lnTo>
                    <a:pt x="18355" y="0"/>
                  </a:lnTo>
                  <a:lnTo>
                    <a:pt x="17283" y="0"/>
                  </a:lnTo>
                  <a:lnTo>
                    <a:pt x="0" y="0"/>
                  </a:lnTo>
                  <a:lnTo>
                    <a:pt x="0" y="8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37" name="Google Shape;4037;p41"/>
            <p:cNvSpPr/>
            <p:nvPr/>
          </p:nvSpPr>
          <p:spPr>
            <a:xfrm>
              <a:off x="4847173" y="6579504"/>
              <a:ext cx="6296" cy="2277"/>
            </a:xfrm>
            <a:custGeom>
              <a:rect b="b" l="l" r="r" t="t"/>
              <a:pathLst>
                <a:path extrusionOk="0" h="2277" w="6296">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38" name="Google Shape;4038;p41"/>
            <p:cNvSpPr/>
            <p:nvPr/>
          </p:nvSpPr>
          <p:spPr>
            <a:xfrm>
              <a:off x="4843288" y="5997998"/>
              <a:ext cx="2679" cy="578558"/>
            </a:xfrm>
            <a:custGeom>
              <a:rect b="b" l="l" r="r" t="t"/>
              <a:pathLst>
                <a:path extrusionOk="0" h="578558" w="2679">
                  <a:moveTo>
                    <a:pt x="0" y="576282"/>
                  </a:moveTo>
                  <a:cubicBezTo>
                    <a:pt x="1059" y="576817"/>
                    <a:pt x="1983" y="577594"/>
                    <a:pt x="2680" y="578559"/>
                  </a:cubicBezTo>
                  <a:lnTo>
                    <a:pt x="2680" y="0"/>
                  </a:lnTo>
                  <a:lnTo>
                    <a:pt x="134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39" name="Google Shape;4039;p41"/>
            <p:cNvSpPr/>
            <p:nvPr/>
          </p:nvSpPr>
          <p:spPr>
            <a:xfrm>
              <a:off x="4597573" y="5983932"/>
              <a:ext cx="209540" cy="2679"/>
            </a:xfrm>
            <a:custGeom>
              <a:rect b="b" l="l" r="r" t="t"/>
              <a:pathLst>
                <a:path extrusionOk="0" h="2679" w="209540">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40" name="Google Shape;4040;p41"/>
            <p:cNvSpPr/>
            <p:nvPr/>
          </p:nvSpPr>
          <p:spPr>
            <a:xfrm>
              <a:off x="4844628" y="5997998"/>
              <a:ext cx="2679" cy="147"/>
            </a:xfrm>
            <a:custGeom>
              <a:rect b="b" l="l" r="r" t="t"/>
              <a:pathLst>
                <a:path extrusionOk="0" h="147" w="2679">
                  <a:moveTo>
                    <a:pt x="1340" y="0"/>
                  </a:moveTo>
                  <a:cubicBezTo>
                    <a:pt x="1782" y="59"/>
                    <a:pt x="2237" y="59"/>
                    <a:pt x="2679" y="0"/>
                  </a:cubicBezTo>
                  <a:cubicBezTo>
                    <a:pt x="1795" y="197"/>
                    <a:pt x="884" y="197"/>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41" name="Google Shape;4041;p41"/>
            <p:cNvSpPr/>
            <p:nvPr/>
          </p:nvSpPr>
          <p:spPr>
            <a:xfrm>
              <a:off x="4841278" y="5997194"/>
              <a:ext cx="3349" cy="937"/>
            </a:xfrm>
            <a:custGeom>
              <a:rect b="b" l="l" r="r" t="t"/>
              <a:pathLst>
                <a:path extrusionOk="0" h="937" w="3349">
                  <a:moveTo>
                    <a:pt x="2010" y="938"/>
                  </a:moveTo>
                  <a:lnTo>
                    <a:pt x="3349" y="938"/>
                  </a:lnTo>
                  <a:cubicBezTo>
                    <a:pt x="2170" y="896"/>
                    <a:pt x="1032" y="575"/>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42" name="Google Shape;4042;p41"/>
            <p:cNvSpPr/>
            <p:nvPr/>
          </p:nvSpPr>
          <p:spPr>
            <a:xfrm>
              <a:off x="4837929" y="5997194"/>
              <a:ext cx="803" cy="13395"/>
            </a:xfrm>
            <a:custGeom>
              <a:rect b="b" l="l" r="r" t="t"/>
              <a:pathLst>
                <a:path extrusionOk="0" h="13395" w="803">
                  <a:moveTo>
                    <a:pt x="804" y="0"/>
                  </a:moveTo>
                  <a:lnTo>
                    <a:pt x="0" y="0"/>
                  </a:lnTo>
                  <a:lnTo>
                    <a:pt x="8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43" name="Google Shape;4043;p41"/>
            <p:cNvSpPr/>
            <p:nvPr/>
          </p:nvSpPr>
          <p:spPr>
            <a:xfrm>
              <a:off x="4833055" y="5991300"/>
              <a:ext cx="50" cy="937"/>
            </a:xfrm>
            <a:custGeom>
              <a:rect b="b" l="l" r="r" t="t"/>
              <a:pathLst>
                <a:path extrusionOk="0" h="937" w="50">
                  <a:moveTo>
                    <a:pt x="50" y="938"/>
                  </a:moveTo>
                  <a:cubicBezTo>
                    <a:pt x="-17" y="628"/>
                    <a:pt x="-17" y="309"/>
                    <a:pt x="50" y="0"/>
                  </a:cubicBezTo>
                  <a:lnTo>
                    <a:pt x="50" y="0"/>
                  </a:lnTo>
                  <a:cubicBezTo>
                    <a:pt x="-3" y="309"/>
                    <a:pt x="-3" y="628"/>
                    <a:pt x="50" y="9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44" name="Google Shape;4044;p41"/>
            <p:cNvSpPr/>
            <p:nvPr/>
          </p:nvSpPr>
          <p:spPr>
            <a:xfrm>
              <a:off x="4851863" y="5991434"/>
              <a:ext cx="49" cy="1607"/>
            </a:xfrm>
            <a:custGeom>
              <a:rect b="b" l="l" r="r" t="t"/>
              <a:pathLst>
                <a:path extrusionOk="0" h="1607" w="49">
                  <a:moveTo>
                    <a:pt x="0" y="0"/>
                  </a:moveTo>
                  <a:cubicBezTo>
                    <a:pt x="67" y="535"/>
                    <a:pt x="67" y="1073"/>
                    <a:pt x="0" y="1608"/>
                  </a:cubicBezTo>
                  <a:cubicBezTo>
                    <a:pt x="0" y="1608"/>
                    <a:pt x="0" y="1608"/>
                    <a:pt x="0" y="6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45" name="Google Shape;4045;p41"/>
            <p:cNvSpPr/>
            <p:nvPr/>
          </p:nvSpPr>
          <p:spPr>
            <a:xfrm>
              <a:off x="4582568" y="5879847"/>
              <a:ext cx="14797" cy="112797"/>
            </a:xfrm>
            <a:custGeom>
              <a:rect b="b" l="l" r="r" t="t"/>
              <a:pathLst>
                <a:path extrusionOk="0" h="112797" w="14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46" name="Google Shape;4046;p41"/>
            <p:cNvSpPr/>
            <p:nvPr/>
          </p:nvSpPr>
          <p:spPr>
            <a:xfrm>
              <a:off x="4821851" y="5988755"/>
              <a:ext cx="11120" cy="2545"/>
            </a:xfrm>
            <a:custGeom>
              <a:rect b="b" l="l" r="r" t="t"/>
              <a:pathLst>
                <a:path extrusionOk="0" h="2545" w="11120">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47" name="Google Shape;4047;p41"/>
            <p:cNvSpPr/>
            <p:nvPr/>
          </p:nvSpPr>
          <p:spPr>
            <a:xfrm>
              <a:off x="4838733" y="5997060"/>
              <a:ext cx="2545" cy="576013"/>
            </a:xfrm>
            <a:custGeom>
              <a:rect b="b" l="l" r="r" t="t"/>
              <a:pathLst>
                <a:path extrusionOk="0" h="576013" w="2545">
                  <a:moveTo>
                    <a:pt x="0" y="0"/>
                  </a:moveTo>
                  <a:lnTo>
                    <a:pt x="0" y="0"/>
                  </a:lnTo>
                  <a:lnTo>
                    <a:pt x="0" y="576014"/>
                  </a:lnTo>
                  <a:lnTo>
                    <a:pt x="938" y="576014"/>
                  </a:lnTo>
                  <a:lnTo>
                    <a:pt x="2546" y="576014"/>
                  </a:lnTo>
                  <a:lnTo>
                    <a:pt x="2546" y="0"/>
                  </a:lnTo>
                  <a:lnTo>
                    <a:pt x="134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48" name="Google Shape;4048;p41"/>
            <p:cNvSpPr/>
            <p:nvPr/>
          </p:nvSpPr>
          <p:spPr>
            <a:xfrm>
              <a:off x="4815956" y="6574159"/>
              <a:ext cx="31277" cy="15659"/>
            </a:xfrm>
            <a:custGeom>
              <a:rect b="b" l="l" r="r" t="t"/>
              <a:pathLst>
                <a:path extrusionOk="0" h="15659" w="31277">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49" name="Google Shape;4049;p41"/>
            <p:cNvSpPr/>
            <p:nvPr/>
          </p:nvSpPr>
          <p:spPr>
            <a:xfrm>
              <a:off x="4807466" y="6582049"/>
              <a:ext cx="49" cy="1607"/>
            </a:xfrm>
            <a:custGeom>
              <a:rect b="b" l="l" r="r" t="t"/>
              <a:pathLst>
                <a:path extrusionOk="0" h="1607" w="49">
                  <a:moveTo>
                    <a:pt x="50" y="1608"/>
                  </a:moveTo>
                  <a:cubicBezTo>
                    <a:pt x="-17" y="1072"/>
                    <a:pt x="-17" y="536"/>
                    <a:pt x="50" y="0"/>
                  </a:cubicBezTo>
                  <a:lnTo>
                    <a:pt x="50" y="0"/>
                  </a:lnTo>
                  <a:cubicBezTo>
                    <a:pt x="-17" y="536"/>
                    <a:pt x="-17" y="1072"/>
                    <a:pt x="50" y="16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50" name="Google Shape;4050;p41"/>
            <p:cNvSpPr/>
            <p:nvPr/>
          </p:nvSpPr>
          <p:spPr>
            <a:xfrm>
              <a:off x="4811669" y="6589014"/>
              <a:ext cx="1473" cy="13395"/>
            </a:xfrm>
            <a:custGeom>
              <a:rect b="b" l="l" r="r" t="t"/>
              <a:pathLst>
                <a:path extrusionOk="0" h="13395" w="1473">
                  <a:moveTo>
                    <a:pt x="1474" y="0"/>
                  </a:moveTo>
                  <a:lnTo>
                    <a:pt x="1474"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51" name="Google Shape;4051;p41"/>
            <p:cNvSpPr/>
            <p:nvPr/>
          </p:nvSpPr>
          <p:spPr>
            <a:xfrm>
              <a:off x="4821851" y="5985272"/>
              <a:ext cx="10852" cy="4688"/>
            </a:xfrm>
            <a:custGeom>
              <a:rect b="b" l="l" r="r" t="t"/>
              <a:pathLst>
                <a:path extrusionOk="0" h="4688" w="10852">
                  <a:moveTo>
                    <a:pt x="3885" y="3483"/>
                  </a:moveTo>
                  <a:lnTo>
                    <a:pt x="10852" y="4688"/>
                  </a:lnTo>
                  <a:lnTo>
                    <a:pt x="10852" y="2009"/>
                  </a:lnTo>
                  <a:lnTo>
                    <a:pt x="0" y="0"/>
                  </a:lnTo>
                  <a:lnTo>
                    <a:pt x="0" y="2679"/>
                  </a:lnTo>
                  <a:lnTo>
                    <a:pt x="3885" y="34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52" name="Google Shape;4052;p41"/>
            <p:cNvSpPr/>
            <p:nvPr/>
          </p:nvSpPr>
          <p:spPr>
            <a:xfrm>
              <a:off x="4838184" y="6579169"/>
              <a:ext cx="7649" cy="2681"/>
            </a:xfrm>
            <a:custGeom>
              <a:rect b="b" l="l" r="r" t="t"/>
              <a:pathLst>
                <a:path extrusionOk="0" h="2681" w="7649">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53" name="Google Shape;4053;p41"/>
            <p:cNvSpPr/>
            <p:nvPr/>
          </p:nvSpPr>
          <p:spPr>
            <a:xfrm>
              <a:off x="4807089" y="5880060"/>
              <a:ext cx="34859" cy="18005"/>
            </a:xfrm>
            <a:custGeom>
              <a:rect b="b" l="l" r="r" t="t"/>
              <a:pathLst>
                <a:path extrusionOk="0" h="18005" w="34859">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54" name="Google Shape;4054;p41"/>
            <p:cNvSpPr/>
            <p:nvPr/>
          </p:nvSpPr>
          <p:spPr>
            <a:xfrm>
              <a:off x="4843824" y="5886680"/>
              <a:ext cx="13397" cy="13395"/>
            </a:xfrm>
            <a:custGeom>
              <a:rect b="b" l="l" r="r" t="t"/>
              <a:pathLst>
                <a:path extrusionOk="0" h="13395" w="13397">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55" name="Google Shape;4055;p41"/>
            <p:cNvSpPr/>
            <p:nvPr/>
          </p:nvSpPr>
          <p:spPr>
            <a:xfrm>
              <a:off x="6240138" y="6578566"/>
              <a:ext cx="460212" cy="2679"/>
            </a:xfrm>
            <a:custGeom>
              <a:rect b="b" l="l" r="r" t="t"/>
              <a:pathLst>
                <a:path extrusionOk="0" h="2679" w="460212">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56" name="Google Shape;4056;p41"/>
            <p:cNvSpPr/>
            <p:nvPr/>
          </p:nvSpPr>
          <p:spPr>
            <a:xfrm>
              <a:off x="5583797" y="6578834"/>
              <a:ext cx="11641" cy="2411"/>
            </a:xfrm>
            <a:custGeom>
              <a:rect b="b" l="l" r="r" t="t"/>
              <a:pathLst>
                <a:path extrusionOk="0" h="2411" w="1164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57" name="Google Shape;4057;p41"/>
            <p:cNvSpPr/>
            <p:nvPr/>
          </p:nvSpPr>
          <p:spPr>
            <a:xfrm>
              <a:off x="4892592" y="6578566"/>
              <a:ext cx="47294" cy="2679"/>
            </a:xfrm>
            <a:custGeom>
              <a:rect b="b" l="l" r="r" t="t"/>
              <a:pathLst>
                <a:path extrusionOk="0" h="2679" w="47294">
                  <a:moveTo>
                    <a:pt x="47294" y="2679"/>
                  </a:moveTo>
                  <a:lnTo>
                    <a:pt x="47294" y="0"/>
                  </a:lnTo>
                  <a:lnTo>
                    <a:pt x="0" y="0"/>
                  </a:lnTo>
                  <a:cubicBezTo>
                    <a:pt x="134" y="884"/>
                    <a:pt x="134" y="1795"/>
                    <a:pt x="0" y="26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58" name="Google Shape;4058;p41"/>
            <p:cNvSpPr/>
            <p:nvPr/>
          </p:nvSpPr>
          <p:spPr>
            <a:xfrm>
              <a:off x="4853872" y="6582853"/>
              <a:ext cx="937" cy="1473"/>
            </a:xfrm>
            <a:custGeom>
              <a:rect b="b" l="l" r="r" t="t"/>
              <a:pathLst>
                <a:path extrusionOk="0" h="1473" w="937">
                  <a:moveTo>
                    <a:pt x="134" y="268"/>
                  </a:moveTo>
                  <a:cubicBezTo>
                    <a:pt x="348" y="696"/>
                    <a:pt x="630" y="1098"/>
                    <a:pt x="938" y="1474"/>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59" name="Google Shape;4059;p41"/>
            <p:cNvSpPr/>
            <p:nvPr/>
          </p:nvSpPr>
          <p:spPr>
            <a:xfrm>
              <a:off x="4853410" y="6579905"/>
              <a:ext cx="60" cy="1607"/>
            </a:xfrm>
            <a:custGeom>
              <a:rect b="b" l="l" r="r" t="t"/>
              <a:pathLst>
                <a:path extrusionOk="0" h="1607" w="60">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60" name="Google Shape;4060;p41"/>
            <p:cNvSpPr/>
            <p:nvPr/>
          </p:nvSpPr>
          <p:spPr>
            <a:xfrm>
              <a:off x="4860571" y="6573951"/>
              <a:ext cx="31183" cy="13385"/>
            </a:xfrm>
            <a:custGeom>
              <a:rect b="b" l="l" r="r" t="t"/>
              <a:pathLst>
                <a:path extrusionOk="0" h="13385" w="31183">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61" name="Google Shape;4061;p41"/>
            <p:cNvSpPr/>
            <p:nvPr/>
          </p:nvSpPr>
          <p:spPr>
            <a:xfrm>
              <a:off x="8050174" y="6056671"/>
              <a:ext cx="16211" cy="16476"/>
            </a:xfrm>
            <a:custGeom>
              <a:rect b="b" l="l" r="r" t="t"/>
              <a:pathLst>
                <a:path extrusionOk="0" h="16476" w="16211">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62" name="Google Shape;4062;p41"/>
            <p:cNvSpPr/>
            <p:nvPr/>
          </p:nvSpPr>
          <p:spPr>
            <a:xfrm>
              <a:off x="8068529" y="6066315"/>
              <a:ext cx="3215" cy="1473"/>
            </a:xfrm>
            <a:custGeom>
              <a:rect b="b" l="l" r="r" t="t"/>
              <a:pathLst>
                <a:path extrusionOk="0" h="1473" w="3215">
                  <a:moveTo>
                    <a:pt x="3215" y="0"/>
                  </a:moveTo>
                  <a:cubicBezTo>
                    <a:pt x="3215" y="0"/>
                    <a:pt x="3215" y="0"/>
                    <a:pt x="3215" y="0"/>
                  </a:cubicBezTo>
                  <a:cubicBezTo>
                    <a:pt x="2318" y="809"/>
                    <a:pt x="1192" y="1324"/>
                    <a:pt x="0" y="1474"/>
                  </a:cubicBezTo>
                  <a:lnTo>
                    <a:pt x="0" y="13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63" name="Google Shape;4063;p41"/>
            <p:cNvSpPr/>
            <p:nvPr/>
          </p:nvSpPr>
          <p:spPr>
            <a:xfrm>
              <a:off x="8073486" y="6064574"/>
              <a:ext cx="13397" cy="13395"/>
            </a:xfrm>
            <a:custGeom>
              <a:rect b="b" l="l" r="r" t="t"/>
              <a:pathLst>
                <a:path extrusionOk="0" h="13395" w="13397">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64" name="Google Shape;4064;p41"/>
            <p:cNvSpPr/>
            <p:nvPr/>
          </p:nvSpPr>
          <p:spPr>
            <a:xfrm>
              <a:off x="6887384" y="6504488"/>
              <a:ext cx="74223" cy="13395"/>
            </a:xfrm>
            <a:custGeom>
              <a:rect b="b" l="l" r="r" t="t"/>
              <a:pathLst>
                <a:path extrusionOk="0" h="13395" w="74223">
                  <a:moveTo>
                    <a:pt x="1876" y="0"/>
                  </a:moveTo>
                  <a:lnTo>
                    <a:pt x="71142" y="0"/>
                  </a:lnTo>
                  <a:lnTo>
                    <a:pt x="72347" y="0"/>
                  </a:lnTo>
                  <a:lnTo>
                    <a:pt x="72347" y="0"/>
                  </a:lnTo>
                  <a:lnTo>
                    <a:pt x="74223"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65" name="Google Shape;4065;p41"/>
            <p:cNvSpPr/>
            <p:nvPr/>
          </p:nvSpPr>
          <p:spPr>
            <a:xfrm>
              <a:off x="8354706" y="6177232"/>
              <a:ext cx="14787" cy="122972"/>
            </a:xfrm>
            <a:custGeom>
              <a:rect b="b" l="l" r="r" t="t"/>
              <a:pathLst>
                <a:path extrusionOk="0" h="122972" w="14787">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66" name="Google Shape;4066;p41"/>
            <p:cNvSpPr/>
            <p:nvPr/>
          </p:nvSpPr>
          <p:spPr>
            <a:xfrm>
              <a:off x="8086349" y="6298462"/>
              <a:ext cx="261925" cy="2277"/>
            </a:xfrm>
            <a:custGeom>
              <a:rect b="b" l="l" r="r" t="t"/>
              <a:pathLst>
                <a:path extrusionOk="0" h="2277" w="261925">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67" name="Google Shape;4067;p41"/>
            <p:cNvSpPr/>
            <p:nvPr/>
          </p:nvSpPr>
          <p:spPr>
            <a:xfrm>
              <a:off x="8354035" y="6292166"/>
              <a:ext cx="13180" cy="14601"/>
            </a:xfrm>
            <a:custGeom>
              <a:rect b="b" l="l" r="r" t="t"/>
              <a:pathLst>
                <a:path extrusionOk="0" h="14601" w="13180">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68" name="Google Shape;4068;p41"/>
            <p:cNvSpPr/>
            <p:nvPr/>
          </p:nvSpPr>
          <p:spPr>
            <a:xfrm>
              <a:off x="7597330" y="6172945"/>
              <a:ext cx="1741" cy="2947"/>
            </a:xfrm>
            <a:custGeom>
              <a:rect b="b" l="l" r="r" t="t"/>
              <a:pathLst>
                <a:path extrusionOk="0" h="2947" w="1741">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69" name="Google Shape;4069;p41"/>
            <p:cNvSpPr/>
            <p:nvPr/>
          </p:nvSpPr>
          <p:spPr>
            <a:xfrm>
              <a:off x="8060357" y="4973497"/>
              <a:ext cx="13129" cy="17012"/>
            </a:xfrm>
            <a:custGeom>
              <a:rect b="b" l="l" r="r" t="t"/>
              <a:pathLst>
                <a:path extrusionOk="0" h="17012" w="13129">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70" name="Google Shape;4070;p41"/>
            <p:cNvSpPr/>
            <p:nvPr/>
          </p:nvSpPr>
          <p:spPr>
            <a:xfrm>
              <a:off x="8060892" y="4990643"/>
              <a:ext cx="0" cy="1581"/>
            </a:xfrm>
            <a:custGeom>
              <a:rect b="b" l="l" r="r" t="t"/>
              <a:pathLst>
                <a:path extrusionOk="0" h="1581" w="120000">
                  <a:moveTo>
                    <a:pt x="0" y="0"/>
                  </a:moveTo>
                  <a:cubicBezTo>
                    <a:pt x="0" y="0"/>
                    <a:pt x="0" y="938"/>
                    <a:pt x="0" y="1474"/>
                  </a:cubicBezTo>
                  <a:cubicBezTo>
                    <a:pt x="0" y="2009"/>
                    <a:pt x="0" y="40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71" name="Google Shape;4071;p41"/>
            <p:cNvSpPr/>
            <p:nvPr/>
          </p:nvSpPr>
          <p:spPr>
            <a:xfrm>
              <a:off x="8076166" y="4983811"/>
              <a:ext cx="3617" cy="8707"/>
            </a:xfrm>
            <a:custGeom>
              <a:rect b="b" l="l" r="r" t="t"/>
              <a:pathLst>
                <a:path extrusionOk="0" h="8707" w="3617">
                  <a:moveTo>
                    <a:pt x="3618" y="0"/>
                  </a:moveTo>
                  <a:lnTo>
                    <a:pt x="0" y="0"/>
                  </a:lnTo>
                  <a:lnTo>
                    <a:pt x="0" y="8707"/>
                  </a:lnTo>
                  <a:lnTo>
                    <a:pt x="361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72" name="Google Shape;4072;p41"/>
            <p:cNvSpPr/>
            <p:nvPr/>
          </p:nvSpPr>
          <p:spPr>
            <a:xfrm>
              <a:off x="8073486" y="4983811"/>
              <a:ext cx="2679" cy="1186052"/>
            </a:xfrm>
            <a:custGeom>
              <a:rect b="b" l="l" r="r" t="t"/>
              <a:pathLst>
                <a:path extrusionOk="0" h="1186052" w="2679">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73" name="Google Shape;4073;p41"/>
            <p:cNvSpPr/>
            <p:nvPr/>
          </p:nvSpPr>
          <p:spPr>
            <a:xfrm>
              <a:off x="8066386" y="6067655"/>
              <a:ext cx="2679" cy="102610"/>
            </a:xfrm>
            <a:custGeom>
              <a:rect b="b" l="l" r="r" t="t"/>
              <a:pathLst>
                <a:path extrusionOk="0" h="102610" w="2679">
                  <a:moveTo>
                    <a:pt x="1339" y="102209"/>
                  </a:moveTo>
                  <a:lnTo>
                    <a:pt x="2680" y="102209"/>
                  </a:lnTo>
                  <a:lnTo>
                    <a:pt x="2680" y="0"/>
                  </a:lnTo>
                  <a:lnTo>
                    <a:pt x="1339" y="0"/>
                  </a:lnTo>
                  <a:lnTo>
                    <a:pt x="0" y="0"/>
                  </a:lnTo>
                  <a:lnTo>
                    <a:pt x="0" y="1026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74" name="Google Shape;4074;p41"/>
            <p:cNvSpPr/>
            <p:nvPr/>
          </p:nvSpPr>
          <p:spPr>
            <a:xfrm>
              <a:off x="6880819" y="6518687"/>
              <a:ext cx="2679" cy="150"/>
            </a:xfrm>
            <a:custGeom>
              <a:rect b="b" l="l" r="r" t="t"/>
              <a:pathLst>
                <a:path extrusionOk="0" h="150" w="2679">
                  <a:moveTo>
                    <a:pt x="0" y="0"/>
                  </a:moveTo>
                  <a:lnTo>
                    <a:pt x="1205" y="0"/>
                  </a:lnTo>
                  <a:lnTo>
                    <a:pt x="2680" y="0"/>
                  </a:lnTo>
                  <a:lnTo>
                    <a:pt x="2680" y="0"/>
                  </a:lnTo>
                  <a:cubicBezTo>
                    <a:pt x="1795" y="201"/>
                    <a:pt x="884" y="20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75" name="Google Shape;4075;p41"/>
            <p:cNvSpPr/>
            <p:nvPr/>
          </p:nvSpPr>
          <p:spPr>
            <a:xfrm>
              <a:off x="6876451" y="6512123"/>
              <a:ext cx="80" cy="1607"/>
            </a:xfrm>
            <a:custGeom>
              <a:rect b="b" l="l" r="r" t="t"/>
              <a:pathLst>
                <a:path extrusionOk="0" h="1607" w="80">
                  <a:moveTo>
                    <a:pt x="80" y="1608"/>
                  </a:moveTo>
                  <a:cubicBezTo>
                    <a:pt x="13" y="1072"/>
                    <a:pt x="13" y="536"/>
                    <a:pt x="80" y="0"/>
                  </a:cubicBezTo>
                  <a:lnTo>
                    <a:pt x="80" y="0"/>
                  </a:lnTo>
                  <a:cubicBezTo>
                    <a:pt x="-27" y="536"/>
                    <a:pt x="-27" y="1072"/>
                    <a:pt x="80" y="16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76" name="Google Shape;4076;p41"/>
            <p:cNvSpPr/>
            <p:nvPr/>
          </p:nvSpPr>
          <p:spPr>
            <a:xfrm>
              <a:off x="6881890" y="6504220"/>
              <a:ext cx="7369" cy="13395"/>
            </a:xfrm>
            <a:custGeom>
              <a:rect b="b" l="l" r="r" t="t"/>
              <a:pathLst>
                <a:path extrusionOk="0" h="13395" w="7369">
                  <a:moveTo>
                    <a:pt x="5225" y="0"/>
                  </a:moveTo>
                  <a:lnTo>
                    <a:pt x="1072" y="0"/>
                  </a:lnTo>
                  <a:lnTo>
                    <a:pt x="0" y="0"/>
                  </a:lnTo>
                  <a:lnTo>
                    <a:pt x="1608" y="0"/>
                  </a:lnTo>
                  <a:lnTo>
                    <a:pt x="7369" y="0"/>
                  </a:lnTo>
                  <a:lnTo>
                    <a:pt x="549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77" name="Google Shape;4077;p41"/>
            <p:cNvSpPr/>
            <p:nvPr/>
          </p:nvSpPr>
          <p:spPr>
            <a:xfrm>
              <a:off x="6876749" y="6505292"/>
              <a:ext cx="82445" cy="12742"/>
            </a:xfrm>
            <a:custGeom>
              <a:rect b="b" l="l" r="r" t="t"/>
              <a:pathLst>
                <a:path extrusionOk="0" h="12742" w="82445">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78" name="Google Shape;4078;p41"/>
            <p:cNvSpPr/>
            <p:nvPr/>
          </p:nvSpPr>
          <p:spPr>
            <a:xfrm>
              <a:off x="6950654" y="6510516"/>
              <a:ext cx="14838" cy="342929"/>
            </a:xfrm>
            <a:custGeom>
              <a:rect b="b" l="l" r="r" t="t"/>
              <a:pathLst>
                <a:path extrusionOk="0" h="342929" w="14838">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79" name="Google Shape;4079;p41"/>
            <p:cNvSpPr/>
            <p:nvPr/>
          </p:nvSpPr>
          <p:spPr>
            <a:xfrm>
              <a:off x="7611264" y="6510650"/>
              <a:ext cx="460883" cy="2545"/>
            </a:xfrm>
            <a:custGeom>
              <a:rect b="b" l="l" r="r" t="t"/>
              <a:pathLst>
                <a:path extrusionOk="0" h="2545" w="460883">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80" name="Google Shape;4080;p41"/>
            <p:cNvSpPr/>
            <p:nvPr/>
          </p:nvSpPr>
          <p:spPr>
            <a:xfrm>
              <a:off x="8073189" y="6515338"/>
              <a:ext cx="14633" cy="338776"/>
            </a:xfrm>
            <a:custGeom>
              <a:rect b="b" l="l" r="r" t="t"/>
              <a:pathLst>
                <a:path extrusionOk="0" h="338776" w="14633">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81" name="Google Shape;4081;p41"/>
            <p:cNvSpPr/>
            <p:nvPr/>
          </p:nvSpPr>
          <p:spPr>
            <a:xfrm>
              <a:off x="6959731" y="6503818"/>
              <a:ext cx="7770" cy="2009"/>
            </a:xfrm>
            <a:custGeom>
              <a:rect b="b" l="l" r="r" t="t"/>
              <a:pathLst>
                <a:path extrusionOk="0" h="2009" w="7770">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82" name="Google Shape;4082;p41"/>
            <p:cNvSpPr/>
            <p:nvPr/>
          </p:nvSpPr>
          <p:spPr>
            <a:xfrm>
              <a:off x="6960937" y="6517080"/>
              <a:ext cx="7234" cy="1607"/>
            </a:xfrm>
            <a:custGeom>
              <a:rect b="b" l="l" r="r" t="t"/>
              <a:pathLst>
                <a:path extrusionOk="0" h="1607" w="7234">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83" name="Google Shape;4083;p41"/>
            <p:cNvSpPr/>
            <p:nvPr/>
          </p:nvSpPr>
          <p:spPr>
            <a:xfrm>
              <a:off x="6952262" y="6504756"/>
              <a:ext cx="13096" cy="14031"/>
            </a:xfrm>
            <a:custGeom>
              <a:rect b="b" l="l" r="r" t="t"/>
              <a:pathLst>
                <a:path extrusionOk="0" h="14031" w="13096">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84" name="Google Shape;4084;p41"/>
            <p:cNvSpPr/>
            <p:nvPr/>
          </p:nvSpPr>
          <p:spPr>
            <a:xfrm>
              <a:off x="8072147" y="6513061"/>
              <a:ext cx="13397" cy="1547"/>
            </a:xfrm>
            <a:custGeom>
              <a:rect b="b" l="l" r="r" t="t"/>
              <a:pathLst>
                <a:path extrusionOk="0" h="1547" w="13397">
                  <a:moveTo>
                    <a:pt x="0" y="134"/>
                  </a:moveTo>
                  <a:cubicBezTo>
                    <a:pt x="0" y="134"/>
                    <a:pt x="0" y="1072"/>
                    <a:pt x="0" y="1474"/>
                  </a:cubicBezTo>
                  <a:cubicBezTo>
                    <a:pt x="0" y="1875"/>
                    <a:pt x="0" y="53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85" name="Google Shape;4085;p41"/>
            <p:cNvSpPr/>
            <p:nvPr/>
          </p:nvSpPr>
          <p:spPr>
            <a:xfrm>
              <a:off x="8077238" y="6519223"/>
              <a:ext cx="4153" cy="13395"/>
            </a:xfrm>
            <a:custGeom>
              <a:rect b="b" l="l" r="r" t="t"/>
              <a:pathLst>
                <a:path extrusionOk="0" h="13395" w="4153">
                  <a:moveTo>
                    <a:pt x="1608" y="0"/>
                  </a:moveTo>
                  <a:lnTo>
                    <a:pt x="0" y="0"/>
                  </a:lnTo>
                  <a:lnTo>
                    <a:pt x="1205" y="0"/>
                  </a:lnTo>
                  <a:lnTo>
                    <a:pt x="2411" y="0"/>
                  </a:lnTo>
                  <a:lnTo>
                    <a:pt x="4153" y="0"/>
                  </a:lnTo>
                  <a:lnTo>
                    <a:pt x="321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86" name="Google Shape;4086;p41"/>
            <p:cNvSpPr/>
            <p:nvPr/>
          </p:nvSpPr>
          <p:spPr>
            <a:xfrm>
              <a:off x="6193380" y="6583790"/>
              <a:ext cx="14739" cy="269922"/>
            </a:xfrm>
            <a:custGeom>
              <a:rect b="b" l="l" r="r" t="t"/>
              <a:pathLst>
                <a:path extrusionOk="0" h="269922" w="14739">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87" name="Google Shape;4087;p41"/>
            <p:cNvSpPr/>
            <p:nvPr/>
          </p:nvSpPr>
          <p:spPr>
            <a:xfrm>
              <a:off x="5837803" y="6576690"/>
              <a:ext cx="369676" cy="14767"/>
            </a:xfrm>
            <a:custGeom>
              <a:rect b="b" l="l" r="r" t="t"/>
              <a:pathLst>
                <a:path extrusionOk="0" h="14767" w="369676">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88" name="Google Shape;4088;p41"/>
            <p:cNvSpPr/>
            <p:nvPr/>
          </p:nvSpPr>
          <p:spPr>
            <a:xfrm>
              <a:off x="5803639" y="6576422"/>
              <a:ext cx="42202" cy="14736"/>
            </a:xfrm>
            <a:custGeom>
              <a:rect b="b" l="l" r="r" t="t"/>
              <a:pathLst>
                <a:path extrusionOk="0" h="14736" w="42202">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89" name="Google Shape;4089;p41"/>
            <p:cNvSpPr/>
            <p:nvPr/>
          </p:nvSpPr>
          <p:spPr>
            <a:xfrm>
              <a:off x="8641552" y="5623387"/>
              <a:ext cx="114203" cy="14736"/>
            </a:xfrm>
            <a:custGeom>
              <a:rect b="b" l="l" r="r" t="t"/>
              <a:pathLst>
                <a:path extrusionOk="0" h="14736" w="114203">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90" name="Google Shape;4090;p41"/>
            <p:cNvSpPr/>
            <p:nvPr/>
          </p:nvSpPr>
          <p:spPr>
            <a:xfrm>
              <a:off x="8687238" y="6018895"/>
              <a:ext cx="14738" cy="126053"/>
            </a:xfrm>
            <a:custGeom>
              <a:rect b="b" l="l" r="r" t="t"/>
              <a:pathLst>
                <a:path extrusionOk="0" h="126053" w="14738">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91" name="Google Shape;4091;p41"/>
            <p:cNvSpPr/>
            <p:nvPr/>
          </p:nvSpPr>
          <p:spPr>
            <a:xfrm>
              <a:off x="8687774" y="6137580"/>
              <a:ext cx="14738" cy="365031"/>
            </a:xfrm>
            <a:custGeom>
              <a:rect b="b" l="l" r="r" t="t"/>
              <a:pathLst>
                <a:path extrusionOk="0" h="365031" w="14738">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92" name="Google Shape;4092;p41"/>
            <p:cNvSpPr/>
            <p:nvPr/>
          </p:nvSpPr>
          <p:spPr>
            <a:xfrm>
              <a:off x="5803371" y="6581915"/>
              <a:ext cx="30" cy="1875"/>
            </a:xfrm>
            <a:custGeom>
              <a:rect b="b" l="l" r="r" t="t"/>
              <a:pathLst>
                <a:path extrusionOk="0" h="1875" w="30">
                  <a:moveTo>
                    <a:pt x="0" y="938"/>
                  </a:moveTo>
                  <a:cubicBezTo>
                    <a:pt x="40" y="1246"/>
                    <a:pt x="40" y="1567"/>
                    <a:pt x="0" y="1875"/>
                  </a:cubicBezTo>
                  <a:lnTo>
                    <a:pt x="0" y="0"/>
                  </a:lnTo>
                  <a:cubicBezTo>
                    <a:pt x="40" y="308"/>
                    <a:pt x="40" y="630"/>
                    <a:pt x="0" y="9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93" name="Google Shape;4093;p41"/>
            <p:cNvSpPr/>
            <p:nvPr/>
          </p:nvSpPr>
          <p:spPr>
            <a:xfrm>
              <a:off x="8751815" y="6510918"/>
              <a:ext cx="113077" cy="14735"/>
            </a:xfrm>
            <a:custGeom>
              <a:rect b="b" l="l" r="r" t="t"/>
              <a:pathLst>
                <a:path extrusionOk="0" h="14735" w="113077">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94" name="Google Shape;4094;p41"/>
            <p:cNvSpPr/>
            <p:nvPr/>
          </p:nvSpPr>
          <p:spPr>
            <a:xfrm>
              <a:off x="9317603" y="6519625"/>
              <a:ext cx="14738" cy="8439"/>
            </a:xfrm>
            <a:custGeom>
              <a:rect b="b" l="l" r="r" t="t"/>
              <a:pathLst>
                <a:path extrusionOk="0" h="8439" w="14738">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95" name="Google Shape;4095;p41"/>
            <p:cNvSpPr/>
            <p:nvPr/>
          </p:nvSpPr>
          <p:spPr>
            <a:xfrm>
              <a:off x="8904147" y="6518285"/>
              <a:ext cx="12326" cy="9377"/>
            </a:xfrm>
            <a:custGeom>
              <a:rect b="b" l="l" r="r" t="t"/>
              <a:pathLst>
                <a:path extrusionOk="0" h="9377" w="12326">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96" name="Google Shape;4096;p41"/>
            <p:cNvSpPr/>
            <p:nvPr/>
          </p:nvSpPr>
          <p:spPr>
            <a:xfrm>
              <a:off x="9479179" y="6518285"/>
              <a:ext cx="14337" cy="8562"/>
            </a:xfrm>
            <a:custGeom>
              <a:rect b="b" l="l" r="r" t="t"/>
              <a:pathLst>
                <a:path extrusionOk="0" h="8562" w="14337">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97" name="Google Shape;4097;p41"/>
            <p:cNvSpPr/>
            <p:nvPr/>
          </p:nvSpPr>
          <p:spPr>
            <a:xfrm>
              <a:off x="8744312" y="6518285"/>
              <a:ext cx="10452" cy="8975"/>
            </a:xfrm>
            <a:custGeom>
              <a:rect b="b" l="l" r="r" t="t"/>
              <a:pathLst>
                <a:path extrusionOk="0" h="8975" w="10452">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98" name="Google Shape;4098;p41"/>
            <p:cNvSpPr/>
            <p:nvPr/>
          </p:nvSpPr>
          <p:spPr>
            <a:xfrm>
              <a:off x="8695143" y="6502880"/>
              <a:ext cx="14311" cy="14735"/>
            </a:xfrm>
            <a:custGeom>
              <a:rect b="b" l="l" r="r" t="t"/>
              <a:pathLst>
                <a:path extrusionOk="0" h="14735" w="14311">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99" name="Google Shape;4099;p41"/>
            <p:cNvSpPr/>
            <p:nvPr/>
          </p:nvSpPr>
          <p:spPr>
            <a:xfrm>
              <a:off x="8363012" y="6502344"/>
              <a:ext cx="338964" cy="14735"/>
            </a:xfrm>
            <a:custGeom>
              <a:rect b="b" l="l" r="r" t="t"/>
              <a:pathLst>
                <a:path extrusionOk="0" h="14735" w="338964">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00" name="Google Shape;4100;p41"/>
            <p:cNvSpPr/>
            <p:nvPr/>
          </p:nvSpPr>
          <p:spPr>
            <a:xfrm>
              <a:off x="7276320" y="5863505"/>
              <a:ext cx="344438" cy="14735"/>
            </a:xfrm>
            <a:custGeom>
              <a:rect b="b" l="l" r="r" t="t"/>
              <a:pathLst>
                <a:path extrusionOk="0" h="14735" w="344438">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01" name="Google Shape;4101;p41"/>
            <p:cNvSpPr/>
            <p:nvPr/>
          </p:nvSpPr>
          <p:spPr>
            <a:xfrm>
              <a:off x="4575065" y="6577628"/>
              <a:ext cx="15139" cy="14735"/>
            </a:xfrm>
            <a:custGeom>
              <a:rect b="b" l="l" r="r" t="t"/>
              <a:pathLst>
                <a:path extrusionOk="0" h="14735" w="15139">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02" name="Google Shape;4102;p41"/>
            <p:cNvSpPr/>
            <p:nvPr/>
          </p:nvSpPr>
          <p:spPr>
            <a:xfrm>
              <a:off x="4582836" y="6577628"/>
              <a:ext cx="165194" cy="14735"/>
            </a:xfrm>
            <a:custGeom>
              <a:rect b="b" l="l" r="r" t="t"/>
              <a:pathLst>
                <a:path extrusionOk="0" h="14735" w="165194">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03" name="Google Shape;4103;p41"/>
            <p:cNvSpPr/>
            <p:nvPr/>
          </p:nvSpPr>
          <p:spPr>
            <a:xfrm>
              <a:off x="8462424" y="5587822"/>
              <a:ext cx="14787" cy="36168"/>
            </a:xfrm>
            <a:custGeom>
              <a:rect b="b" l="l" r="r" t="t"/>
              <a:pathLst>
                <a:path extrusionOk="0" h="36168" w="14787">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04" name="Google Shape;4104;p41"/>
            <p:cNvSpPr/>
            <p:nvPr/>
          </p:nvSpPr>
          <p:spPr>
            <a:xfrm>
              <a:off x="7650787" y="5663106"/>
              <a:ext cx="14738" cy="202006"/>
            </a:xfrm>
            <a:custGeom>
              <a:rect b="b" l="l" r="r" t="t"/>
              <a:pathLst>
                <a:path extrusionOk="0" h="202006" w="14738">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05" name="Google Shape;4105;p41"/>
            <p:cNvSpPr/>
            <p:nvPr/>
          </p:nvSpPr>
          <p:spPr>
            <a:xfrm>
              <a:off x="7650787" y="5638056"/>
              <a:ext cx="14738" cy="32417"/>
            </a:xfrm>
            <a:custGeom>
              <a:rect b="b" l="l" r="r" t="t"/>
              <a:pathLst>
                <a:path extrusionOk="0" h="32417" w="14738">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06" name="Google Shape;4106;p41"/>
            <p:cNvSpPr/>
            <p:nvPr/>
          </p:nvSpPr>
          <p:spPr>
            <a:xfrm>
              <a:off x="7077230" y="5829346"/>
              <a:ext cx="195748" cy="14736"/>
            </a:xfrm>
            <a:custGeom>
              <a:rect b="b" l="l" r="r" t="t"/>
              <a:pathLst>
                <a:path extrusionOk="0" h="14736" w="195748">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07" name="Google Shape;4107;p41"/>
            <p:cNvSpPr/>
            <p:nvPr/>
          </p:nvSpPr>
          <p:spPr>
            <a:xfrm>
              <a:off x="7058205" y="5828542"/>
              <a:ext cx="26393" cy="14736"/>
            </a:xfrm>
            <a:custGeom>
              <a:rect b="b" l="l" r="r" t="t"/>
              <a:pathLst>
                <a:path extrusionOk="0" h="14736" w="26393">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08" name="Google Shape;4108;p41"/>
            <p:cNvSpPr/>
            <p:nvPr/>
          </p:nvSpPr>
          <p:spPr>
            <a:xfrm>
              <a:off x="7050836" y="5828542"/>
              <a:ext cx="14737" cy="58940"/>
            </a:xfrm>
            <a:custGeom>
              <a:rect b="b" l="l" r="r" t="t"/>
              <a:pathLst>
                <a:path extrusionOk="0" h="58940" w="14737">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09" name="Google Shape;4109;p41"/>
            <p:cNvSpPr/>
            <p:nvPr/>
          </p:nvSpPr>
          <p:spPr>
            <a:xfrm>
              <a:off x="7050836" y="5880116"/>
              <a:ext cx="14737" cy="623568"/>
            </a:xfrm>
            <a:custGeom>
              <a:rect b="b" l="l" r="r" t="t"/>
              <a:pathLst>
                <a:path extrusionOk="0" h="623568" w="14737">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10" name="Google Shape;4110;p41"/>
            <p:cNvSpPr/>
            <p:nvPr/>
          </p:nvSpPr>
          <p:spPr>
            <a:xfrm>
              <a:off x="8349212" y="6293262"/>
              <a:ext cx="14738" cy="215512"/>
            </a:xfrm>
            <a:custGeom>
              <a:rect b="b" l="l" r="r" t="t"/>
              <a:pathLst>
                <a:path extrusionOk="0" h="215512" w="14738">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11" name="Google Shape;4111;p41"/>
            <p:cNvSpPr/>
            <p:nvPr/>
          </p:nvSpPr>
          <p:spPr>
            <a:xfrm>
              <a:off x="8345461" y="6518285"/>
              <a:ext cx="2947" cy="669"/>
            </a:xfrm>
            <a:custGeom>
              <a:rect b="b" l="l" r="r" t="t"/>
              <a:pathLst>
                <a:path extrusionOk="0" h="669" w="2947">
                  <a:moveTo>
                    <a:pt x="1339" y="670"/>
                  </a:moveTo>
                  <a:lnTo>
                    <a:pt x="2947" y="670"/>
                  </a:lnTo>
                  <a:lnTo>
                    <a:pt x="2947" y="0"/>
                  </a:lnTo>
                  <a:cubicBezTo>
                    <a:pt x="2023" y="429"/>
                    <a:pt x="1018" y="656"/>
                    <a:pt x="0" y="6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12" name="Google Shape;4112;p41"/>
            <p:cNvSpPr/>
            <p:nvPr/>
          </p:nvSpPr>
          <p:spPr>
            <a:xfrm>
              <a:off x="8345327" y="6504220"/>
              <a:ext cx="6029" cy="1607"/>
            </a:xfrm>
            <a:custGeom>
              <a:rect b="b" l="l" r="r" t="t"/>
              <a:pathLst>
                <a:path extrusionOk="0" h="1607" w="6029">
                  <a:moveTo>
                    <a:pt x="2947" y="0"/>
                  </a:moveTo>
                  <a:lnTo>
                    <a:pt x="0" y="0"/>
                  </a:lnTo>
                  <a:cubicBezTo>
                    <a:pt x="1608" y="13"/>
                    <a:pt x="3175" y="589"/>
                    <a:pt x="4421" y="1608"/>
                  </a:cubicBezTo>
                  <a:cubicBezTo>
                    <a:pt x="4810" y="938"/>
                    <a:pt x="5373" y="389"/>
                    <a:pt x="602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13" name="Google Shape;4113;p41"/>
            <p:cNvSpPr/>
            <p:nvPr/>
          </p:nvSpPr>
          <p:spPr>
            <a:xfrm>
              <a:off x="8080856" y="6503952"/>
              <a:ext cx="268892" cy="14735"/>
            </a:xfrm>
            <a:custGeom>
              <a:rect b="b" l="l" r="r" t="t"/>
              <a:pathLst>
                <a:path extrusionOk="0" h="14735" w="268892">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14" name="Google Shape;4114;p41"/>
            <p:cNvSpPr/>
            <p:nvPr/>
          </p:nvSpPr>
          <p:spPr>
            <a:xfrm>
              <a:off x="8348274" y="6026262"/>
              <a:ext cx="14738" cy="143601"/>
            </a:xfrm>
            <a:custGeom>
              <a:rect b="b" l="l" r="r" t="t"/>
              <a:pathLst>
                <a:path extrusionOk="0" h="143601" w="14738">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15" name="Google Shape;4115;p41"/>
            <p:cNvSpPr/>
            <p:nvPr/>
          </p:nvSpPr>
          <p:spPr>
            <a:xfrm>
              <a:off x="8174506" y="4969076"/>
              <a:ext cx="181539" cy="14735"/>
            </a:xfrm>
            <a:custGeom>
              <a:rect b="b" l="l" r="r" t="t"/>
              <a:pathLst>
                <a:path extrusionOk="0" h="14735" w="181539">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16" name="Google Shape;4116;p41"/>
            <p:cNvSpPr/>
            <p:nvPr/>
          </p:nvSpPr>
          <p:spPr>
            <a:xfrm>
              <a:off x="8067843" y="4968406"/>
              <a:ext cx="114567" cy="14735"/>
            </a:xfrm>
            <a:custGeom>
              <a:rect b="b" l="l" r="r" t="t"/>
              <a:pathLst>
                <a:path extrusionOk="0" h="14735" w="114567">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17" name="Google Shape;4117;p41"/>
            <p:cNvSpPr/>
            <p:nvPr/>
          </p:nvSpPr>
          <p:spPr>
            <a:xfrm>
              <a:off x="7904675" y="6165036"/>
              <a:ext cx="142149" cy="4827"/>
            </a:xfrm>
            <a:custGeom>
              <a:rect b="b" l="l" r="r" t="t"/>
              <a:pathLst>
                <a:path extrusionOk="0" h="4827" w="142149">
                  <a:moveTo>
                    <a:pt x="7101" y="4828"/>
                  </a:moveTo>
                  <a:lnTo>
                    <a:pt x="142150" y="4828"/>
                  </a:lnTo>
                  <a:lnTo>
                    <a:pt x="142150" y="5"/>
                  </a:lnTo>
                  <a:lnTo>
                    <a:pt x="0" y="5"/>
                  </a:lnTo>
                  <a:cubicBezTo>
                    <a:pt x="3162" y="-115"/>
                    <a:pt x="6042" y="1840"/>
                    <a:pt x="7101" y="48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18" name="Google Shape;4118;p41"/>
            <p:cNvSpPr/>
            <p:nvPr/>
          </p:nvSpPr>
          <p:spPr>
            <a:xfrm>
              <a:off x="7828248" y="6158598"/>
              <a:ext cx="13860" cy="10328"/>
            </a:xfrm>
            <a:custGeom>
              <a:rect b="b" l="l" r="r" t="t"/>
              <a:pathLst>
                <a:path extrusionOk="0" h="10328" w="13860">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19" name="Google Shape;4119;p41"/>
            <p:cNvSpPr/>
            <p:nvPr/>
          </p:nvSpPr>
          <p:spPr>
            <a:xfrm>
              <a:off x="8747394" y="5808047"/>
              <a:ext cx="60959" cy="14736"/>
            </a:xfrm>
            <a:custGeom>
              <a:rect b="b" l="l" r="r" t="t"/>
              <a:pathLst>
                <a:path extrusionOk="0" h="14736" w="60959">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20" name="Google Shape;4120;p41"/>
            <p:cNvSpPr/>
            <p:nvPr/>
          </p:nvSpPr>
          <p:spPr>
            <a:xfrm>
              <a:off x="8363012" y="5808047"/>
              <a:ext cx="391750" cy="14736"/>
            </a:xfrm>
            <a:custGeom>
              <a:rect b="b" l="l" r="r" t="t"/>
              <a:pathLst>
                <a:path extrusionOk="0" h="14736" w="391750">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21" name="Google Shape;4121;p41"/>
            <p:cNvSpPr/>
            <p:nvPr/>
          </p:nvSpPr>
          <p:spPr>
            <a:xfrm>
              <a:off x="7904675" y="5808047"/>
              <a:ext cx="155681" cy="14736"/>
            </a:xfrm>
            <a:custGeom>
              <a:rect b="b" l="l" r="r" t="t"/>
              <a:pathLst>
                <a:path extrusionOk="0" h="14736" w="155681">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22" name="Google Shape;4122;p41"/>
            <p:cNvSpPr/>
            <p:nvPr/>
          </p:nvSpPr>
          <p:spPr>
            <a:xfrm>
              <a:off x="6700217" y="6580575"/>
              <a:ext cx="14737" cy="8439"/>
            </a:xfrm>
            <a:custGeom>
              <a:rect b="b" l="l" r="r" t="t"/>
              <a:pathLst>
                <a:path extrusionOk="0" h="8439" w="14737">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23" name="Google Shape;4123;p41"/>
            <p:cNvSpPr/>
            <p:nvPr/>
          </p:nvSpPr>
          <p:spPr>
            <a:xfrm>
              <a:off x="4807342" y="5978172"/>
              <a:ext cx="14509" cy="11788"/>
            </a:xfrm>
            <a:custGeom>
              <a:rect b="b" l="l" r="r" t="t"/>
              <a:pathLst>
                <a:path extrusionOk="0" h="11788" w="14509">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24" name="Google Shape;4124;p41"/>
            <p:cNvSpPr/>
            <p:nvPr/>
          </p:nvSpPr>
          <p:spPr>
            <a:xfrm>
              <a:off x="4807064" y="5982593"/>
              <a:ext cx="14787" cy="605350"/>
            </a:xfrm>
            <a:custGeom>
              <a:rect b="b" l="l" r="r" t="t"/>
              <a:pathLst>
                <a:path extrusionOk="0" h="605350" w="14787">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25" name="Google Shape;4125;p41"/>
            <p:cNvSpPr/>
            <p:nvPr/>
          </p:nvSpPr>
          <p:spPr>
            <a:xfrm>
              <a:off x="5602807" y="6571466"/>
              <a:ext cx="186365" cy="14735"/>
            </a:xfrm>
            <a:custGeom>
              <a:rect b="b" l="l" r="r" t="t"/>
              <a:pathLst>
                <a:path extrusionOk="0" h="14735" w="18636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26" name="Google Shape;4126;p41"/>
            <p:cNvSpPr/>
            <p:nvPr/>
          </p:nvSpPr>
          <p:spPr>
            <a:xfrm>
              <a:off x="5594718" y="6570796"/>
              <a:ext cx="14385" cy="14736"/>
            </a:xfrm>
            <a:custGeom>
              <a:rect b="b" l="l" r="r" t="t"/>
              <a:pathLst>
                <a:path extrusionOk="0" h="14736" w="14385">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27" name="Google Shape;4127;p41"/>
            <p:cNvSpPr/>
            <p:nvPr/>
          </p:nvSpPr>
          <p:spPr>
            <a:xfrm>
              <a:off x="4832972" y="5886450"/>
              <a:ext cx="10852" cy="7463"/>
            </a:xfrm>
            <a:custGeom>
              <a:rect b="b" l="l" r="r" t="t"/>
              <a:pathLst>
                <a:path extrusionOk="0" h="7463" w="10852">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28" name="Google Shape;4128;p41"/>
            <p:cNvSpPr/>
            <p:nvPr/>
          </p:nvSpPr>
          <p:spPr>
            <a:xfrm>
              <a:off x="4831766" y="5886584"/>
              <a:ext cx="9645" cy="109805"/>
            </a:xfrm>
            <a:custGeom>
              <a:rect b="b" l="l" r="r" t="t"/>
              <a:pathLst>
                <a:path extrusionOk="0" h="109805" w="964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29" name="Google Shape;4129;p41"/>
            <p:cNvSpPr/>
            <p:nvPr/>
          </p:nvSpPr>
          <p:spPr>
            <a:xfrm>
              <a:off x="4853202" y="5987994"/>
              <a:ext cx="14737" cy="590839"/>
            </a:xfrm>
            <a:custGeom>
              <a:rect b="b" l="l" r="r" t="t"/>
              <a:pathLst>
                <a:path extrusionOk="0" h="590839" w="14737">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30" name="Google Shape;4130;p41"/>
            <p:cNvSpPr/>
            <p:nvPr/>
          </p:nvSpPr>
          <p:spPr>
            <a:xfrm>
              <a:off x="4852532" y="6569993"/>
              <a:ext cx="14737" cy="15967"/>
            </a:xfrm>
            <a:custGeom>
              <a:rect b="b" l="l" r="r" t="t"/>
              <a:pathLst>
                <a:path extrusionOk="0" h="15967" w="1473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31" name="Google Shape;4131;p41"/>
            <p:cNvSpPr/>
            <p:nvPr/>
          </p:nvSpPr>
          <p:spPr>
            <a:xfrm>
              <a:off x="8355643" y="6169930"/>
              <a:ext cx="13934" cy="14739"/>
            </a:xfrm>
            <a:custGeom>
              <a:rect b="b" l="l" r="r" t="t"/>
              <a:pathLst>
                <a:path extrusionOk="0" h="14739" w="13934">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32" name="Google Shape;4132;p41"/>
            <p:cNvSpPr/>
            <p:nvPr/>
          </p:nvSpPr>
          <p:spPr>
            <a:xfrm>
              <a:off x="8071849" y="6511855"/>
              <a:ext cx="14768" cy="7367"/>
            </a:xfrm>
            <a:custGeom>
              <a:rect b="b" l="l" r="r" t="t"/>
              <a:pathLst>
                <a:path extrusionOk="0" h="7367" w="14768">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33" name="Google Shape;4133;p41"/>
            <p:cNvSpPr/>
            <p:nvPr/>
          </p:nvSpPr>
          <p:spPr>
            <a:xfrm>
              <a:off x="8060843" y="4986089"/>
              <a:ext cx="14251" cy="829325"/>
            </a:xfrm>
            <a:custGeom>
              <a:rect b="b" l="l" r="r" t="t"/>
              <a:pathLst>
                <a:path extrusionOk="0" h="829325" w="14251">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34" name="Google Shape;4134;p41"/>
            <p:cNvSpPr/>
            <p:nvPr/>
          </p:nvSpPr>
          <p:spPr>
            <a:xfrm>
              <a:off x="8060215" y="5808047"/>
              <a:ext cx="14746" cy="259608"/>
            </a:xfrm>
            <a:custGeom>
              <a:rect b="b" l="l" r="r" t="t"/>
              <a:pathLst>
                <a:path extrusionOk="0" h="259608" w="14746">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35" name="Google Shape;4135;p41"/>
            <p:cNvSpPr/>
            <p:nvPr/>
          </p:nvSpPr>
          <p:spPr>
            <a:xfrm>
              <a:off x="7596795" y="6175088"/>
              <a:ext cx="14468" cy="335963"/>
            </a:xfrm>
            <a:custGeom>
              <a:rect b="b" l="l" r="r" t="t"/>
              <a:pathLst>
                <a:path extrusionOk="0" h="335963" w="14468">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36" name="Google Shape;4136;p41"/>
            <p:cNvSpPr/>
            <p:nvPr/>
          </p:nvSpPr>
          <p:spPr>
            <a:xfrm>
              <a:off x="7611264" y="6511052"/>
              <a:ext cx="100" cy="2679"/>
            </a:xfrm>
            <a:custGeom>
              <a:rect b="b" l="l" r="r" t="t"/>
              <a:pathLst>
                <a:path extrusionOk="0" h="2679" w="100">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37" name="Google Shape;4137;p41"/>
            <p:cNvSpPr/>
            <p:nvPr/>
          </p:nvSpPr>
          <p:spPr>
            <a:xfrm>
              <a:off x="7601618" y="6513731"/>
              <a:ext cx="8842" cy="4788"/>
            </a:xfrm>
            <a:custGeom>
              <a:rect b="b" l="l" r="r" t="t"/>
              <a:pathLst>
                <a:path extrusionOk="0" h="4788" w="8842">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38" name="Google Shape;4138;p41"/>
            <p:cNvSpPr/>
            <p:nvPr/>
          </p:nvSpPr>
          <p:spPr>
            <a:xfrm>
              <a:off x="8363012" y="5623455"/>
              <a:ext cx="65381" cy="14601"/>
            </a:xfrm>
            <a:custGeom>
              <a:rect b="b" l="l" r="r" t="t"/>
              <a:pathLst>
                <a:path extrusionOk="0" h="14601" w="6538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39" name="Google Shape;4139;p41"/>
            <p:cNvSpPr/>
            <p:nvPr/>
          </p:nvSpPr>
          <p:spPr>
            <a:xfrm>
              <a:off x="5803639" y="6580575"/>
              <a:ext cx="30" cy="2277"/>
            </a:xfrm>
            <a:custGeom>
              <a:rect b="b" l="l" r="r" t="t"/>
              <a:pathLst>
                <a:path extrusionOk="0" h="2277" w="30">
                  <a:moveTo>
                    <a:pt x="0" y="0"/>
                  </a:moveTo>
                  <a:cubicBezTo>
                    <a:pt x="0" y="0"/>
                    <a:pt x="0" y="1072"/>
                    <a:pt x="0" y="1608"/>
                  </a:cubicBezTo>
                  <a:lnTo>
                    <a:pt x="0" y="2277"/>
                  </a:lnTo>
                  <a:cubicBezTo>
                    <a:pt x="40" y="1969"/>
                    <a:pt x="40" y="1648"/>
                    <a:pt x="0" y="13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40" name="Google Shape;4140;p41"/>
            <p:cNvSpPr/>
            <p:nvPr/>
          </p:nvSpPr>
          <p:spPr>
            <a:xfrm>
              <a:off x="5788871" y="6580575"/>
              <a:ext cx="30" cy="2277"/>
            </a:xfrm>
            <a:custGeom>
              <a:rect b="b" l="l" r="r" t="t"/>
              <a:pathLst>
                <a:path extrusionOk="0" h="2277" w="30">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41" name="Google Shape;4141;p41"/>
            <p:cNvSpPr/>
            <p:nvPr/>
          </p:nvSpPr>
          <p:spPr>
            <a:xfrm>
              <a:off x="8888338" y="6510918"/>
              <a:ext cx="21168" cy="14755"/>
            </a:xfrm>
            <a:custGeom>
              <a:rect b="b" l="l" r="r" t="t"/>
              <a:pathLst>
                <a:path extrusionOk="0" h="14755" w="21168">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42" name="Google Shape;4142;p41"/>
            <p:cNvSpPr/>
            <p:nvPr/>
          </p:nvSpPr>
          <p:spPr>
            <a:xfrm>
              <a:off x="8857790" y="6510918"/>
              <a:ext cx="38318" cy="14735"/>
            </a:xfrm>
            <a:custGeom>
              <a:rect b="b" l="l" r="r" t="t"/>
              <a:pathLst>
                <a:path extrusionOk="0" h="14735" w="38318">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43" name="Google Shape;4143;p41"/>
            <p:cNvSpPr/>
            <p:nvPr/>
          </p:nvSpPr>
          <p:spPr>
            <a:xfrm>
              <a:off x="9317468" y="5763171"/>
              <a:ext cx="14737" cy="763822"/>
            </a:xfrm>
            <a:custGeom>
              <a:rect b="b" l="l" r="r" t="t"/>
              <a:pathLst>
                <a:path extrusionOk="0" h="763822" w="14737">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44" name="Google Shape;4144;p41"/>
            <p:cNvSpPr/>
            <p:nvPr/>
          </p:nvSpPr>
          <p:spPr>
            <a:xfrm>
              <a:off x="9317603" y="5446229"/>
              <a:ext cx="14738" cy="324310"/>
            </a:xfrm>
            <a:custGeom>
              <a:rect b="b" l="l" r="r" t="t"/>
              <a:pathLst>
                <a:path extrusionOk="0" h="324310" w="14738">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45" name="Google Shape;4145;p41"/>
            <p:cNvSpPr/>
            <p:nvPr/>
          </p:nvSpPr>
          <p:spPr>
            <a:xfrm>
              <a:off x="8901734" y="5629483"/>
              <a:ext cx="14739" cy="896170"/>
            </a:xfrm>
            <a:custGeom>
              <a:rect b="b" l="l" r="r" t="t"/>
              <a:pathLst>
                <a:path extrusionOk="0" h="896170" w="14739">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46" name="Google Shape;4146;p41"/>
            <p:cNvSpPr/>
            <p:nvPr/>
          </p:nvSpPr>
          <p:spPr>
            <a:xfrm>
              <a:off x="8903695" y="5464850"/>
              <a:ext cx="13179" cy="172000"/>
            </a:xfrm>
            <a:custGeom>
              <a:rect b="b" l="l" r="r" t="t"/>
              <a:pathLst>
                <a:path extrusionOk="0" h="172000" w="13179">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47" name="Google Shape;4147;p41"/>
            <p:cNvSpPr/>
            <p:nvPr/>
          </p:nvSpPr>
          <p:spPr>
            <a:xfrm>
              <a:off x="9479179" y="6513329"/>
              <a:ext cx="14738" cy="12325"/>
            </a:xfrm>
            <a:custGeom>
              <a:rect b="b" l="l" r="r" t="t"/>
              <a:pathLst>
                <a:path extrusionOk="0" h="12325" w="14738">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48" name="Google Shape;4148;p41"/>
            <p:cNvSpPr/>
            <p:nvPr/>
          </p:nvSpPr>
          <p:spPr>
            <a:xfrm>
              <a:off x="8730110" y="6522036"/>
              <a:ext cx="14738" cy="331944"/>
            </a:xfrm>
            <a:custGeom>
              <a:rect b="b" l="l" r="r" t="t"/>
              <a:pathLst>
                <a:path extrusionOk="0" h="331944" w="14738">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49" name="Google Shape;4149;p41"/>
            <p:cNvSpPr/>
            <p:nvPr/>
          </p:nvSpPr>
          <p:spPr>
            <a:xfrm>
              <a:off x="8740025" y="6157674"/>
              <a:ext cx="14742" cy="367712"/>
            </a:xfrm>
            <a:custGeom>
              <a:rect b="b" l="l" r="r" t="t"/>
              <a:pathLst>
                <a:path extrusionOk="0" h="367712" w="1474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50" name="Google Shape;4150;p41"/>
            <p:cNvSpPr/>
            <p:nvPr/>
          </p:nvSpPr>
          <p:spPr>
            <a:xfrm>
              <a:off x="8348274" y="6511587"/>
              <a:ext cx="14738" cy="342125"/>
            </a:xfrm>
            <a:custGeom>
              <a:rect b="b" l="l" r="r" t="t"/>
              <a:pathLst>
                <a:path extrusionOk="0" h="342125" w="14738">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51" name="Google Shape;4151;p41"/>
            <p:cNvSpPr/>
            <p:nvPr/>
          </p:nvSpPr>
          <p:spPr>
            <a:xfrm>
              <a:off x="7275918" y="5863505"/>
              <a:ext cx="7368" cy="14735"/>
            </a:xfrm>
            <a:custGeom>
              <a:rect b="b" l="l" r="r" t="t"/>
              <a:pathLst>
                <a:path extrusionOk="0" h="14735" w="7368">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52" name="Google Shape;4152;p41"/>
            <p:cNvSpPr/>
            <p:nvPr/>
          </p:nvSpPr>
          <p:spPr>
            <a:xfrm>
              <a:off x="8348274" y="6511052"/>
              <a:ext cx="14738" cy="7367"/>
            </a:xfrm>
            <a:custGeom>
              <a:rect b="b" l="l" r="r" t="t"/>
              <a:pathLst>
                <a:path extrusionOk="0" h="7367" w="14738">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53" name="Google Shape;4153;p41"/>
            <p:cNvSpPr/>
            <p:nvPr/>
          </p:nvSpPr>
          <p:spPr>
            <a:xfrm>
              <a:off x="8348274" y="6502612"/>
              <a:ext cx="14738" cy="15806"/>
            </a:xfrm>
            <a:custGeom>
              <a:rect b="b" l="l" r="r" t="t"/>
              <a:pathLst>
                <a:path extrusionOk="0" h="15806" w="14738">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54" name="Google Shape;4154;p41"/>
            <p:cNvSpPr/>
            <p:nvPr/>
          </p:nvSpPr>
          <p:spPr>
            <a:xfrm>
              <a:off x="8046825" y="6165979"/>
              <a:ext cx="1340" cy="3884"/>
            </a:xfrm>
            <a:custGeom>
              <a:rect b="b" l="l" r="r" t="t"/>
              <a:pathLst>
                <a:path extrusionOk="0" h="3884" w="1340">
                  <a:moveTo>
                    <a:pt x="0" y="3885"/>
                  </a:moveTo>
                  <a:lnTo>
                    <a:pt x="1340" y="3885"/>
                  </a:lnTo>
                  <a:cubicBezTo>
                    <a:pt x="509" y="2760"/>
                    <a:pt x="40" y="140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55" name="Google Shape;4155;p41"/>
            <p:cNvSpPr/>
            <p:nvPr/>
          </p:nvSpPr>
          <p:spPr>
            <a:xfrm>
              <a:off x="8060357" y="6165979"/>
              <a:ext cx="1206" cy="3884"/>
            </a:xfrm>
            <a:custGeom>
              <a:rect b="b" l="l" r="r" t="t"/>
              <a:pathLst>
                <a:path extrusionOk="0" h="3884" w="1206">
                  <a:moveTo>
                    <a:pt x="1206" y="3885"/>
                  </a:moveTo>
                  <a:lnTo>
                    <a:pt x="1206" y="0"/>
                  </a:lnTo>
                  <a:cubicBezTo>
                    <a:pt x="1152" y="1380"/>
                    <a:pt x="737" y="2719"/>
                    <a:pt x="0" y="38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56" name="Google Shape;4156;p41"/>
            <p:cNvSpPr/>
            <p:nvPr/>
          </p:nvSpPr>
          <p:spPr>
            <a:xfrm>
              <a:off x="8348274" y="5815415"/>
              <a:ext cx="14738" cy="218215"/>
            </a:xfrm>
            <a:custGeom>
              <a:rect b="b" l="l" r="r" t="t"/>
              <a:pathLst>
                <a:path extrusionOk="0" h="218215" w="14738">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57" name="Google Shape;4157;p41"/>
            <p:cNvSpPr/>
            <p:nvPr/>
          </p:nvSpPr>
          <p:spPr>
            <a:xfrm>
              <a:off x="7897842" y="6165042"/>
              <a:ext cx="14335" cy="4822"/>
            </a:xfrm>
            <a:custGeom>
              <a:rect b="b" l="l" r="r" t="t"/>
              <a:pathLst>
                <a:path extrusionOk="0" h="4822" w="14335">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58" name="Google Shape;4158;p41"/>
            <p:cNvSpPr/>
            <p:nvPr/>
          </p:nvSpPr>
          <p:spPr>
            <a:xfrm>
              <a:off x="7828442" y="6165042"/>
              <a:ext cx="76233" cy="4822"/>
            </a:xfrm>
            <a:custGeom>
              <a:rect b="b" l="l" r="r" t="t"/>
              <a:pathLst>
                <a:path extrusionOk="0" h="4822" w="76233">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59" name="Google Shape;4159;p41"/>
            <p:cNvSpPr/>
            <p:nvPr/>
          </p:nvSpPr>
          <p:spPr>
            <a:xfrm>
              <a:off x="7897441" y="5808047"/>
              <a:ext cx="14871" cy="14746"/>
            </a:xfrm>
            <a:custGeom>
              <a:rect b="b" l="l" r="r" t="t"/>
              <a:pathLst>
                <a:path extrusionOk="0" h="14746" w="14871">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60" name="Google Shape;4160;p41"/>
            <p:cNvSpPr/>
            <p:nvPr/>
          </p:nvSpPr>
          <p:spPr>
            <a:xfrm>
              <a:off x="7853685" y="5808047"/>
              <a:ext cx="51124" cy="14735"/>
            </a:xfrm>
            <a:custGeom>
              <a:rect b="b" l="l" r="r" t="t"/>
              <a:pathLst>
                <a:path extrusionOk="0" h="14735" w="51124">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61" name="Google Shape;4161;p41"/>
            <p:cNvSpPr/>
            <p:nvPr/>
          </p:nvSpPr>
          <p:spPr>
            <a:xfrm>
              <a:off x="6700217" y="6580575"/>
              <a:ext cx="14739" cy="7367"/>
            </a:xfrm>
            <a:custGeom>
              <a:rect b="b" l="l" r="r" t="t"/>
              <a:pathLst>
                <a:path extrusionOk="0" h="7367" w="14739">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62" name="Google Shape;4162;p41"/>
            <p:cNvSpPr/>
            <p:nvPr/>
          </p:nvSpPr>
          <p:spPr>
            <a:xfrm>
              <a:off x="8071879" y="6300740"/>
              <a:ext cx="14738" cy="218215"/>
            </a:xfrm>
            <a:custGeom>
              <a:rect b="b" l="l" r="r" t="t"/>
              <a:pathLst>
                <a:path extrusionOk="0" h="218215" w="14738">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63" name="Google Shape;4163;p41"/>
            <p:cNvSpPr/>
            <p:nvPr/>
          </p:nvSpPr>
          <p:spPr>
            <a:xfrm>
              <a:off x="8071879" y="6292032"/>
              <a:ext cx="14738" cy="15942"/>
            </a:xfrm>
            <a:custGeom>
              <a:rect b="b" l="l" r="r" t="t"/>
              <a:pathLst>
                <a:path extrusionOk="0" h="15942" w="14738">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64" name="Google Shape;4164;p41"/>
            <p:cNvSpPr/>
            <p:nvPr/>
          </p:nvSpPr>
          <p:spPr>
            <a:xfrm>
              <a:off x="7269621" y="6503684"/>
              <a:ext cx="340939" cy="14735"/>
            </a:xfrm>
            <a:custGeom>
              <a:rect b="b" l="l" r="r" t="t"/>
              <a:pathLst>
                <a:path extrusionOk="0" h="14735" w="340939">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65" name="Google Shape;4165;p41"/>
            <p:cNvSpPr/>
            <p:nvPr/>
          </p:nvSpPr>
          <p:spPr>
            <a:xfrm>
              <a:off x="7265468" y="6503684"/>
              <a:ext cx="11522" cy="14735"/>
            </a:xfrm>
            <a:custGeom>
              <a:rect b="b" l="l" r="r" t="t"/>
              <a:pathLst>
                <a:path extrusionOk="0" h="14735" w="11522">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66" name="Google Shape;4166;p41"/>
            <p:cNvSpPr/>
            <p:nvPr/>
          </p:nvSpPr>
          <p:spPr>
            <a:xfrm>
              <a:off x="7058205" y="6503684"/>
              <a:ext cx="214632" cy="14736"/>
            </a:xfrm>
            <a:custGeom>
              <a:rect b="b" l="l" r="r" t="t"/>
              <a:pathLst>
                <a:path extrusionOk="0" h="14736" w="214632">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67" name="Google Shape;4167;p41"/>
            <p:cNvSpPr/>
            <p:nvPr/>
          </p:nvSpPr>
          <p:spPr>
            <a:xfrm>
              <a:off x="6960401" y="6503684"/>
              <a:ext cx="105172" cy="14601"/>
            </a:xfrm>
            <a:custGeom>
              <a:rect b="b" l="l" r="r" t="t"/>
              <a:pathLst>
                <a:path extrusionOk="0" h="14601" w="105172">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68" name="Google Shape;4168;p41"/>
            <p:cNvSpPr/>
            <p:nvPr/>
          </p:nvSpPr>
          <p:spPr>
            <a:xfrm>
              <a:off x="8594257" y="5623387"/>
              <a:ext cx="55656" cy="14737"/>
            </a:xfrm>
            <a:custGeom>
              <a:rect b="b" l="l" r="r" t="t"/>
              <a:pathLst>
                <a:path extrusionOk="0" h="14737" w="55656">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69" name="Google Shape;4169;p41"/>
            <p:cNvSpPr/>
            <p:nvPr/>
          </p:nvSpPr>
          <p:spPr>
            <a:xfrm>
              <a:off x="10004505" y="5921508"/>
              <a:ext cx="14738" cy="550695"/>
            </a:xfrm>
            <a:custGeom>
              <a:rect b="b" l="l" r="r" t="t"/>
              <a:pathLst>
                <a:path extrusionOk="0" h="550695" w="14738">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70" name="Google Shape;4170;p41"/>
            <p:cNvSpPr/>
            <p:nvPr/>
          </p:nvSpPr>
          <p:spPr>
            <a:xfrm>
              <a:off x="5803639" y="6579905"/>
              <a:ext cx="50" cy="2009"/>
            </a:xfrm>
            <a:custGeom>
              <a:rect b="b" l="l" r="r" t="t"/>
              <a:pathLst>
                <a:path extrusionOk="0" h="2009" w="50">
                  <a:moveTo>
                    <a:pt x="0" y="0"/>
                  </a:moveTo>
                  <a:cubicBezTo>
                    <a:pt x="67" y="670"/>
                    <a:pt x="67" y="1339"/>
                    <a:pt x="0" y="2009"/>
                  </a:cubicBezTo>
                  <a:lnTo>
                    <a:pt x="0" y="2009"/>
                  </a:lnTo>
                  <a:cubicBezTo>
                    <a:pt x="0" y="2009"/>
                    <a:pt x="0" y="938"/>
                    <a:pt x="0" y="4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71" name="Google Shape;4171;p41"/>
            <p:cNvSpPr/>
            <p:nvPr/>
          </p:nvSpPr>
          <p:spPr>
            <a:xfrm>
              <a:off x="5789253" y="6579905"/>
              <a:ext cx="49" cy="2009"/>
            </a:xfrm>
            <a:custGeom>
              <a:rect b="b" l="l" r="r" t="t"/>
              <a:pathLst>
                <a:path extrusionOk="0" h="2009" w="49">
                  <a:moveTo>
                    <a:pt x="50" y="2009"/>
                  </a:moveTo>
                  <a:cubicBezTo>
                    <a:pt x="-17" y="1339"/>
                    <a:pt x="-17" y="670"/>
                    <a:pt x="50" y="0"/>
                  </a:cubicBezTo>
                  <a:lnTo>
                    <a:pt x="50" y="0"/>
                  </a:lnTo>
                  <a:cubicBezTo>
                    <a:pt x="50" y="0"/>
                    <a:pt x="50" y="1072"/>
                    <a:pt x="50" y="16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72" name="Google Shape;4172;p41"/>
            <p:cNvSpPr/>
            <p:nvPr/>
          </p:nvSpPr>
          <p:spPr>
            <a:xfrm>
              <a:off x="6225400" y="6581915"/>
              <a:ext cx="14737" cy="271798"/>
            </a:xfrm>
            <a:custGeom>
              <a:rect b="b" l="l" r="r" t="t"/>
              <a:pathLst>
                <a:path extrusionOk="0" h="271798" w="14737">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73" name="Google Shape;4173;p41"/>
            <p:cNvSpPr/>
            <p:nvPr/>
          </p:nvSpPr>
          <p:spPr>
            <a:xfrm>
              <a:off x="9479179" y="6512123"/>
              <a:ext cx="14737" cy="8574"/>
            </a:xfrm>
            <a:custGeom>
              <a:rect b="b" l="l" r="r" t="t"/>
              <a:pathLst>
                <a:path extrusionOk="0" h="8574" w="14737">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74" name="Google Shape;4174;p41"/>
            <p:cNvSpPr/>
            <p:nvPr/>
          </p:nvSpPr>
          <p:spPr>
            <a:xfrm>
              <a:off x="9479179" y="5755804"/>
              <a:ext cx="14737" cy="763687"/>
            </a:xfrm>
            <a:custGeom>
              <a:rect b="b" l="l" r="r" t="t"/>
              <a:pathLst>
                <a:path extrusionOk="0" h="763687" w="1473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75" name="Google Shape;4175;p41"/>
            <p:cNvSpPr/>
            <p:nvPr/>
          </p:nvSpPr>
          <p:spPr>
            <a:xfrm>
              <a:off x="8729575" y="6520027"/>
              <a:ext cx="14291" cy="9108"/>
            </a:xfrm>
            <a:custGeom>
              <a:rect b="b" l="l" r="r" t="t"/>
              <a:pathLst>
                <a:path extrusionOk="0" h="9108" w="14291">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76" name="Google Shape;4176;p41"/>
            <p:cNvSpPr/>
            <p:nvPr/>
          </p:nvSpPr>
          <p:spPr>
            <a:xfrm>
              <a:off x="8729793" y="6504046"/>
              <a:ext cx="14787" cy="23616"/>
            </a:xfrm>
            <a:custGeom>
              <a:rect b="b" l="l" r="r" t="t"/>
              <a:pathLst>
                <a:path extrusionOk="0" h="23616" w="14787">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77" name="Google Shape;4177;p41"/>
            <p:cNvSpPr/>
            <p:nvPr/>
          </p:nvSpPr>
          <p:spPr>
            <a:xfrm>
              <a:off x="9596235" y="5941506"/>
              <a:ext cx="14777" cy="537395"/>
            </a:xfrm>
            <a:custGeom>
              <a:rect b="b" l="l" r="r" t="t"/>
              <a:pathLst>
                <a:path extrusionOk="0" h="537395" w="14777">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78" name="Google Shape;4178;p41"/>
            <p:cNvSpPr/>
            <p:nvPr/>
          </p:nvSpPr>
          <p:spPr>
            <a:xfrm>
              <a:off x="7274578" y="5863505"/>
              <a:ext cx="8708" cy="14735"/>
            </a:xfrm>
            <a:custGeom>
              <a:rect b="b" l="l" r="r" t="t"/>
              <a:pathLst>
                <a:path extrusionOk="0" h="14735" w="8708">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79" name="Google Shape;4179;p41"/>
            <p:cNvSpPr/>
            <p:nvPr/>
          </p:nvSpPr>
          <p:spPr>
            <a:xfrm>
              <a:off x="7262661" y="5863237"/>
              <a:ext cx="19687" cy="14735"/>
            </a:xfrm>
            <a:custGeom>
              <a:rect b="b" l="l" r="r" t="t"/>
              <a:pathLst>
                <a:path extrusionOk="0" h="14735" w="19687">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80" name="Google Shape;4180;p41"/>
            <p:cNvSpPr/>
            <p:nvPr/>
          </p:nvSpPr>
          <p:spPr>
            <a:xfrm>
              <a:off x="8048507" y="6061894"/>
              <a:ext cx="13057" cy="83054"/>
            </a:xfrm>
            <a:custGeom>
              <a:rect b="b" l="l" r="r" t="t"/>
              <a:pathLst>
                <a:path extrusionOk="0" h="83054" w="13057">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81" name="Google Shape;4181;p41"/>
            <p:cNvSpPr/>
            <p:nvPr/>
          </p:nvSpPr>
          <p:spPr>
            <a:xfrm>
              <a:off x="8348274" y="4969076"/>
              <a:ext cx="14738" cy="661746"/>
            </a:xfrm>
            <a:custGeom>
              <a:rect b="b" l="l" r="r" t="t"/>
              <a:pathLst>
                <a:path extrusionOk="0" h="661746" w="14738">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82" name="Google Shape;4182;p41"/>
            <p:cNvSpPr/>
            <p:nvPr/>
          </p:nvSpPr>
          <p:spPr>
            <a:xfrm>
              <a:off x="8348274" y="5623455"/>
              <a:ext cx="14738" cy="199327"/>
            </a:xfrm>
            <a:custGeom>
              <a:rect b="b" l="l" r="r" t="t"/>
              <a:pathLst>
                <a:path extrusionOk="0" h="199327" w="14738">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83" name="Google Shape;4183;p41"/>
            <p:cNvSpPr/>
            <p:nvPr/>
          </p:nvSpPr>
          <p:spPr>
            <a:xfrm>
              <a:off x="5505137" y="6581915"/>
              <a:ext cx="14737" cy="271798"/>
            </a:xfrm>
            <a:custGeom>
              <a:rect b="b" l="l" r="r" t="t"/>
              <a:pathLst>
                <a:path extrusionOk="0" h="271798" w="14737">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84" name="Google Shape;4184;p41"/>
            <p:cNvSpPr/>
            <p:nvPr/>
          </p:nvSpPr>
          <p:spPr>
            <a:xfrm>
              <a:off x="6700217" y="6578834"/>
              <a:ext cx="14739" cy="8440"/>
            </a:xfrm>
            <a:custGeom>
              <a:rect b="b" l="l" r="r" t="t"/>
              <a:pathLst>
                <a:path extrusionOk="0" h="8440" w="14739">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85" name="Google Shape;4185;p41"/>
            <p:cNvSpPr/>
            <p:nvPr/>
          </p:nvSpPr>
          <p:spPr>
            <a:xfrm>
              <a:off x="8074827" y="6169794"/>
              <a:ext cx="289713" cy="14739"/>
            </a:xfrm>
            <a:custGeom>
              <a:rect b="b" l="l" r="r" t="t"/>
              <a:pathLst>
                <a:path extrusionOk="0" h="14739" w="289713">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86" name="Google Shape;4186;p41"/>
            <p:cNvSpPr/>
            <p:nvPr/>
          </p:nvSpPr>
          <p:spPr>
            <a:xfrm>
              <a:off x="7897172" y="6183390"/>
              <a:ext cx="7502" cy="1075"/>
            </a:xfrm>
            <a:custGeom>
              <a:rect b="b" l="l" r="r" t="t"/>
              <a:pathLst>
                <a:path extrusionOk="0" h="1075" w="7502">
                  <a:moveTo>
                    <a:pt x="268" y="1075"/>
                  </a:moveTo>
                  <a:lnTo>
                    <a:pt x="7503" y="1075"/>
                  </a:lnTo>
                  <a:cubicBezTo>
                    <a:pt x="5211" y="-358"/>
                    <a:pt x="2291" y="-358"/>
                    <a:pt x="0" y="10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87" name="Google Shape;4187;p41"/>
            <p:cNvSpPr/>
            <p:nvPr/>
          </p:nvSpPr>
          <p:spPr>
            <a:xfrm>
              <a:off x="7897441" y="6169864"/>
              <a:ext cx="7502" cy="1205"/>
            </a:xfrm>
            <a:custGeom>
              <a:rect b="b" l="l" r="r" t="t"/>
              <a:pathLst>
                <a:path extrusionOk="0" h="1205" w="7502">
                  <a:moveTo>
                    <a:pt x="0" y="0"/>
                  </a:moveTo>
                  <a:cubicBezTo>
                    <a:pt x="2237" y="1608"/>
                    <a:pt x="5265" y="1608"/>
                    <a:pt x="7503"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88" name="Google Shape;4188;p41"/>
            <p:cNvSpPr/>
            <p:nvPr/>
          </p:nvSpPr>
          <p:spPr>
            <a:xfrm>
              <a:off x="5790211" y="6581915"/>
              <a:ext cx="14767" cy="271798"/>
            </a:xfrm>
            <a:custGeom>
              <a:rect b="b" l="l" r="r" t="t"/>
              <a:pathLst>
                <a:path extrusionOk="0" h="271798" w="14767">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89" name="Google Shape;4189;p41"/>
            <p:cNvSpPr/>
            <p:nvPr/>
          </p:nvSpPr>
          <p:spPr>
            <a:xfrm>
              <a:off x="8469792" y="5623387"/>
              <a:ext cx="132290" cy="14736"/>
            </a:xfrm>
            <a:custGeom>
              <a:rect b="b" l="l" r="r" t="t"/>
              <a:pathLst>
                <a:path extrusionOk="0" h="14736" w="132290">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90" name="Google Shape;4190;p41"/>
            <p:cNvSpPr/>
            <p:nvPr/>
          </p:nvSpPr>
          <p:spPr>
            <a:xfrm>
              <a:off x="8422015" y="5623455"/>
              <a:ext cx="55145" cy="14601"/>
            </a:xfrm>
            <a:custGeom>
              <a:rect b="b" l="l" r="r" t="t"/>
              <a:pathLst>
                <a:path extrusionOk="0" h="14601" w="55145">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91" name="Google Shape;4191;p41"/>
            <p:cNvSpPr/>
            <p:nvPr/>
          </p:nvSpPr>
          <p:spPr>
            <a:xfrm>
              <a:off x="5788449" y="6578834"/>
              <a:ext cx="14837" cy="8469"/>
            </a:xfrm>
            <a:custGeom>
              <a:rect b="b" l="l" r="r" t="t"/>
              <a:pathLst>
                <a:path extrusionOk="0" h="8469" w="14837">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92" name="Google Shape;4192;p41"/>
            <p:cNvSpPr/>
            <p:nvPr/>
          </p:nvSpPr>
          <p:spPr>
            <a:xfrm>
              <a:off x="5789645" y="6489752"/>
              <a:ext cx="14054" cy="96448"/>
            </a:xfrm>
            <a:custGeom>
              <a:rect b="b" l="l" r="r" t="t"/>
              <a:pathLst>
                <a:path extrusionOk="0" h="96448" w="14054">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93" name="Google Shape;4193;p41"/>
            <p:cNvSpPr/>
            <p:nvPr/>
          </p:nvSpPr>
          <p:spPr>
            <a:xfrm>
              <a:off x="6225400" y="6580575"/>
              <a:ext cx="14737" cy="8707"/>
            </a:xfrm>
            <a:custGeom>
              <a:rect b="b" l="l" r="r" t="t"/>
              <a:pathLst>
                <a:path extrusionOk="0" h="8707" w="1473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94" name="Google Shape;4194;p41"/>
            <p:cNvSpPr/>
            <p:nvPr/>
          </p:nvSpPr>
          <p:spPr>
            <a:xfrm>
              <a:off x="4939886" y="6581915"/>
              <a:ext cx="14737" cy="271798"/>
            </a:xfrm>
            <a:custGeom>
              <a:rect b="b" l="l" r="r" t="t"/>
              <a:pathLst>
                <a:path extrusionOk="0" h="271798" w="14737">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95" name="Google Shape;4195;p41"/>
            <p:cNvSpPr/>
            <p:nvPr/>
          </p:nvSpPr>
          <p:spPr>
            <a:xfrm>
              <a:off x="8046825" y="6163702"/>
              <a:ext cx="3483" cy="6161"/>
            </a:xfrm>
            <a:custGeom>
              <a:rect b="b" l="l" r="r" t="t"/>
              <a:pathLst>
                <a:path extrusionOk="0" h="6161" w="3483">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96" name="Google Shape;4196;p41"/>
            <p:cNvSpPr/>
            <p:nvPr/>
          </p:nvSpPr>
          <p:spPr>
            <a:xfrm>
              <a:off x="8058214" y="6163702"/>
              <a:ext cx="3349" cy="6161"/>
            </a:xfrm>
            <a:custGeom>
              <a:rect b="b" l="l" r="r" t="t"/>
              <a:pathLst>
                <a:path extrusionOk="0" h="6161" w="3349">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97" name="Google Shape;4197;p41"/>
            <p:cNvSpPr/>
            <p:nvPr/>
          </p:nvSpPr>
          <p:spPr>
            <a:xfrm>
              <a:off x="8046825" y="6137580"/>
              <a:ext cx="14739" cy="32283"/>
            </a:xfrm>
            <a:custGeom>
              <a:rect b="b" l="l" r="r" t="t"/>
              <a:pathLst>
                <a:path extrusionOk="0" h="32283" w="14739">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98" name="Google Shape;4198;p41"/>
            <p:cNvSpPr/>
            <p:nvPr/>
          </p:nvSpPr>
          <p:spPr>
            <a:xfrm>
              <a:off x="5505137" y="6541594"/>
              <a:ext cx="14737" cy="47554"/>
            </a:xfrm>
            <a:custGeom>
              <a:rect b="b" l="l" r="r" t="t"/>
              <a:pathLst>
                <a:path extrusionOk="0" h="47554" w="14737">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99" name="Google Shape;4199;p41"/>
            <p:cNvSpPr/>
            <p:nvPr/>
          </p:nvSpPr>
          <p:spPr>
            <a:xfrm>
              <a:off x="7900923" y="6169864"/>
              <a:ext cx="153270" cy="14601"/>
            </a:xfrm>
            <a:custGeom>
              <a:rect b="b" l="l" r="r" t="t"/>
              <a:pathLst>
                <a:path extrusionOk="0" h="14601" w="153270">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00" name="Google Shape;4200;p41"/>
            <p:cNvSpPr/>
            <p:nvPr/>
          </p:nvSpPr>
          <p:spPr>
            <a:xfrm>
              <a:off x="6225400" y="6580575"/>
              <a:ext cx="14737" cy="7369"/>
            </a:xfrm>
            <a:custGeom>
              <a:rect b="b" l="l" r="r" t="t"/>
              <a:pathLst>
                <a:path extrusionOk="0" h="7369" w="14737">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01" name="Google Shape;4201;p41"/>
            <p:cNvSpPr/>
            <p:nvPr/>
          </p:nvSpPr>
          <p:spPr>
            <a:xfrm>
              <a:off x="4939886" y="6580575"/>
              <a:ext cx="14737" cy="8707"/>
            </a:xfrm>
            <a:custGeom>
              <a:rect b="b" l="l" r="r" t="t"/>
              <a:pathLst>
                <a:path extrusionOk="0" h="8707" w="1473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02" name="Google Shape;4202;p41"/>
            <p:cNvSpPr/>
            <p:nvPr/>
          </p:nvSpPr>
          <p:spPr>
            <a:xfrm>
              <a:off x="6810346" y="6504220"/>
              <a:ext cx="14737" cy="77694"/>
            </a:xfrm>
            <a:custGeom>
              <a:rect b="b" l="l" r="r" t="t"/>
              <a:pathLst>
                <a:path extrusionOk="0" h="77694" w="14737">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03" name="Google Shape;4203;p41"/>
            <p:cNvSpPr/>
            <p:nvPr/>
          </p:nvSpPr>
          <p:spPr>
            <a:xfrm>
              <a:off x="6810346" y="6574547"/>
              <a:ext cx="14739" cy="279165"/>
            </a:xfrm>
            <a:custGeom>
              <a:rect b="b" l="l" r="r" t="t"/>
              <a:pathLst>
                <a:path extrusionOk="0" h="279165" w="14739">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04" name="Google Shape;4204;p41"/>
            <p:cNvSpPr/>
            <p:nvPr/>
          </p:nvSpPr>
          <p:spPr>
            <a:xfrm>
              <a:off x="5505137" y="6539718"/>
              <a:ext cx="12192" cy="9243"/>
            </a:xfrm>
            <a:custGeom>
              <a:rect b="b" l="l" r="r" t="t"/>
              <a:pathLst>
                <a:path extrusionOk="0" h="9243" w="12192">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05" name="Google Shape;4205;p41"/>
            <p:cNvSpPr/>
            <p:nvPr/>
          </p:nvSpPr>
          <p:spPr>
            <a:xfrm>
              <a:off x="5505137" y="5941238"/>
              <a:ext cx="14798" cy="598078"/>
            </a:xfrm>
            <a:custGeom>
              <a:rect b="b" l="l" r="r" t="t"/>
              <a:pathLst>
                <a:path extrusionOk="0" h="598078" w="1479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06" name="Google Shape;4206;p41"/>
            <p:cNvSpPr/>
            <p:nvPr/>
          </p:nvSpPr>
          <p:spPr>
            <a:xfrm>
              <a:off x="8067725" y="6169794"/>
              <a:ext cx="15462" cy="14741"/>
            </a:xfrm>
            <a:custGeom>
              <a:rect b="b" l="l" r="r" t="t"/>
              <a:pathLst>
                <a:path extrusionOk="0" h="14741" w="15462">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07" name="Google Shape;4207;p41"/>
            <p:cNvSpPr/>
            <p:nvPr/>
          </p:nvSpPr>
          <p:spPr>
            <a:xfrm>
              <a:off x="8045967" y="6169796"/>
              <a:ext cx="29127" cy="14739"/>
            </a:xfrm>
            <a:custGeom>
              <a:rect b="b" l="l" r="r" t="t"/>
              <a:pathLst>
                <a:path extrusionOk="0" h="14739" w="29127">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08" name="Google Shape;4208;p41"/>
            <p:cNvSpPr/>
            <p:nvPr/>
          </p:nvSpPr>
          <p:spPr>
            <a:xfrm>
              <a:off x="7834739" y="6169796"/>
              <a:ext cx="69935" cy="14739"/>
            </a:xfrm>
            <a:custGeom>
              <a:rect b="b" l="l" r="r" t="t"/>
              <a:pathLst>
                <a:path extrusionOk="0" h="14739" w="69935">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09" name="Google Shape;4209;p41"/>
            <p:cNvSpPr/>
            <p:nvPr/>
          </p:nvSpPr>
          <p:spPr>
            <a:xfrm>
              <a:off x="7826834" y="6169796"/>
              <a:ext cx="15409" cy="14739"/>
            </a:xfrm>
            <a:custGeom>
              <a:rect b="b" l="l" r="r" t="t"/>
              <a:pathLst>
                <a:path extrusionOk="0" h="14739" w="1540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10" name="Google Shape;4210;p41"/>
            <p:cNvSpPr/>
            <p:nvPr/>
          </p:nvSpPr>
          <p:spPr>
            <a:xfrm>
              <a:off x="7658156" y="6169794"/>
              <a:ext cx="177039" cy="14739"/>
            </a:xfrm>
            <a:custGeom>
              <a:rect b="b" l="l" r="r" t="t"/>
              <a:pathLst>
                <a:path extrusionOk="0" h="14739" w="1770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11" name="Google Shape;4211;p41"/>
            <p:cNvSpPr/>
            <p:nvPr/>
          </p:nvSpPr>
          <p:spPr>
            <a:xfrm>
              <a:off x="6225399" y="6578834"/>
              <a:ext cx="14739" cy="8439"/>
            </a:xfrm>
            <a:custGeom>
              <a:rect b="b" l="l" r="r" t="t"/>
              <a:pathLst>
                <a:path extrusionOk="0" h="8439" w="147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12" name="Google Shape;4212;p41"/>
            <p:cNvSpPr/>
            <p:nvPr/>
          </p:nvSpPr>
          <p:spPr>
            <a:xfrm>
              <a:off x="6225533" y="6489134"/>
              <a:ext cx="14738" cy="97067"/>
            </a:xfrm>
            <a:custGeom>
              <a:rect b="b" l="l" r="r" t="t"/>
              <a:pathLst>
                <a:path extrusionOk="0" h="97067" w="14738">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13" name="Google Shape;4213;p41"/>
            <p:cNvSpPr/>
            <p:nvPr/>
          </p:nvSpPr>
          <p:spPr>
            <a:xfrm>
              <a:off x="4939886" y="6579905"/>
              <a:ext cx="14737" cy="7367"/>
            </a:xfrm>
            <a:custGeom>
              <a:rect b="b" l="l" r="r" t="t"/>
              <a:pathLst>
                <a:path extrusionOk="0" h="7367" w="1473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14" name="Google Shape;4214;p41"/>
            <p:cNvSpPr/>
            <p:nvPr/>
          </p:nvSpPr>
          <p:spPr>
            <a:xfrm>
              <a:off x="7616891" y="6169794"/>
              <a:ext cx="49626" cy="14739"/>
            </a:xfrm>
            <a:custGeom>
              <a:rect b="b" l="l" r="r" t="t"/>
              <a:pathLst>
                <a:path extrusionOk="0" h="14739" w="49626">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15" name="Google Shape;4215;p41"/>
            <p:cNvSpPr/>
            <p:nvPr/>
          </p:nvSpPr>
          <p:spPr>
            <a:xfrm>
              <a:off x="4939886" y="6578834"/>
              <a:ext cx="14737" cy="8439"/>
            </a:xfrm>
            <a:custGeom>
              <a:rect b="b" l="l" r="r" t="t"/>
              <a:pathLst>
                <a:path extrusionOk="0" h="8439" w="14737">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16" name="Google Shape;4216;p41"/>
            <p:cNvSpPr/>
            <p:nvPr/>
          </p:nvSpPr>
          <p:spPr>
            <a:xfrm>
              <a:off x="4939886" y="5922714"/>
              <a:ext cx="14737" cy="663487"/>
            </a:xfrm>
            <a:custGeom>
              <a:rect b="b" l="l" r="r" t="t"/>
              <a:pathLst>
                <a:path extrusionOk="0" h="663487" w="1473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17" name="Google Shape;4217;p41"/>
            <p:cNvSpPr/>
            <p:nvPr/>
          </p:nvSpPr>
          <p:spPr>
            <a:xfrm>
              <a:off x="7613408" y="6169794"/>
              <a:ext cx="11844" cy="14739"/>
            </a:xfrm>
            <a:custGeom>
              <a:rect b="b" l="l" r="r" t="t"/>
              <a:pathLst>
                <a:path extrusionOk="0" h="14739" w="11844">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18" name="Google Shape;4218;p41"/>
            <p:cNvSpPr/>
            <p:nvPr/>
          </p:nvSpPr>
          <p:spPr>
            <a:xfrm>
              <a:off x="7597592" y="6169794"/>
              <a:ext cx="24177" cy="14739"/>
            </a:xfrm>
            <a:custGeom>
              <a:rect b="b" l="l" r="r" t="t"/>
              <a:pathLst>
                <a:path extrusionOk="0" h="14739" w="24177">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19" name="Google Shape;4219;p41"/>
            <p:cNvSpPr/>
            <p:nvPr/>
          </p:nvSpPr>
          <p:spPr>
            <a:xfrm>
              <a:off x="5505137" y="6532351"/>
              <a:ext cx="105038" cy="14735"/>
            </a:xfrm>
            <a:custGeom>
              <a:rect b="b" l="l" r="r" t="t"/>
              <a:pathLst>
                <a:path extrusionOk="0" h="14735" w="105038">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20" name="Google Shape;4220;p41"/>
            <p:cNvSpPr/>
            <p:nvPr/>
          </p:nvSpPr>
          <p:spPr>
            <a:xfrm>
              <a:off x="4813143" y="6580575"/>
              <a:ext cx="2679" cy="273137"/>
            </a:xfrm>
            <a:custGeom>
              <a:rect b="b" l="l" r="r" t="t"/>
              <a:pathLst>
                <a:path extrusionOk="0" h="273137" w="2679">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21" name="Google Shape;4221;p41"/>
            <p:cNvSpPr/>
            <p:nvPr/>
          </p:nvSpPr>
          <p:spPr>
            <a:xfrm>
              <a:off x="6700217" y="5879847"/>
              <a:ext cx="14739" cy="706356"/>
            </a:xfrm>
            <a:custGeom>
              <a:rect b="b" l="l" r="r" t="t"/>
              <a:pathLst>
                <a:path extrusionOk="0" h="706356" w="14739">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22" name="Google Shape;4222;p41"/>
            <p:cNvSpPr/>
            <p:nvPr/>
          </p:nvSpPr>
          <p:spPr>
            <a:xfrm>
              <a:off x="4837259" y="5886680"/>
              <a:ext cx="13056" cy="111331"/>
            </a:xfrm>
            <a:custGeom>
              <a:rect b="b" l="l" r="r" t="t"/>
              <a:pathLst>
                <a:path extrusionOk="0" h="111331" w="13056">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23" name="Google Shape;4223;p41"/>
            <p:cNvSpPr/>
            <p:nvPr/>
          </p:nvSpPr>
          <p:spPr>
            <a:xfrm>
              <a:off x="8740024" y="6141867"/>
              <a:ext cx="14788" cy="23442"/>
            </a:xfrm>
            <a:custGeom>
              <a:rect b="b" l="l" r="r" t="t"/>
              <a:pathLst>
                <a:path extrusionOk="0" h="23442" w="14788">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24" name="Google Shape;4224;p41"/>
            <p:cNvSpPr/>
            <p:nvPr/>
          </p:nvSpPr>
          <p:spPr>
            <a:xfrm>
              <a:off x="11284794" y="6405226"/>
              <a:ext cx="22910" cy="448486"/>
            </a:xfrm>
            <a:custGeom>
              <a:rect b="b" l="l" r="r" t="t"/>
              <a:pathLst>
                <a:path extrusionOk="0" h="448486" w="22910">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25" name="Google Shape;4225;p41"/>
            <p:cNvSpPr/>
            <p:nvPr/>
          </p:nvSpPr>
          <p:spPr>
            <a:xfrm>
              <a:off x="10890364" y="6405226"/>
              <a:ext cx="391482" cy="71934"/>
            </a:xfrm>
            <a:custGeom>
              <a:rect b="b" l="l" r="r" t="t"/>
              <a:pathLst>
                <a:path extrusionOk="0" h="71934" w="391482">
                  <a:moveTo>
                    <a:pt x="391483" y="71935"/>
                  </a:moveTo>
                  <a:lnTo>
                    <a:pt x="391483" y="0"/>
                  </a:lnTo>
                  <a:lnTo>
                    <a:pt x="34701" y="0"/>
                  </a:lnTo>
                  <a:lnTo>
                    <a:pt x="0" y="536"/>
                  </a:lnTo>
                  <a:lnTo>
                    <a:pt x="0" y="71935"/>
                  </a:lnTo>
                  <a:lnTo>
                    <a:pt x="34566" y="71935"/>
                  </a:lnTo>
                  <a:lnTo>
                    <a:pt x="391483" y="71935"/>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26" name="Google Shape;4226;p41"/>
            <p:cNvSpPr/>
            <p:nvPr/>
          </p:nvSpPr>
          <p:spPr>
            <a:xfrm>
              <a:off x="12687674" y="5563576"/>
              <a:ext cx="29609" cy="201470"/>
            </a:xfrm>
            <a:custGeom>
              <a:rect b="b" l="l" r="r" t="t"/>
              <a:pathLst>
                <a:path extrusionOk="0" h="201470" w="29609">
                  <a:moveTo>
                    <a:pt x="29609" y="10181"/>
                  </a:moveTo>
                  <a:lnTo>
                    <a:pt x="29609" y="0"/>
                  </a:lnTo>
                  <a:lnTo>
                    <a:pt x="2143" y="0"/>
                  </a:lnTo>
                  <a:lnTo>
                    <a:pt x="0" y="10851"/>
                  </a:lnTo>
                  <a:lnTo>
                    <a:pt x="0" y="201471"/>
                  </a:lnTo>
                  <a:lnTo>
                    <a:pt x="29609" y="201471"/>
                  </a:lnTo>
                  <a:lnTo>
                    <a:pt x="29609" y="10181"/>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27" name="Google Shape;4227;p41"/>
            <p:cNvSpPr/>
            <p:nvPr/>
          </p:nvSpPr>
          <p:spPr>
            <a:xfrm>
              <a:off x="12681644" y="5786346"/>
              <a:ext cx="803" cy="288542"/>
            </a:xfrm>
            <a:custGeom>
              <a:rect b="b" l="l" r="r" t="t"/>
              <a:pathLst>
                <a:path extrusionOk="0" h="288542" w="803">
                  <a:moveTo>
                    <a:pt x="804" y="288543"/>
                  </a:moveTo>
                  <a:lnTo>
                    <a:pt x="804" y="0"/>
                  </a:lnTo>
                  <a:lnTo>
                    <a:pt x="0" y="0"/>
                  </a:lnTo>
                  <a:lnTo>
                    <a:pt x="0" y="288543"/>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28" name="Google Shape;4228;p41"/>
            <p:cNvSpPr/>
            <p:nvPr/>
          </p:nvSpPr>
          <p:spPr>
            <a:xfrm>
              <a:off x="12341609" y="5786346"/>
              <a:ext cx="335613" cy="618879"/>
            </a:xfrm>
            <a:custGeom>
              <a:rect b="b" l="l" r="r" t="t"/>
              <a:pathLst>
                <a:path extrusionOk="0" h="618879" w="335613">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29" name="Google Shape;4229;p41"/>
            <p:cNvSpPr/>
            <p:nvPr/>
          </p:nvSpPr>
          <p:spPr>
            <a:xfrm>
              <a:off x="9554609" y="6492834"/>
              <a:ext cx="224412" cy="361013"/>
            </a:xfrm>
            <a:custGeom>
              <a:rect b="b" l="l" r="r" t="t"/>
              <a:pathLst>
                <a:path extrusionOk="0" h="361013" w="224412">
                  <a:moveTo>
                    <a:pt x="135719" y="0"/>
                  </a:moveTo>
                  <a:lnTo>
                    <a:pt x="56672" y="0"/>
                  </a:lnTo>
                  <a:lnTo>
                    <a:pt x="0" y="2143"/>
                  </a:lnTo>
                  <a:lnTo>
                    <a:pt x="0" y="361013"/>
                  </a:lnTo>
                  <a:lnTo>
                    <a:pt x="224412" y="361013"/>
                  </a:lnTo>
                  <a:lnTo>
                    <a:pt x="224412" y="0"/>
                  </a:lnTo>
                  <a:lnTo>
                    <a:pt x="135719" y="0"/>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30" name="Google Shape;4230;p41"/>
            <p:cNvSpPr/>
            <p:nvPr/>
          </p:nvSpPr>
          <p:spPr>
            <a:xfrm>
              <a:off x="9781700" y="6492834"/>
              <a:ext cx="56136" cy="361013"/>
            </a:xfrm>
            <a:custGeom>
              <a:rect b="b" l="l" r="r" t="t"/>
              <a:pathLst>
                <a:path extrusionOk="0" h="361013" w="56136">
                  <a:moveTo>
                    <a:pt x="0" y="0"/>
                  </a:moveTo>
                  <a:lnTo>
                    <a:pt x="56136" y="0"/>
                  </a:lnTo>
                  <a:lnTo>
                    <a:pt x="56136" y="361013"/>
                  </a:lnTo>
                  <a:lnTo>
                    <a:pt x="0" y="361013"/>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31" name="Google Shape;4231;p41"/>
            <p:cNvSpPr/>
            <p:nvPr/>
          </p:nvSpPr>
          <p:spPr>
            <a:xfrm>
              <a:off x="9697563" y="5893779"/>
              <a:ext cx="207262" cy="584452"/>
            </a:xfrm>
            <a:custGeom>
              <a:rect b="b" l="l" r="r" t="t"/>
              <a:pathLst>
                <a:path extrusionOk="0" h="584452" w="207262">
                  <a:moveTo>
                    <a:pt x="207263" y="581640"/>
                  </a:moveTo>
                  <a:lnTo>
                    <a:pt x="207263" y="3349"/>
                  </a:lnTo>
                  <a:lnTo>
                    <a:pt x="207263" y="0"/>
                  </a:lnTo>
                  <a:lnTo>
                    <a:pt x="0" y="0"/>
                  </a:lnTo>
                  <a:lnTo>
                    <a:pt x="0" y="584453"/>
                  </a:lnTo>
                  <a:lnTo>
                    <a:pt x="141346" y="584453"/>
                  </a:lnTo>
                  <a:lnTo>
                    <a:pt x="207263" y="58164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32" name="Google Shape;4232;p41"/>
            <p:cNvSpPr/>
            <p:nvPr/>
          </p:nvSpPr>
          <p:spPr>
            <a:xfrm>
              <a:off x="12157390" y="5602423"/>
              <a:ext cx="181941" cy="135028"/>
            </a:xfrm>
            <a:custGeom>
              <a:rect b="b" l="l" r="r" t="t"/>
              <a:pathLst>
                <a:path extrusionOk="0" h="135028" w="181941">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33" name="Google Shape;4233;p41"/>
            <p:cNvSpPr/>
            <p:nvPr/>
          </p:nvSpPr>
          <p:spPr>
            <a:xfrm>
              <a:off x="12731886" y="5580990"/>
              <a:ext cx="126608" cy="493898"/>
            </a:xfrm>
            <a:custGeom>
              <a:rect b="b" l="l" r="r" t="t"/>
              <a:pathLst>
                <a:path extrusionOk="0" h="493898" w="126608">
                  <a:moveTo>
                    <a:pt x="0" y="185262"/>
                  </a:moveTo>
                  <a:lnTo>
                    <a:pt x="0" y="493898"/>
                  </a:lnTo>
                  <a:lnTo>
                    <a:pt x="126609" y="493898"/>
                  </a:lnTo>
                  <a:lnTo>
                    <a:pt x="126609" y="0"/>
                  </a:lnTo>
                  <a:lnTo>
                    <a:pt x="0" y="0"/>
                  </a:lnTo>
                  <a:lnTo>
                    <a:pt x="0" y="18526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34" name="Google Shape;4234;p41"/>
            <p:cNvSpPr/>
            <p:nvPr/>
          </p:nvSpPr>
          <p:spPr>
            <a:xfrm>
              <a:off x="9840382" y="6489752"/>
              <a:ext cx="70472" cy="364094"/>
            </a:xfrm>
            <a:custGeom>
              <a:rect b="b" l="l" r="r" t="t"/>
              <a:pathLst>
                <a:path extrusionOk="0" h="364094" w="70472">
                  <a:moveTo>
                    <a:pt x="0" y="2947"/>
                  </a:moveTo>
                  <a:lnTo>
                    <a:pt x="0" y="364094"/>
                  </a:lnTo>
                  <a:lnTo>
                    <a:pt x="70472" y="364094"/>
                  </a:lnTo>
                  <a:lnTo>
                    <a:pt x="70472" y="0"/>
                  </a:lnTo>
                  <a:lnTo>
                    <a:pt x="0" y="2947"/>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35" name="Google Shape;4235;p41"/>
            <p:cNvSpPr/>
            <p:nvPr/>
          </p:nvSpPr>
          <p:spPr>
            <a:xfrm>
              <a:off x="9914338" y="6484796"/>
              <a:ext cx="122723" cy="369988"/>
            </a:xfrm>
            <a:custGeom>
              <a:rect b="b" l="l" r="r" t="t"/>
              <a:pathLst>
                <a:path extrusionOk="0" h="369988" w="122723">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36" name="Google Shape;4236;p41"/>
            <p:cNvSpPr/>
            <p:nvPr/>
          </p:nvSpPr>
          <p:spPr>
            <a:xfrm>
              <a:off x="10890365" y="6491628"/>
              <a:ext cx="33226" cy="362084"/>
            </a:xfrm>
            <a:custGeom>
              <a:rect b="b" l="l" r="r" t="t"/>
              <a:pathLst>
                <a:path extrusionOk="0" h="362084" w="33226">
                  <a:moveTo>
                    <a:pt x="0" y="0"/>
                  </a:moveTo>
                  <a:lnTo>
                    <a:pt x="33226" y="0"/>
                  </a:lnTo>
                  <a:lnTo>
                    <a:pt x="33226" y="362085"/>
                  </a:lnTo>
                  <a:lnTo>
                    <a:pt x="0" y="362085"/>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37" name="Google Shape;4237;p41"/>
            <p:cNvSpPr/>
            <p:nvPr/>
          </p:nvSpPr>
          <p:spPr>
            <a:xfrm>
              <a:off x="10926137" y="6491628"/>
              <a:ext cx="349681" cy="362084"/>
            </a:xfrm>
            <a:custGeom>
              <a:rect b="b" l="l" r="r" t="t"/>
              <a:pathLst>
                <a:path extrusionOk="0" h="362084" w="349681">
                  <a:moveTo>
                    <a:pt x="0" y="0"/>
                  </a:moveTo>
                  <a:lnTo>
                    <a:pt x="349681" y="0"/>
                  </a:lnTo>
                  <a:lnTo>
                    <a:pt x="349681" y="362085"/>
                  </a:lnTo>
                  <a:lnTo>
                    <a:pt x="0" y="362085"/>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38" name="Google Shape;4238;p41"/>
            <p:cNvSpPr/>
            <p:nvPr/>
          </p:nvSpPr>
          <p:spPr>
            <a:xfrm>
              <a:off x="11900824" y="6420497"/>
              <a:ext cx="124196" cy="433483"/>
            </a:xfrm>
            <a:custGeom>
              <a:rect b="b" l="l" r="r" t="t"/>
              <a:pathLst>
                <a:path extrusionOk="0" h="433483" w="124196">
                  <a:moveTo>
                    <a:pt x="57744" y="0"/>
                  </a:moveTo>
                  <a:lnTo>
                    <a:pt x="57744" y="0"/>
                  </a:lnTo>
                  <a:lnTo>
                    <a:pt x="56270" y="0"/>
                  </a:lnTo>
                  <a:lnTo>
                    <a:pt x="0" y="0"/>
                  </a:lnTo>
                  <a:lnTo>
                    <a:pt x="0" y="433484"/>
                  </a:lnTo>
                  <a:lnTo>
                    <a:pt x="124197" y="433484"/>
                  </a:lnTo>
                  <a:lnTo>
                    <a:pt x="124197"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39" name="Google Shape;4239;p41"/>
            <p:cNvSpPr/>
            <p:nvPr/>
          </p:nvSpPr>
          <p:spPr>
            <a:xfrm>
              <a:off x="11791766" y="5802823"/>
              <a:ext cx="331594" cy="678490"/>
            </a:xfrm>
            <a:custGeom>
              <a:rect b="b" l="l" r="r" t="t"/>
              <a:pathLst>
                <a:path extrusionOk="0" h="678490" w="331594">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40" name="Google Shape;4240;p41"/>
            <p:cNvSpPr/>
            <p:nvPr/>
          </p:nvSpPr>
          <p:spPr>
            <a:xfrm>
              <a:off x="11322040" y="6486805"/>
              <a:ext cx="459542" cy="366907"/>
            </a:xfrm>
            <a:custGeom>
              <a:rect b="b" l="l" r="r" t="t"/>
              <a:pathLst>
                <a:path extrusionOk="0" h="366907" w="459542">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41" name="Google Shape;4241;p41"/>
            <p:cNvSpPr/>
            <p:nvPr/>
          </p:nvSpPr>
          <p:spPr>
            <a:xfrm>
              <a:off x="11785737" y="6483724"/>
              <a:ext cx="99679" cy="315736"/>
            </a:xfrm>
            <a:custGeom>
              <a:rect b="b" l="l" r="r" t="t"/>
              <a:pathLst>
                <a:path extrusionOk="0" h="315736" w="99679">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42" name="Google Shape;4242;p41"/>
            <p:cNvSpPr/>
            <p:nvPr/>
          </p:nvSpPr>
          <p:spPr>
            <a:xfrm>
              <a:off x="12685128" y="5767592"/>
              <a:ext cx="32154" cy="307296"/>
            </a:xfrm>
            <a:custGeom>
              <a:rect b="b" l="l" r="r" t="t"/>
              <a:pathLst>
                <a:path extrusionOk="0" h="307296" w="32154">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43" name="Google Shape;4243;p41"/>
            <p:cNvSpPr/>
            <p:nvPr/>
          </p:nvSpPr>
          <p:spPr>
            <a:xfrm>
              <a:off x="12337590" y="5786346"/>
              <a:ext cx="1339" cy="618879"/>
            </a:xfrm>
            <a:custGeom>
              <a:rect b="b" l="l" r="r" t="t"/>
              <a:pathLst>
                <a:path extrusionOk="0" h="618879" w="1339">
                  <a:moveTo>
                    <a:pt x="0" y="0"/>
                  </a:moveTo>
                  <a:lnTo>
                    <a:pt x="0" y="618880"/>
                  </a:lnTo>
                  <a:lnTo>
                    <a:pt x="1339" y="618880"/>
                  </a:lnTo>
                  <a:lnTo>
                    <a:pt x="1339" y="0"/>
                  </a:lnTo>
                  <a:cubicBezTo>
                    <a:pt x="898" y="126"/>
                    <a:pt x="442" y="126"/>
                    <a:pt x="0" y="0"/>
                  </a:cubicBez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44" name="Google Shape;4244;p41"/>
            <p:cNvSpPr/>
            <p:nvPr/>
          </p:nvSpPr>
          <p:spPr>
            <a:xfrm>
              <a:off x="12138366" y="5752053"/>
              <a:ext cx="196544" cy="653172"/>
            </a:xfrm>
            <a:custGeom>
              <a:rect b="b" l="l" r="r" t="t"/>
              <a:pathLst>
                <a:path extrusionOk="0" h="653172" w="196544">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45" name="Google Shape;4245;p41"/>
            <p:cNvSpPr/>
            <p:nvPr/>
          </p:nvSpPr>
          <p:spPr>
            <a:xfrm>
              <a:off x="11763898" y="6801470"/>
              <a:ext cx="122187" cy="19021"/>
            </a:xfrm>
            <a:custGeom>
              <a:rect b="b" l="l" r="r" t="t"/>
              <a:pathLst>
                <a:path extrusionOk="0" h="19021" w="122187">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46" name="Google Shape;4246;p41"/>
            <p:cNvSpPr/>
            <p:nvPr/>
          </p:nvSpPr>
          <p:spPr>
            <a:xfrm>
              <a:off x="11754520" y="6823707"/>
              <a:ext cx="131566" cy="30140"/>
            </a:xfrm>
            <a:custGeom>
              <a:rect b="b" l="l" r="r" t="t"/>
              <a:pathLst>
                <a:path extrusionOk="0" h="30140" w="131566">
                  <a:moveTo>
                    <a:pt x="4957" y="0"/>
                  </a:moveTo>
                  <a:lnTo>
                    <a:pt x="0" y="2813"/>
                  </a:lnTo>
                  <a:lnTo>
                    <a:pt x="0" y="30140"/>
                  </a:lnTo>
                  <a:lnTo>
                    <a:pt x="131566" y="30140"/>
                  </a:lnTo>
                  <a:lnTo>
                    <a:pt x="131566" y="0"/>
                  </a:lnTo>
                  <a:lnTo>
                    <a:pt x="4957" y="0"/>
                  </a:lnTo>
                  <a:close/>
                </a:path>
              </a:pathLst>
            </a:custGeom>
            <a:solidFill>
              <a:srgbClr val="F265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47" name="Google Shape;4247;p41"/>
            <p:cNvSpPr/>
            <p:nvPr/>
          </p:nvSpPr>
          <p:spPr>
            <a:xfrm>
              <a:off x="10642373" y="6448092"/>
              <a:ext cx="41800" cy="33087"/>
            </a:xfrm>
            <a:custGeom>
              <a:rect b="b" l="l" r="r" t="t"/>
              <a:pathLst>
                <a:path extrusionOk="0" h="33087" w="41800">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48" name="Google Shape;4248;p41"/>
            <p:cNvSpPr/>
            <p:nvPr/>
          </p:nvSpPr>
          <p:spPr>
            <a:xfrm>
              <a:off x="10609682" y="6448092"/>
              <a:ext cx="30412" cy="33087"/>
            </a:xfrm>
            <a:custGeom>
              <a:rect b="b" l="l" r="r" t="t"/>
              <a:pathLst>
                <a:path extrusionOk="0" h="33087" w="30412">
                  <a:moveTo>
                    <a:pt x="0" y="0"/>
                  </a:moveTo>
                  <a:lnTo>
                    <a:pt x="30413" y="0"/>
                  </a:lnTo>
                  <a:lnTo>
                    <a:pt x="30413" y="33087"/>
                  </a:lnTo>
                  <a:lnTo>
                    <a:pt x="0" y="33087"/>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49" name="Google Shape;4249;p41"/>
            <p:cNvSpPr/>
            <p:nvPr/>
          </p:nvSpPr>
          <p:spPr>
            <a:xfrm>
              <a:off x="10609682" y="6483724"/>
              <a:ext cx="266213" cy="369988"/>
            </a:xfrm>
            <a:custGeom>
              <a:rect b="b" l="l" r="r" t="t"/>
              <a:pathLst>
                <a:path extrusionOk="0" h="369988" w="266213">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50" name="Google Shape;4250;p41"/>
            <p:cNvSpPr/>
            <p:nvPr/>
          </p:nvSpPr>
          <p:spPr>
            <a:xfrm>
              <a:off x="10050727" y="5845153"/>
              <a:ext cx="486740" cy="1008693"/>
            </a:xfrm>
            <a:custGeom>
              <a:rect b="b" l="l" r="r" t="t"/>
              <a:pathLst>
                <a:path extrusionOk="0" h="1008693" w="486740">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51" name="Google Shape;4251;p41"/>
            <p:cNvSpPr/>
            <p:nvPr/>
          </p:nvSpPr>
          <p:spPr>
            <a:xfrm>
              <a:off x="10540148" y="5845689"/>
              <a:ext cx="55064" cy="1008158"/>
            </a:xfrm>
            <a:custGeom>
              <a:rect b="b" l="l" r="r" t="t"/>
              <a:pathLst>
                <a:path extrusionOk="0" h="1008158" w="55064">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52" name="Google Shape;4252;p41"/>
            <p:cNvSpPr/>
            <p:nvPr/>
          </p:nvSpPr>
          <p:spPr>
            <a:xfrm>
              <a:off x="9697563" y="5802689"/>
              <a:ext cx="213292" cy="88411"/>
            </a:xfrm>
            <a:custGeom>
              <a:rect b="b" l="l" r="r" t="t"/>
              <a:pathLst>
                <a:path extrusionOk="0" h="88411" w="213292">
                  <a:moveTo>
                    <a:pt x="213292" y="82651"/>
                  </a:moveTo>
                  <a:lnTo>
                    <a:pt x="213292" y="0"/>
                  </a:lnTo>
                  <a:lnTo>
                    <a:pt x="0" y="0"/>
                  </a:lnTo>
                  <a:lnTo>
                    <a:pt x="0" y="88411"/>
                  </a:lnTo>
                  <a:lnTo>
                    <a:pt x="207531" y="88411"/>
                  </a:lnTo>
                  <a:cubicBezTo>
                    <a:pt x="208081" y="85490"/>
                    <a:pt x="210371" y="83204"/>
                    <a:pt x="213292" y="82651"/>
                  </a:cubicBez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53" name="Google Shape;4253;p41"/>
            <p:cNvSpPr/>
            <p:nvPr/>
          </p:nvSpPr>
          <p:spPr>
            <a:xfrm>
              <a:off x="9913400" y="5803091"/>
              <a:ext cx="16747" cy="91358"/>
            </a:xfrm>
            <a:custGeom>
              <a:rect b="b" l="l" r="r" t="t"/>
              <a:pathLst>
                <a:path extrusionOk="0" h="91358" w="16747">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54" name="Google Shape;4254;p41"/>
            <p:cNvSpPr/>
            <p:nvPr/>
          </p:nvSpPr>
          <p:spPr>
            <a:xfrm>
              <a:off x="9943144" y="5905567"/>
              <a:ext cx="7234" cy="574272"/>
            </a:xfrm>
            <a:custGeom>
              <a:rect b="b" l="l" r="r" t="t"/>
              <a:pathLst>
                <a:path extrusionOk="0" h="574272" w="7234">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55" name="Google Shape;4255;p41"/>
            <p:cNvSpPr/>
            <p:nvPr/>
          </p:nvSpPr>
          <p:spPr>
            <a:xfrm>
              <a:off x="9939124" y="5905032"/>
              <a:ext cx="2009" cy="569583"/>
            </a:xfrm>
            <a:custGeom>
              <a:rect b="b" l="l" r="r" t="t"/>
              <a:pathLst>
                <a:path extrusionOk="0" h="569583" w="2009">
                  <a:moveTo>
                    <a:pt x="2010" y="0"/>
                  </a:moveTo>
                  <a:lnTo>
                    <a:pt x="2010" y="0"/>
                  </a:lnTo>
                  <a:lnTo>
                    <a:pt x="0" y="0"/>
                  </a:lnTo>
                  <a:lnTo>
                    <a:pt x="0" y="569584"/>
                  </a:lnTo>
                  <a:cubicBezTo>
                    <a:pt x="657" y="569423"/>
                    <a:pt x="1353" y="569423"/>
                    <a:pt x="2010" y="569584"/>
                  </a:cubicBez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56" name="Google Shape;4256;p41"/>
            <p:cNvSpPr/>
            <p:nvPr/>
          </p:nvSpPr>
          <p:spPr>
            <a:xfrm>
              <a:off x="9919429" y="5898334"/>
              <a:ext cx="16613" cy="576013"/>
            </a:xfrm>
            <a:custGeom>
              <a:rect b="b" l="l" r="r" t="t"/>
              <a:pathLst>
                <a:path extrusionOk="0" h="576013" w="166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57" name="Google Shape;4257;p41"/>
            <p:cNvSpPr/>
            <p:nvPr/>
          </p:nvSpPr>
          <p:spPr>
            <a:xfrm>
              <a:off x="9919429" y="5895119"/>
              <a:ext cx="3750" cy="669"/>
            </a:xfrm>
            <a:custGeom>
              <a:rect b="b" l="l" r="r" t="t"/>
              <a:pathLst>
                <a:path extrusionOk="0" h="669" w="3750">
                  <a:moveTo>
                    <a:pt x="0" y="0"/>
                  </a:moveTo>
                  <a:lnTo>
                    <a:pt x="0" y="670"/>
                  </a:lnTo>
                  <a:lnTo>
                    <a:pt x="3751" y="670"/>
                  </a:lnTo>
                  <a:lnTo>
                    <a:pt x="0" y="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58" name="Google Shape;4258;p41"/>
            <p:cNvSpPr/>
            <p:nvPr/>
          </p:nvSpPr>
          <p:spPr>
            <a:xfrm>
              <a:off x="12678161" y="6089490"/>
              <a:ext cx="180334" cy="322433"/>
            </a:xfrm>
            <a:custGeom>
              <a:rect b="b" l="l" r="r" t="t"/>
              <a:pathLst>
                <a:path extrusionOk="0" h="322433" w="180334">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59" name="Google Shape;4259;p41"/>
            <p:cNvSpPr/>
            <p:nvPr/>
          </p:nvSpPr>
          <p:spPr>
            <a:xfrm>
              <a:off x="12039490" y="6414603"/>
              <a:ext cx="819004" cy="438842"/>
            </a:xfrm>
            <a:custGeom>
              <a:rect b="b" l="l" r="r" t="t"/>
              <a:pathLst>
                <a:path extrusionOk="0" h="438842" w="819004">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60" name="Google Shape;4260;p41"/>
            <p:cNvSpPr/>
            <p:nvPr/>
          </p:nvSpPr>
          <p:spPr>
            <a:xfrm>
              <a:off x="10881790" y="6390625"/>
              <a:ext cx="43140" cy="6697"/>
            </a:xfrm>
            <a:custGeom>
              <a:rect b="b" l="l" r="r" t="t"/>
              <a:pathLst>
                <a:path extrusionOk="0" h="6697" w="43140">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61" name="Google Shape;4261;p41"/>
            <p:cNvSpPr/>
            <p:nvPr/>
          </p:nvSpPr>
          <p:spPr>
            <a:xfrm>
              <a:off x="10890364" y="6399868"/>
              <a:ext cx="34700" cy="5894"/>
            </a:xfrm>
            <a:custGeom>
              <a:rect b="b" l="l" r="r" t="t"/>
              <a:pathLst>
                <a:path extrusionOk="0" h="5894" w="34700">
                  <a:moveTo>
                    <a:pt x="34566" y="5358"/>
                  </a:moveTo>
                  <a:cubicBezTo>
                    <a:pt x="31311" y="5305"/>
                    <a:pt x="28484" y="3121"/>
                    <a:pt x="27599" y="0"/>
                  </a:cubicBezTo>
                  <a:lnTo>
                    <a:pt x="0" y="0"/>
                  </a:lnTo>
                  <a:lnTo>
                    <a:pt x="0" y="5894"/>
                  </a:lnTo>
                  <a:lnTo>
                    <a:pt x="34701" y="58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62" name="Google Shape;4262;p41"/>
            <p:cNvSpPr/>
            <p:nvPr/>
          </p:nvSpPr>
          <p:spPr>
            <a:xfrm>
              <a:off x="11284527" y="6399332"/>
              <a:ext cx="23043" cy="5894"/>
            </a:xfrm>
            <a:custGeom>
              <a:rect b="b" l="l" r="r" t="t"/>
              <a:pathLst>
                <a:path extrusionOk="0" h="5894" w="23043">
                  <a:moveTo>
                    <a:pt x="0" y="5894"/>
                  </a:moveTo>
                  <a:lnTo>
                    <a:pt x="23044" y="5894"/>
                  </a:lnTo>
                  <a:lnTo>
                    <a:pt x="23044" y="0"/>
                  </a:lnTo>
                  <a:lnTo>
                    <a:pt x="0" y="536"/>
                  </a:lnTo>
                  <a:lnTo>
                    <a:pt x="0" y="58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63" name="Google Shape;4263;p41"/>
            <p:cNvSpPr/>
            <p:nvPr/>
          </p:nvSpPr>
          <p:spPr>
            <a:xfrm>
              <a:off x="10917964" y="6399868"/>
              <a:ext cx="363883" cy="5358"/>
            </a:xfrm>
            <a:custGeom>
              <a:rect b="b" l="l" r="r" t="t"/>
              <a:pathLst>
                <a:path extrusionOk="0" h="5358" w="363883">
                  <a:moveTo>
                    <a:pt x="0" y="0"/>
                  </a:moveTo>
                  <a:cubicBezTo>
                    <a:pt x="885" y="3121"/>
                    <a:pt x="3712" y="5305"/>
                    <a:pt x="6967" y="5358"/>
                  </a:cubicBezTo>
                  <a:lnTo>
                    <a:pt x="363884" y="5358"/>
                  </a:lnTo>
                  <a:lnTo>
                    <a:pt x="36388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64" name="Google Shape;4264;p41"/>
            <p:cNvSpPr/>
            <p:nvPr/>
          </p:nvSpPr>
          <p:spPr>
            <a:xfrm>
              <a:off x="10917696" y="6391160"/>
              <a:ext cx="397109" cy="6162"/>
            </a:xfrm>
            <a:custGeom>
              <a:rect b="b" l="l" r="r" t="t"/>
              <a:pathLst>
                <a:path extrusionOk="0" h="6162" w="397109">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65" name="Google Shape;4265;p41"/>
            <p:cNvSpPr/>
            <p:nvPr/>
          </p:nvSpPr>
          <p:spPr>
            <a:xfrm>
              <a:off x="11282919" y="6397295"/>
              <a:ext cx="24517" cy="2572"/>
            </a:xfrm>
            <a:custGeom>
              <a:rect b="b" l="l" r="r" t="t"/>
              <a:pathLst>
                <a:path extrusionOk="0" h="2572" w="24517">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66" name="Google Shape;4266;p41"/>
            <p:cNvSpPr/>
            <p:nvPr/>
          </p:nvSpPr>
          <p:spPr>
            <a:xfrm>
              <a:off x="10890097" y="6397322"/>
              <a:ext cx="393089" cy="2545"/>
            </a:xfrm>
            <a:custGeom>
              <a:rect b="b" l="l" r="r" t="t"/>
              <a:pathLst>
                <a:path extrusionOk="0" h="2545" w="393089">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67" name="Google Shape;4267;p41"/>
            <p:cNvSpPr/>
            <p:nvPr/>
          </p:nvSpPr>
          <p:spPr>
            <a:xfrm>
              <a:off x="10923591" y="6491628"/>
              <a:ext cx="2545" cy="362218"/>
            </a:xfrm>
            <a:custGeom>
              <a:rect b="b" l="l" r="r" t="t"/>
              <a:pathLst>
                <a:path extrusionOk="0" h="362218" w="2545">
                  <a:moveTo>
                    <a:pt x="1339" y="0"/>
                  </a:moveTo>
                  <a:lnTo>
                    <a:pt x="0" y="0"/>
                  </a:lnTo>
                  <a:lnTo>
                    <a:pt x="0" y="362219"/>
                  </a:lnTo>
                  <a:lnTo>
                    <a:pt x="2546" y="362219"/>
                  </a:lnTo>
                  <a:lnTo>
                    <a:pt x="2546" y="0"/>
                  </a:lnTo>
                  <a:lnTo>
                    <a:pt x="13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68" name="Google Shape;4268;p41"/>
            <p:cNvSpPr/>
            <p:nvPr/>
          </p:nvSpPr>
          <p:spPr>
            <a:xfrm>
              <a:off x="11281847" y="6397188"/>
              <a:ext cx="2679" cy="79972"/>
            </a:xfrm>
            <a:custGeom>
              <a:rect b="b" l="l" r="r" t="t"/>
              <a:pathLst>
                <a:path extrusionOk="0" h="79972" w="2679">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69" name="Google Shape;4269;p41"/>
            <p:cNvSpPr/>
            <p:nvPr/>
          </p:nvSpPr>
          <p:spPr>
            <a:xfrm>
              <a:off x="10640229" y="6448092"/>
              <a:ext cx="2545" cy="33087"/>
            </a:xfrm>
            <a:custGeom>
              <a:rect b="b" l="l" r="r" t="t"/>
              <a:pathLst>
                <a:path extrusionOk="0" h="33087" w="2545">
                  <a:moveTo>
                    <a:pt x="0" y="0"/>
                  </a:moveTo>
                  <a:lnTo>
                    <a:pt x="2546" y="0"/>
                  </a:lnTo>
                  <a:lnTo>
                    <a:pt x="2546" y="33087"/>
                  </a:lnTo>
                  <a:lnTo>
                    <a:pt x="0" y="330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70" name="Google Shape;4270;p41"/>
            <p:cNvSpPr/>
            <p:nvPr/>
          </p:nvSpPr>
          <p:spPr>
            <a:xfrm>
              <a:off x="12685262" y="5548975"/>
              <a:ext cx="39255" cy="14601"/>
            </a:xfrm>
            <a:custGeom>
              <a:rect b="b" l="l" r="r" t="t"/>
              <a:pathLst>
                <a:path extrusionOk="0" h="14601" w="39255">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71" name="Google Shape;4271;p41"/>
            <p:cNvSpPr/>
            <p:nvPr/>
          </p:nvSpPr>
          <p:spPr>
            <a:xfrm>
              <a:off x="9779021" y="6492834"/>
              <a:ext cx="2545" cy="361013"/>
            </a:xfrm>
            <a:custGeom>
              <a:rect b="b" l="l" r="r" t="t"/>
              <a:pathLst>
                <a:path extrusionOk="0" h="361013" w="2545">
                  <a:moveTo>
                    <a:pt x="0" y="0"/>
                  </a:moveTo>
                  <a:lnTo>
                    <a:pt x="2546" y="0"/>
                  </a:lnTo>
                  <a:lnTo>
                    <a:pt x="2546" y="361013"/>
                  </a:lnTo>
                  <a:lnTo>
                    <a:pt x="0" y="3610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72" name="Google Shape;4272;p41"/>
            <p:cNvSpPr/>
            <p:nvPr/>
          </p:nvSpPr>
          <p:spPr>
            <a:xfrm>
              <a:off x="11892919" y="6407175"/>
              <a:ext cx="68596" cy="14661"/>
            </a:xfrm>
            <a:custGeom>
              <a:rect b="b" l="l" r="r" t="t"/>
              <a:pathLst>
                <a:path extrusionOk="0" h="14661" w="68596">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73" name="Google Shape;4273;p41"/>
            <p:cNvSpPr/>
            <p:nvPr/>
          </p:nvSpPr>
          <p:spPr>
            <a:xfrm>
              <a:off x="12679099" y="5786346"/>
              <a:ext cx="2545" cy="288542"/>
            </a:xfrm>
            <a:custGeom>
              <a:rect b="b" l="l" r="r" t="t"/>
              <a:pathLst>
                <a:path extrusionOk="0" h="288542" w="2545">
                  <a:moveTo>
                    <a:pt x="1340" y="288543"/>
                  </a:moveTo>
                  <a:lnTo>
                    <a:pt x="2546" y="288543"/>
                  </a:lnTo>
                  <a:lnTo>
                    <a:pt x="2546" y="0"/>
                  </a:lnTo>
                  <a:lnTo>
                    <a:pt x="1340" y="0"/>
                  </a:lnTo>
                  <a:lnTo>
                    <a:pt x="0" y="0"/>
                  </a:lnTo>
                  <a:lnTo>
                    <a:pt x="0" y="2885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74" name="Google Shape;4274;p41"/>
            <p:cNvSpPr/>
            <p:nvPr/>
          </p:nvSpPr>
          <p:spPr>
            <a:xfrm>
              <a:off x="12673204" y="5548037"/>
              <a:ext cx="17839" cy="25317"/>
            </a:xfrm>
            <a:custGeom>
              <a:rect b="b" l="l" r="r" t="t"/>
              <a:pathLst>
                <a:path extrusionOk="0" h="25317" w="17839">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75" name="Google Shape;4275;p41"/>
            <p:cNvSpPr/>
            <p:nvPr/>
          </p:nvSpPr>
          <p:spPr>
            <a:xfrm>
              <a:off x="12682448" y="5555003"/>
              <a:ext cx="2679" cy="13261"/>
            </a:xfrm>
            <a:custGeom>
              <a:rect b="b" l="l" r="r" t="t"/>
              <a:pathLst>
                <a:path extrusionOk="0" h="13261" w="2679">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76" name="Google Shape;4276;p41"/>
            <p:cNvSpPr/>
            <p:nvPr/>
          </p:nvSpPr>
          <p:spPr>
            <a:xfrm>
              <a:off x="9546034" y="6478162"/>
              <a:ext cx="65247" cy="16814"/>
            </a:xfrm>
            <a:custGeom>
              <a:rect b="b" l="l" r="r" t="t"/>
              <a:pathLst>
                <a:path extrusionOk="0" h="16814" w="65247">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77" name="Google Shape;4277;p41"/>
            <p:cNvSpPr/>
            <p:nvPr/>
          </p:nvSpPr>
          <p:spPr>
            <a:xfrm>
              <a:off x="9682959" y="5892172"/>
              <a:ext cx="14603" cy="586060"/>
            </a:xfrm>
            <a:custGeom>
              <a:rect b="b" l="l" r="r" t="t"/>
              <a:pathLst>
                <a:path extrusionOk="0" h="586060" w="14603">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78" name="Google Shape;4278;p41"/>
            <p:cNvSpPr/>
            <p:nvPr/>
          </p:nvSpPr>
          <p:spPr>
            <a:xfrm>
              <a:off x="12150022" y="5588358"/>
              <a:ext cx="193463" cy="14333"/>
            </a:xfrm>
            <a:custGeom>
              <a:rect b="b" l="l" r="r" t="t"/>
              <a:pathLst>
                <a:path extrusionOk="0" h="14333" w="19346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79" name="Google Shape;4279;p41"/>
            <p:cNvSpPr/>
            <p:nvPr/>
          </p:nvSpPr>
          <p:spPr>
            <a:xfrm>
              <a:off x="12338101" y="5589296"/>
              <a:ext cx="15298" cy="14467"/>
            </a:xfrm>
            <a:custGeom>
              <a:rect b="b" l="l" r="r" t="t"/>
              <a:pathLst>
                <a:path extrusionOk="0" h="14467" w="15298">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80" name="Google Shape;4280;p41"/>
            <p:cNvSpPr/>
            <p:nvPr/>
          </p:nvSpPr>
          <p:spPr>
            <a:xfrm>
              <a:off x="12731886" y="5566523"/>
              <a:ext cx="126608" cy="14467"/>
            </a:xfrm>
            <a:custGeom>
              <a:rect b="b" l="l" r="r" t="t"/>
              <a:pathLst>
                <a:path extrusionOk="0" h="14467" w="126608">
                  <a:moveTo>
                    <a:pt x="0" y="14467"/>
                  </a:moveTo>
                  <a:lnTo>
                    <a:pt x="126609" y="14467"/>
                  </a:lnTo>
                  <a:lnTo>
                    <a:pt x="126609" y="0"/>
                  </a:lnTo>
                  <a:lnTo>
                    <a:pt x="0" y="0"/>
                  </a:lnTo>
                  <a:lnTo>
                    <a:pt x="0" y="7234"/>
                  </a:lnTo>
                  <a:lnTo>
                    <a:pt x="0" y="1446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81" name="Google Shape;4281;p41"/>
            <p:cNvSpPr/>
            <p:nvPr/>
          </p:nvSpPr>
          <p:spPr>
            <a:xfrm>
              <a:off x="12339600" y="5596395"/>
              <a:ext cx="4287" cy="148290"/>
            </a:xfrm>
            <a:custGeom>
              <a:rect b="b" l="l" r="r" t="t"/>
              <a:pathLst>
                <a:path extrusionOk="0" h="148290" w="4287">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82" name="Google Shape;4282;p41"/>
            <p:cNvSpPr/>
            <p:nvPr/>
          </p:nvSpPr>
          <p:spPr>
            <a:xfrm>
              <a:off x="12346969" y="5595703"/>
              <a:ext cx="7636" cy="176309"/>
            </a:xfrm>
            <a:custGeom>
              <a:rect b="b" l="l" r="r" t="t"/>
              <a:pathLst>
                <a:path extrusionOk="0" h="176309" w="7636">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83" name="Google Shape;4283;p41"/>
            <p:cNvSpPr/>
            <p:nvPr/>
          </p:nvSpPr>
          <p:spPr>
            <a:xfrm>
              <a:off x="12673204" y="5566925"/>
              <a:ext cx="14469" cy="206025"/>
            </a:xfrm>
            <a:custGeom>
              <a:rect b="b" l="l" r="r" t="t"/>
              <a:pathLst>
                <a:path extrusionOk="0" h="206025" w="14469">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84" name="Google Shape;4284;p41"/>
            <p:cNvSpPr/>
            <p:nvPr/>
          </p:nvSpPr>
          <p:spPr>
            <a:xfrm>
              <a:off x="12685128" y="5767592"/>
              <a:ext cx="2545" cy="11654"/>
            </a:xfrm>
            <a:custGeom>
              <a:rect b="b" l="l" r="r" t="t"/>
              <a:pathLst>
                <a:path extrusionOk="0" h="11654" w="2545">
                  <a:moveTo>
                    <a:pt x="0" y="0"/>
                  </a:moveTo>
                  <a:lnTo>
                    <a:pt x="0" y="6162"/>
                  </a:lnTo>
                  <a:cubicBezTo>
                    <a:pt x="1568" y="7563"/>
                    <a:pt x="2492" y="9551"/>
                    <a:pt x="2546" y="11654"/>
                  </a:cubicBezTo>
                  <a:lnTo>
                    <a:pt x="254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85" name="Google Shape;4285;p41"/>
            <p:cNvSpPr/>
            <p:nvPr/>
          </p:nvSpPr>
          <p:spPr>
            <a:xfrm>
              <a:off x="12337992" y="5765851"/>
              <a:ext cx="1339" cy="7099"/>
            </a:xfrm>
            <a:custGeom>
              <a:rect b="b" l="l" r="r" t="t"/>
              <a:pathLst>
                <a:path extrusionOk="0" h="7099" w="1339">
                  <a:moveTo>
                    <a:pt x="1339" y="7100"/>
                  </a:moveTo>
                  <a:lnTo>
                    <a:pt x="1339" y="0"/>
                  </a:lnTo>
                  <a:lnTo>
                    <a:pt x="0" y="0"/>
                  </a:lnTo>
                  <a:lnTo>
                    <a:pt x="0" y="7100"/>
                  </a:lnTo>
                  <a:cubicBezTo>
                    <a:pt x="442" y="6974"/>
                    <a:pt x="897" y="6974"/>
                    <a:pt x="1339" y="71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86" name="Google Shape;4286;p41"/>
            <p:cNvSpPr/>
            <p:nvPr/>
          </p:nvSpPr>
          <p:spPr>
            <a:xfrm>
              <a:off x="12333303" y="5760224"/>
              <a:ext cx="1607" cy="5626"/>
            </a:xfrm>
            <a:custGeom>
              <a:rect b="b" l="l" r="r" t="t"/>
              <a:pathLst>
                <a:path extrusionOk="0" h="5626" w="1607">
                  <a:moveTo>
                    <a:pt x="0" y="0"/>
                  </a:moveTo>
                  <a:lnTo>
                    <a:pt x="1608" y="5626"/>
                  </a:lnTo>
                  <a:lnTo>
                    <a:pt x="1608" y="2813"/>
                  </a:lnTo>
                  <a:cubicBezTo>
                    <a:pt x="871" y="2007"/>
                    <a:pt x="321" y="104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87" name="Google Shape;4287;p41"/>
            <p:cNvSpPr/>
            <p:nvPr/>
          </p:nvSpPr>
          <p:spPr>
            <a:xfrm>
              <a:off x="12346566" y="5756072"/>
              <a:ext cx="5359" cy="15940"/>
            </a:xfrm>
            <a:custGeom>
              <a:rect b="b" l="l" r="r" t="t"/>
              <a:pathLst>
                <a:path extrusionOk="0" h="15940" w="5359">
                  <a:moveTo>
                    <a:pt x="0" y="5760"/>
                  </a:moveTo>
                  <a:lnTo>
                    <a:pt x="0" y="15941"/>
                  </a:lnTo>
                  <a:lnTo>
                    <a:pt x="5359" y="15941"/>
                  </a:lnTo>
                  <a:lnTo>
                    <a:pt x="671" y="0"/>
                  </a:lnTo>
                  <a:cubicBezTo>
                    <a:pt x="1193" y="1934"/>
                    <a:pt x="965" y="3999"/>
                    <a:pt x="0" y="57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88" name="Google Shape;4288;p41"/>
            <p:cNvSpPr/>
            <p:nvPr/>
          </p:nvSpPr>
          <p:spPr>
            <a:xfrm>
              <a:off x="12341609" y="5764243"/>
              <a:ext cx="2411" cy="7769"/>
            </a:xfrm>
            <a:custGeom>
              <a:rect b="b" l="l" r="r" t="t"/>
              <a:pathLst>
                <a:path extrusionOk="0" h="7769" w="2411">
                  <a:moveTo>
                    <a:pt x="2411" y="7770"/>
                  </a:moveTo>
                  <a:lnTo>
                    <a:pt x="2411" y="0"/>
                  </a:lnTo>
                  <a:lnTo>
                    <a:pt x="804" y="938"/>
                  </a:lnTo>
                  <a:lnTo>
                    <a:pt x="0" y="938"/>
                  </a:lnTo>
                  <a:lnTo>
                    <a:pt x="0" y="76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89" name="Google Shape;4289;p41"/>
            <p:cNvSpPr/>
            <p:nvPr/>
          </p:nvSpPr>
          <p:spPr>
            <a:xfrm>
              <a:off x="9837837" y="6492030"/>
              <a:ext cx="2545" cy="361683"/>
            </a:xfrm>
            <a:custGeom>
              <a:rect b="b" l="l" r="r" t="t"/>
              <a:pathLst>
                <a:path extrusionOk="0" h="361683" w="2545">
                  <a:moveTo>
                    <a:pt x="1608" y="804"/>
                  </a:moveTo>
                  <a:lnTo>
                    <a:pt x="0" y="804"/>
                  </a:lnTo>
                  <a:lnTo>
                    <a:pt x="0" y="361683"/>
                  </a:lnTo>
                  <a:lnTo>
                    <a:pt x="2546" y="361683"/>
                  </a:lnTo>
                  <a:lnTo>
                    <a:pt x="254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90" name="Google Shape;4290;p41"/>
            <p:cNvSpPr/>
            <p:nvPr/>
          </p:nvSpPr>
          <p:spPr>
            <a:xfrm>
              <a:off x="9840115" y="6475553"/>
              <a:ext cx="71811" cy="17414"/>
            </a:xfrm>
            <a:custGeom>
              <a:rect b="b" l="l" r="r" t="t"/>
              <a:pathLst>
                <a:path extrusionOk="0" h="17414" w="71811">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91" name="Google Shape;4291;p41"/>
            <p:cNvSpPr/>
            <p:nvPr/>
          </p:nvSpPr>
          <p:spPr>
            <a:xfrm>
              <a:off x="11791766" y="6481715"/>
              <a:ext cx="94588" cy="2545"/>
            </a:xfrm>
            <a:custGeom>
              <a:rect b="b" l="l" r="r" t="t"/>
              <a:pathLst>
                <a:path extrusionOk="0" h="2545" w="94588">
                  <a:moveTo>
                    <a:pt x="0" y="1206"/>
                  </a:moveTo>
                  <a:cubicBezTo>
                    <a:pt x="80" y="1648"/>
                    <a:pt x="80" y="2103"/>
                    <a:pt x="0" y="2545"/>
                  </a:cubicBezTo>
                  <a:lnTo>
                    <a:pt x="94588" y="2545"/>
                  </a:lnTo>
                  <a:lnTo>
                    <a:pt x="94588" y="0"/>
                  </a:lnTo>
                  <a:lnTo>
                    <a:pt x="8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92" name="Google Shape;4292;p41"/>
            <p:cNvSpPr/>
            <p:nvPr/>
          </p:nvSpPr>
          <p:spPr>
            <a:xfrm>
              <a:off x="12344021" y="5594118"/>
              <a:ext cx="2545" cy="159676"/>
            </a:xfrm>
            <a:custGeom>
              <a:rect b="b" l="l" r="r" t="t"/>
              <a:pathLst>
                <a:path extrusionOk="0" h="159676" w="2545">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93" name="Google Shape;4293;p41"/>
            <p:cNvSpPr/>
            <p:nvPr/>
          </p:nvSpPr>
          <p:spPr>
            <a:xfrm>
              <a:off x="12344021" y="5761832"/>
              <a:ext cx="2545" cy="10180"/>
            </a:xfrm>
            <a:custGeom>
              <a:rect b="b" l="l" r="r" t="t"/>
              <a:pathLst>
                <a:path extrusionOk="0" h="10180" w="2545">
                  <a:moveTo>
                    <a:pt x="1206" y="10181"/>
                  </a:moveTo>
                  <a:lnTo>
                    <a:pt x="2546" y="10181"/>
                  </a:lnTo>
                  <a:lnTo>
                    <a:pt x="2546" y="0"/>
                  </a:lnTo>
                  <a:cubicBezTo>
                    <a:pt x="1836" y="936"/>
                    <a:pt x="978" y="1751"/>
                    <a:pt x="0" y="2411"/>
                  </a:cubicBezTo>
                  <a:lnTo>
                    <a:pt x="0" y="101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94" name="Google Shape;4294;p41"/>
            <p:cNvSpPr/>
            <p:nvPr/>
          </p:nvSpPr>
          <p:spPr>
            <a:xfrm>
              <a:off x="12683789" y="5765047"/>
              <a:ext cx="33494" cy="2545"/>
            </a:xfrm>
            <a:custGeom>
              <a:rect b="b" l="l" r="r" t="t"/>
              <a:pathLst>
                <a:path extrusionOk="0" h="2545" w="33494">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95" name="Google Shape;4295;p41"/>
            <p:cNvSpPr/>
            <p:nvPr/>
          </p:nvSpPr>
          <p:spPr>
            <a:xfrm>
              <a:off x="12717283" y="5766252"/>
              <a:ext cx="14603" cy="308100"/>
            </a:xfrm>
            <a:custGeom>
              <a:rect b="b" l="l" r="r" t="t"/>
              <a:pathLst>
                <a:path extrusionOk="0" h="308100" w="14603">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96" name="Google Shape;4296;p41"/>
            <p:cNvSpPr/>
            <p:nvPr/>
          </p:nvSpPr>
          <p:spPr>
            <a:xfrm>
              <a:off x="9944483" y="6482921"/>
              <a:ext cx="6967" cy="1205"/>
            </a:xfrm>
            <a:custGeom>
              <a:rect b="b" l="l" r="r" t="t"/>
              <a:pathLst>
                <a:path extrusionOk="0" h="1205" w="6967">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97" name="Google Shape;4297;p41"/>
            <p:cNvSpPr/>
            <p:nvPr/>
          </p:nvSpPr>
          <p:spPr>
            <a:xfrm>
              <a:off x="10609682" y="6481581"/>
              <a:ext cx="75965" cy="2545"/>
            </a:xfrm>
            <a:custGeom>
              <a:rect b="b" l="l" r="r" t="t"/>
              <a:pathLst>
                <a:path extrusionOk="0" h="2545" w="7596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98" name="Google Shape;4298;p41"/>
            <p:cNvSpPr/>
            <p:nvPr/>
          </p:nvSpPr>
          <p:spPr>
            <a:xfrm>
              <a:off x="12334910" y="5784605"/>
              <a:ext cx="2679" cy="620621"/>
            </a:xfrm>
            <a:custGeom>
              <a:rect b="b" l="l" r="r" t="t"/>
              <a:pathLst>
                <a:path extrusionOk="0" h="620621" w="2679">
                  <a:moveTo>
                    <a:pt x="2680" y="620621"/>
                  </a:moveTo>
                  <a:lnTo>
                    <a:pt x="2680" y="1741"/>
                  </a:lnTo>
                  <a:cubicBezTo>
                    <a:pt x="1662" y="1372"/>
                    <a:pt x="751" y="777"/>
                    <a:pt x="0" y="0"/>
                  </a:cubicBezTo>
                  <a:lnTo>
                    <a:pt x="0" y="620621"/>
                  </a:lnTo>
                  <a:lnTo>
                    <a:pt x="2680" y="6206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99" name="Google Shape;4299;p41"/>
            <p:cNvSpPr/>
            <p:nvPr/>
          </p:nvSpPr>
          <p:spPr>
            <a:xfrm>
              <a:off x="12334910" y="5763038"/>
              <a:ext cx="2679" cy="11252"/>
            </a:xfrm>
            <a:custGeom>
              <a:rect b="b" l="l" r="r" t="t"/>
              <a:pathLst>
                <a:path extrusionOk="0" h="11252" w="2679">
                  <a:moveTo>
                    <a:pt x="2680" y="1875"/>
                  </a:moveTo>
                  <a:cubicBezTo>
                    <a:pt x="1689" y="1408"/>
                    <a:pt x="778" y="773"/>
                    <a:pt x="0" y="0"/>
                  </a:cubicBezTo>
                  <a:lnTo>
                    <a:pt x="0" y="11252"/>
                  </a:lnTo>
                  <a:cubicBezTo>
                    <a:pt x="791" y="10521"/>
                    <a:pt x="1689" y="9932"/>
                    <a:pt x="2680" y="95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00" name="Google Shape;4300;p41"/>
            <p:cNvSpPr/>
            <p:nvPr/>
          </p:nvSpPr>
          <p:spPr>
            <a:xfrm>
              <a:off x="12338930" y="5765315"/>
              <a:ext cx="2679" cy="7635"/>
            </a:xfrm>
            <a:custGeom>
              <a:rect b="b" l="l" r="r" t="t"/>
              <a:pathLst>
                <a:path extrusionOk="0" h="7635" w="2679">
                  <a:moveTo>
                    <a:pt x="1340" y="6698"/>
                  </a:moveTo>
                  <a:lnTo>
                    <a:pt x="2680" y="6698"/>
                  </a:lnTo>
                  <a:lnTo>
                    <a:pt x="2680" y="0"/>
                  </a:lnTo>
                  <a:lnTo>
                    <a:pt x="1340" y="0"/>
                  </a:lnTo>
                  <a:lnTo>
                    <a:pt x="0" y="0"/>
                  </a:lnTo>
                  <a:lnTo>
                    <a:pt x="0" y="76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01" name="Google Shape;4301;p41"/>
            <p:cNvSpPr/>
            <p:nvPr/>
          </p:nvSpPr>
          <p:spPr>
            <a:xfrm>
              <a:off x="12339332" y="5738256"/>
              <a:ext cx="1206" cy="803"/>
            </a:xfrm>
            <a:custGeom>
              <a:rect b="b" l="l" r="r" t="t"/>
              <a:pathLst>
                <a:path extrusionOk="0" h="803" w="1206">
                  <a:moveTo>
                    <a:pt x="0" y="0"/>
                  </a:moveTo>
                  <a:lnTo>
                    <a:pt x="1206" y="804"/>
                  </a:lnTo>
                  <a:lnTo>
                    <a:pt x="40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02" name="Google Shape;4302;p41"/>
            <p:cNvSpPr/>
            <p:nvPr/>
          </p:nvSpPr>
          <p:spPr>
            <a:xfrm>
              <a:off x="12330490" y="5742676"/>
              <a:ext cx="16752" cy="22638"/>
            </a:xfrm>
            <a:custGeom>
              <a:rect b="b" l="l" r="r" t="t"/>
              <a:pathLst>
                <a:path extrusionOk="0" h="22638" w="16752">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03" name="Google Shape;4303;p41"/>
            <p:cNvSpPr/>
            <p:nvPr/>
          </p:nvSpPr>
          <p:spPr>
            <a:xfrm>
              <a:off x="11759477" y="6821028"/>
              <a:ext cx="126608" cy="2679"/>
            </a:xfrm>
            <a:custGeom>
              <a:rect b="b" l="l" r="r" t="t"/>
              <a:pathLst>
                <a:path extrusionOk="0" h="2679" w="126608">
                  <a:moveTo>
                    <a:pt x="4421" y="0"/>
                  </a:moveTo>
                  <a:lnTo>
                    <a:pt x="0" y="2679"/>
                  </a:lnTo>
                  <a:lnTo>
                    <a:pt x="126609" y="2679"/>
                  </a:lnTo>
                  <a:lnTo>
                    <a:pt x="126609" y="1339"/>
                  </a:lnTo>
                  <a:lnTo>
                    <a:pt x="126609" y="0"/>
                  </a:lnTo>
                  <a:lnTo>
                    <a:pt x="442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04" name="Google Shape;4304;p41"/>
            <p:cNvSpPr/>
            <p:nvPr/>
          </p:nvSpPr>
          <p:spPr>
            <a:xfrm>
              <a:off x="11791632" y="6799460"/>
              <a:ext cx="93784" cy="2545"/>
            </a:xfrm>
            <a:custGeom>
              <a:rect b="b" l="l" r="r" t="t"/>
              <a:pathLst>
                <a:path extrusionOk="0" h="2545" w="93784">
                  <a:moveTo>
                    <a:pt x="0" y="2545"/>
                  </a:moveTo>
                  <a:lnTo>
                    <a:pt x="93784" y="2545"/>
                  </a:lnTo>
                  <a:lnTo>
                    <a:pt x="93784" y="0"/>
                  </a:lnTo>
                  <a:lnTo>
                    <a:pt x="0" y="0"/>
                  </a:lnTo>
                  <a:cubicBezTo>
                    <a:pt x="134" y="844"/>
                    <a:pt x="134" y="1701"/>
                    <a:pt x="0" y="2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05" name="Google Shape;4305;p41"/>
            <p:cNvSpPr/>
            <p:nvPr/>
          </p:nvSpPr>
          <p:spPr>
            <a:xfrm>
              <a:off x="11743534" y="6793700"/>
              <a:ext cx="48198" cy="32283"/>
            </a:xfrm>
            <a:custGeom>
              <a:rect b="b" l="l" r="r" t="t"/>
              <a:pathLst>
                <a:path extrusionOk="0" h="32283" w="48198">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06" name="Google Shape;4306;p41"/>
            <p:cNvSpPr/>
            <p:nvPr/>
          </p:nvSpPr>
          <p:spPr>
            <a:xfrm>
              <a:off x="11783191" y="6489485"/>
              <a:ext cx="2545" cy="312534"/>
            </a:xfrm>
            <a:custGeom>
              <a:rect b="b" l="l" r="r" t="t"/>
              <a:pathLst>
                <a:path extrusionOk="0" h="312534" w="2545">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07" name="Google Shape;4307;p41"/>
            <p:cNvSpPr/>
            <p:nvPr/>
          </p:nvSpPr>
          <p:spPr>
            <a:xfrm>
              <a:off x="12682448" y="5784738"/>
              <a:ext cx="2679" cy="290150"/>
            </a:xfrm>
            <a:custGeom>
              <a:rect b="b" l="l" r="r" t="t"/>
              <a:pathLst>
                <a:path extrusionOk="0" h="290150" w="2679">
                  <a:moveTo>
                    <a:pt x="1340" y="290150"/>
                  </a:moveTo>
                  <a:lnTo>
                    <a:pt x="2680" y="290150"/>
                  </a:lnTo>
                  <a:lnTo>
                    <a:pt x="2680" y="0"/>
                  </a:lnTo>
                  <a:cubicBezTo>
                    <a:pt x="1903" y="655"/>
                    <a:pt x="992" y="1115"/>
                    <a:pt x="0" y="1340"/>
                  </a:cubicBezTo>
                  <a:lnTo>
                    <a:pt x="0" y="2901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08" name="Google Shape;4308;p41"/>
            <p:cNvSpPr/>
            <p:nvPr/>
          </p:nvSpPr>
          <p:spPr>
            <a:xfrm>
              <a:off x="12682448" y="5764913"/>
              <a:ext cx="2679" cy="9376"/>
            </a:xfrm>
            <a:custGeom>
              <a:rect b="b" l="l" r="r" t="t"/>
              <a:pathLst>
                <a:path extrusionOk="0" h="9376" w="2679">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09" name="Google Shape;4309;p41"/>
            <p:cNvSpPr/>
            <p:nvPr/>
          </p:nvSpPr>
          <p:spPr>
            <a:xfrm>
              <a:off x="12339332" y="5786346"/>
              <a:ext cx="2679" cy="618879"/>
            </a:xfrm>
            <a:custGeom>
              <a:rect b="b" l="l" r="r" t="t"/>
              <a:pathLst>
                <a:path extrusionOk="0" h="618879" w="2679">
                  <a:moveTo>
                    <a:pt x="0" y="0"/>
                  </a:moveTo>
                  <a:lnTo>
                    <a:pt x="0" y="618880"/>
                  </a:lnTo>
                  <a:lnTo>
                    <a:pt x="2680" y="618880"/>
                  </a:lnTo>
                  <a:lnTo>
                    <a:pt x="2680" y="0"/>
                  </a:lnTo>
                  <a:lnTo>
                    <a:pt x="13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10" name="Google Shape;4310;p41"/>
            <p:cNvSpPr/>
            <p:nvPr/>
          </p:nvSpPr>
          <p:spPr>
            <a:xfrm>
              <a:off x="10684174" y="6440724"/>
              <a:ext cx="14468" cy="36436"/>
            </a:xfrm>
            <a:custGeom>
              <a:rect b="b" l="l" r="r" t="t"/>
              <a:pathLst>
                <a:path extrusionOk="0" h="36436" w="14468">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11" name="Google Shape;4311;p41"/>
            <p:cNvSpPr/>
            <p:nvPr/>
          </p:nvSpPr>
          <p:spPr>
            <a:xfrm>
              <a:off x="12142787" y="5588224"/>
              <a:ext cx="14603" cy="149227"/>
            </a:xfrm>
            <a:custGeom>
              <a:rect b="b" l="l" r="r" t="t"/>
              <a:pathLst>
                <a:path extrusionOk="0" h="149227" w="14603">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12" name="Google Shape;4312;p41"/>
            <p:cNvSpPr/>
            <p:nvPr/>
          </p:nvSpPr>
          <p:spPr>
            <a:xfrm>
              <a:off x="10044028" y="5830814"/>
              <a:ext cx="495716" cy="14338"/>
            </a:xfrm>
            <a:custGeom>
              <a:rect b="b" l="l" r="r" t="t"/>
              <a:pathLst>
                <a:path extrusionOk="0" h="14338" w="495716">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13" name="Google Shape;4313;p41"/>
            <p:cNvSpPr/>
            <p:nvPr/>
          </p:nvSpPr>
          <p:spPr>
            <a:xfrm>
              <a:off x="10531560" y="5830390"/>
              <a:ext cx="72628" cy="30034"/>
            </a:xfrm>
            <a:custGeom>
              <a:rect b="b" l="l" r="r" t="t"/>
              <a:pathLst>
                <a:path extrusionOk="0" h="30034" w="72628">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14" name="Google Shape;4314;p41"/>
            <p:cNvSpPr/>
            <p:nvPr/>
          </p:nvSpPr>
          <p:spPr>
            <a:xfrm>
              <a:off x="10537468" y="5836446"/>
              <a:ext cx="2679" cy="1017133"/>
            </a:xfrm>
            <a:custGeom>
              <a:rect b="b" l="l" r="r" t="t"/>
              <a:pathLst>
                <a:path extrusionOk="0" h="1017133" w="2679">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15" name="Google Shape;4315;p41"/>
            <p:cNvSpPr/>
            <p:nvPr/>
          </p:nvSpPr>
          <p:spPr>
            <a:xfrm>
              <a:off x="9944483" y="6482921"/>
              <a:ext cx="6296" cy="13395"/>
            </a:xfrm>
            <a:custGeom>
              <a:rect b="b" l="l" r="r" t="t"/>
              <a:pathLst>
                <a:path extrusionOk="0" h="13395" w="6296">
                  <a:moveTo>
                    <a:pt x="0" y="0"/>
                  </a:moveTo>
                  <a:lnTo>
                    <a:pt x="6297" y="0"/>
                  </a:lnTo>
                  <a:lnTo>
                    <a:pt x="6297" y="0"/>
                  </a:lnTo>
                  <a:lnTo>
                    <a:pt x="62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16" name="Google Shape;4316;p41"/>
            <p:cNvSpPr/>
            <p:nvPr/>
          </p:nvSpPr>
          <p:spPr>
            <a:xfrm>
              <a:off x="10660995" y="6480912"/>
              <a:ext cx="23724" cy="2019"/>
            </a:xfrm>
            <a:custGeom>
              <a:rect b="b" l="l" r="r" t="t"/>
              <a:pathLst>
                <a:path extrusionOk="0" h="2019" w="23724">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17" name="Google Shape;4317;p41"/>
            <p:cNvSpPr/>
            <p:nvPr/>
          </p:nvSpPr>
          <p:spPr>
            <a:xfrm>
              <a:off x="11784531" y="5788087"/>
              <a:ext cx="339364" cy="14601"/>
            </a:xfrm>
            <a:custGeom>
              <a:rect b="b" l="l" r="r" t="t"/>
              <a:pathLst>
                <a:path extrusionOk="0" h="14601" w="339364">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18" name="Google Shape;4318;p41"/>
            <p:cNvSpPr/>
            <p:nvPr/>
          </p:nvSpPr>
          <p:spPr>
            <a:xfrm>
              <a:off x="9690328" y="5788480"/>
              <a:ext cx="222536" cy="14208"/>
            </a:xfrm>
            <a:custGeom>
              <a:rect b="b" l="l" r="r" t="t"/>
              <a:pathLst>
                <a:path extrusionOk="0" h="14208" w="222536">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19" name="Google Shape;4319;p41"/>
            <p:cNvSpPr/>
            <p:nvPr/>
          </p:nvSpPr>
          <p:spPr>
            <a:xfrm>
              <a:off x="9939258" y="5793580"/>
              <a:ext cx="5091" cy="1071"/>
            </a:xfrm>
            <a:custGeom>
              <a:rect b="b" l="l" r="r" t="t"/>
              <a:pathLst>
                <a:path extrusionOk="0" h="1071" w="509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20" name="Google Shape;4320;p41"/>
            <p:cNvSpPr/>
            <p:nvPr/>
          </p:nvSpPr>
          <p:spPr>
            <a:xfrm>
              <a:off x="9910855" y="5803091"/>
              <a:ext cx="2545" cy="82651"/>
            </a:xfrm>
            <a:custGeom>
              <a:rect b="b" l="l" r="r" t="t"/>
              <a:pathLst>
                <a:path extrusionOk="0" h="82651" w="2545">
                  <a:moveTo>
                    <a:pt x="1206" y="82115"/>
                  </a:moveTo>
                  <a:lnTo>
                    <a:pt x="2546" y="82115"/>
                  </a:lnTo>
                  <a:lnTo>
                    <a:pt x="2546" y="0"/>
                  </a:lnTo>
                  <a:lnTo>
                    <a:pt x="0" y="0"/>
                  </a:lnTo>
                  <a:lnTo>
                    <a:pt x="0" y="0"/>
                  </a:lnTo>
                  <a:lnTo>
                    <a:pt x="0" y="826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21" name="Google Shape;4321;p41"/>
            <p:cNvSpPr/>
            <p:nvPr/>
          </p:nvSpPr>
          <p:spPr>
            <a:xfrm>
              <a:off x="11322040" y="6472204"/>
              <a:ext cx="455121" cy="6965"/>
            </a:xfrm>
            <a:custGeom>
              <a:rect b="b" l="l" r="r" t="t"/>
              <a:pathLst>
                <a:path extrusionOk="0" h="6965" w="455121">
                  <a:moveTo>
                    <a:pt x="0" y="0"/>
                  </a:moveTo>
                  <a:lnTo>
                    <a:pt x="455121" y="0"/>
                  </a:lnTo>
                  <a:lnTo>
                    <a:pt x="455121" y="6966"/>
                  </a:lnTo>
                  <a:lnTo>
                    <a:pt x="0" y="69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22" name="Google Shape;4322;p41"/>
            <p:cNvSpPr/>
            <p:nvPr/>
          </p:nvSpPr>
          <p:spPr>
            <a:xfrm>
              <a:off x="11321103" y="6481849"/>
              <a:ext cx="456729" cy="4956"/>
            </a:xfrm>
            <a:custGeom>
              <a:rect b="b" l="l" r="r" t="t"/>
              <a:pathLst>
                <a:path extrusionOk="0" h="4956" w="456729">
                  <a:moveTo>
                    <a:pt x="455524" y="0"/>
                  </a:moveTo>
                  <a:lnTo>
                    <a:pt x="0" y="0"/>
                  </a:lnTo>
                  <a:lnTo>
                    <a:pt x="0" y="4956"/>
                  </a:lnTo>
                  <a:lnTo>
                    <a:pt x="456730" y="4956"/>
                  </a:lnTo>
                  <a:cubicBezTo>
                    <a:pt x="455952" y="3804"/>
                    <a:pt x="455537" y="2451"/>
                    <a:pt x="455524" y="10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23" name="Google Shape;4323;p41"/>
            <p:cNvSpPr/>
            <p:nvPr/>
          </p:nvSpPr>
          <p:spPr>
            <a:xfrm>
              <a:off x="9981059" y="6470731"/>
              <a:ext cx="53591" cy="6965"/>
            </a:xfrm>
            <a:custGeom>
              <a:rect b="b" l="l" r="r" t="t"/>
              <a:pathLst>
                <a:path extrusionOk="0" h="6965" w="53591">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24" name="Google Shape;4324;p41"/>
            <p:cNvSpPr/>
            <p:nvPr/>
          </p:nvSpPr>
          <p:spPr>
            <a:xfrm>
              <a:off x="9983203" y="6480912"/>
              <a:ext cx="53591" cy="4956"/>
            </a:xfrm>
            <a:custGeom>
              <a:rect b="b" l="l" r="r" t="t"/>
              <a:pathLst>
                <a:path extrusionOk="0" h="4956" w="53591">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25" name="Google Shape;4325;p41"/>
            <p:cNvSpPr/>
            <p:nvPr/>
          </p:nvSpPr>
          <p:spPr>
            <a:xfrm>
              <a:off x="9944483" y="5890966"/>
              <a:ext cx="16613" cy="15271"/>
            </a:xfrm>
            <a:custGeom>
              <a:rect b="b" l="l" r="r" t="t"/>
              <a:pathLst>
                <a:path extrusionOk="0" h="15271" w="16613">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26" name="Google Shape;4326;p41"/>
            <p:cNvSpPr/>
            <p:nvPr/>
          </p:nvSpPr>
          <p:spPr>
            <a:xfrm>
              <a:off x="9940598" y="5905032"/>
              <a:ext cx="13397" cy="13395"/>
            </a:xfrm>
            <a:custGeom>
              <a:rect b="b" l="l" r="r" t="t"/>
              <a:pathLst>
                <a:path extrusionOk="0" h="13395" w="13397">
                  <a:moveTo>
                    <a:pt x="0" y="0"/>
                  </a:moveTo>
                  <a:lnTo>
                    <a:pt x="0" y="0"/>
                  </a:ln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27" name="Google Shape;4327;p41"/>
            <p:cNvSpPr/>
            <p:nvPr/>
          </p:nvSpPr>
          <p:spPr>
            <a:xfrm>
              <a:off x="9964982" y="6472472"/>
              <a:ext cx="18086" cy="669"/>
            </a:xfrm>
            <a:custGeom>
              <a:rect b="b" l="l" r="r" t="t"/>
              <a:pathLst>
                <a:path extrusionOk="0" h="669" w="18086">
                  <a:moveTo>
                    <a:pt x="18087" y="0"/>
                  </a:moveTo>
                  <a:lnTo>
                    <a:pt x="17149" y="0"/>
                  </a:lnTo>
                  <a:lnTo>
                    <a:pt x="0" y="0"/>
                  </a:lnTo>
                  <a:lnTo>
                    <a:pt x="0" y="670"/>
                  </a:lnTo>
                  <a:lnTo>
                    <a:pt x="1674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28" name="Google Shape;4328;p41"/>
            <p:cNvSpPr/>
            <p:nvPr/>
          </p:nvSpPr>
          <p:spPr>
            <a:xfrm>
              <a:off x="9944483" y="6480644"/>
              <a:ext cx="6163" cy="2277"/>
            </a:xfrm>
            <a:custGeom>
              <a:rect b="b" l="l" r="r" t="t"/>
              <a:pathLst>
                <a:path extrusionOk="0" h="2277" w="6163">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29" name="Google Shape;4329;p41"/>
            <p:cNvSpPr/>
            <p:nvPr/>
          </p:nvSpPr>
          <p:spPr>
            <a:xfrm>
              <a:off x="9941134" y="5904898"/>
              <a:ext cx="2545" cy="572263"/>
            </a:xfrm>
            <a:custGeom>
              <a:rect b="b" l="l" r="r" t="t"/>
              <a:pathLst>
                <a:path extrusionOk="0" h="572263" w="2545">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30" name="Google Shape;4330;p41"/>
            <p:cNvSpPr/>
            <p:nvPr/>
          </p:nvSpPr>
          <p:spPr>
            <a:xfrm>
              <a:off x="9697563" y="5891100"/>
              <a:ext cx="207531" cy="2679"/>
            </a:xfrm>
            <a:custGeom>
              <a:rect b="b" l="l" r="r" t="t"/>
              <a:pathLst>
                <a:path extrusionOk="0" h="2679" w="207531">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31" name="Google Shape;4331;p41"/>
            <p:cNvSpPr/>
            <p:nvPr/>
          </p:nvSpPr>
          <p:spPr>
            <a:xfrm>
              <a:off x="9939124" y="5904228"/>
              <a:ext cx="6029" cy="944"/>
            </a:xfrm>
            <a:custGeom>
              <a:rect b="b" l="l" r="r" t="t"/>
              <a:pathLst>
                <a:path extrusionOk="0" h="944" w="6029">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32" name="Google Shape;4332;p41"/>
            <p:cNvSpPr/>
            <p:nvPr/>
          </p:nvSpPr>
          <p:spPr>
            <a:xfrm>
              <a:off x="9936043" y="5904228"/>
              <a:ext cx="13397" cy="13395"/>
            </a:xfrm>
            <a:custGeom>
              <a:rect b="b" l="l" r="r" t="t"/>
              <a:pathLst>
                <a:path extrusionOk="0" h="13395" w="13397">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33" name="Google Shape;4333;p41"/>
            <p:cNvSpPr/>
            <p:nvPr/>
          </p:nvSpPr>
          <p:spPr>
            <a:xfrm>
              <a:off x="9930489" y="5898334"/>
              <a:ext cx="60" cy="937"/>
            </a:xfrm>
            <a:custGeom>
              <a:rect b="b" l="l" r="r" t="t"/>
              <a:pathLst>
                <a:path extrusionOk="0" h="937" w="60">
                  <a:moveTo>
                    <a:pt x="61" y="938"/>
                  </a:moveTo>
                  <a:cubicBezTo>
                    <a:pt x="61" y="938"/>
                    <a:pt x="61" y="268"/>
                    <a:pt x="61" y="0"/>
                  </a:cubicBezTo>
                  <a:lnTo>
                    <a:pt x="61" y="0"/>
                  </a:lnTo>
                  <a:cubicBezTo>
                    <a:pt x="-20" y="308"/>
                    <a:pt x="-20" y="630"/>
                    <a:pt x="61" y="9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34" name="Google Shape;4334;p41"/>
            <p:cNvSpPr/>
            <p:nvPr/>
          </p:nvSpPr>
          <p:spPr>
            <a:xfrm>
              <a:off x="9949039" y="5898602"/>
              <a:ext cx="39" cy="1473"/>
            </a:xfrm>
            <a:custGeom>
              <a:rect b="b" l="l" r="r" t="t"/>
              <a:pathLst>
                <a:path extrusionOk="0" h="1473" w="39">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35" name="Google Shape;4335;p41"/>
            <p:cNvSpPr/>
            <p:nvPr/>
          </p:nvSpPr>
          <p:spPr>
            <a:xfrm>
              <a:off x="9682691" y="5788087"/>
              <a:ext cx="14643" cy="111591"/>
            </a:xfrm>
            <a:custGeom>
              <a:rect b="b" l="l" r="r" t="t"/>
              <a:pathLst>
                <a:path extrusionOk="0" h="111591" w="14643">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36" name="Google Shape;4336;p41"/>
            <p:cNvSpPr/>
            <p:nvPr/>
          </p:nvSpPr>
          <p:spPr>
            <a:xfrm>
              <a:off x="9919429" y="5895789"/>
              <a:ext cx="10852" cy="2545"/>
            </a:xfrm>
            <a:custGeom>
              <a:rect b="b" l="l" r="r" t="t"/>
              <a:pathLst>
                <a:path extrusionOk="0" h="2545" w="10852">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37" name="Google Shape;4337;p41"/>
            <p:cNvSpPr/>
            <p:nvPr/>
          </p:nvSpPr>
          <p:spPr>
            <a:xfrm>
              <a:off x="9936043" y="5904094"/>
              <a:ext cx="2545" cy="569851"/>
            </a:xfrm>
            <a:custGeom>
              <a:rect b="b" l="l" r="r" t="t"/>
              <a:pathLst>
                <a:path extrusionOk="0" h="569851" w="2545">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38" name="Google Shape;4338;p41"/>
            <p:cNvSpPr/>
            <p:nvPr/>
          </p:nvSpPr>
          <p:spPr>
            <a:xfrm>
              <a:off x="9913534" y="6475433"/>
              <a:ext cx="30999" cy="14587"/>
            </a:xfrm>
            <a:custGeom>
              <a:rect b="b" l="l" r="r" t="t"/>
              <a:pathLst>
                <a:path extrusionOk="0" h="14587" w="30999">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39" name="Google Shape;4339;p41"/>
            <p:cNvSpPr/>
            <p:nvPr/>
          </p:nvSpPr>
          <p:spPr>
            <a:xfrm>
              <a:off x="9905178" y="6482653"/>
              <a:ext cx="50" cy="1607"/>
            </a:xfrm>
            <a:custGeom>
              <a:rect b="b" l="l" r="r" t="t"/>
              <a:pathLst>
                <a:path extrusionOk="0" h="1607" w="50">
                  <a:moveTo>
                    <a:pt x="50" y="1608"/>
                  </a:moveTo>
                  <a:cubicBezTo>
                    <a:pt x="-17" y="1072"/>
                    <a:pt x="-17" y="536"/>
                    <a:pt x="50" y="0"/>
                  </a:cubicBezTo>
                  <a:lnTo>
                    <a:pt x="50" y="0"/>
                  </a:lnTo>
                  <a:cubicBezTo>
                    <a:pt x="-17" y="536"/>
                    <a:pt x="-17" y="1072"/>
                    <a:pt x="50" y="16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40" name="Google Shape;4340;p41"/>
            <p:cNvSpPr/>
            <p:nvPr/>
          </p:nvSpPr>
          <p:spPr>
            <a:xfrm>
              <a:off x="9909247" y="6489485"/>
              <a:ext cx="1607" cy="13395"/>
            </a:xfrm>
            <a:custGeom>
              <a:rect b="b" l="l" r="r" t="t"/>
              <a:pathLst>
                <a:path extrusionOk="0" h="13395" w="1607">
                  <a:moveTo>
                    <a:pt x="1608" y="0"/>
                  </a:moveTo>
                  <a:lnTo>
                    <a:pt x="1608"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41" name="Google Shape;4341;p41"/>
            <p:cNvSpPr/>
            <p:nvPr/>
          </p:nvSpPr>
          <p:spPr>
            <a:xfrm>
              <a:off x="9919429" y="5892440"/>
              <a:ext cx="10583" cy="4554"/>
            </a:xfrm>
            <a:custGeom>
              <a:rect b="b" l="l" r="r" t="t"/>
              <a:pathLst>
                <a:path extrusionOk="0" h="4554" w="10583">
                  <a:moveTo>
                    <a:pt x="3751" y="3349"/>
                  </a:moveTo>
                  <a:lnTo>
                    <a:pt x="10584" y="4555"/>
                  </a:lnTo>
                  <a:lnTo>
                    <a:pt x="10584" y="2009"/>
                  </a:lnTo>
                  <a:lnTo>
                    <a:pt x="0" y="0"/>
                  </a:lnTo>
                  <a:lnTo>
                    <a:pt x="0" y="2679"/>
                  </a:lnTo>
                  <a:lnTo>
                    <a:pt x="3751" y="33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42" name="Google Shape;4342;p41"/>
            <p:cNvSpPr/>
            <p:nvPr/>
          </p:nvSpPr>
          <p:spPr>
            <a:xfrm>
              <a:off x="9936326" y="6479840"/>
              <a:ext cx="6701" cy="2545"/>
            </a:xfrm>
            <a:custGeom>
              <a:rect b="b" l="l" r="r" t="t"/>
              <a:pathLst>
                <a:path extrusionOk="0" h="2545" w="6701">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43" name="Google Shape;4343;p41"/>
            <p:cNvSpPr/>
            <p:nvPr/>
          </p:nvSpPr>
          <p:spPr>
            <a:xfrm>
              <a:off x="9904805" y="5788065"/>
              <a:ext cx="34452" cy="18106"/>
            </a:xfrm>
            <a:custGeom>
              <a:rect b="b" l="l" r="r" t="t"/>
              <a:pathLst>
                <a:path extrusionOk="0" h="18106" w="34452">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44" name="Google Shape;4344;p41"/>
            <p:cNvSpPr/>
            <p:nvPr/>
          </p:nvSpPr>
          <p:spPr>
            <a:xfrm>
              <a:off x="9941134" y="5794785"/>
              <a:ext cx="13397" cy="13395"/>
            </a:xfrm>
            <a:custGeom>
              <a:rect b="b" l="l" r="r" t="t"/>
              <a:pathLst>
                <a:path extrusionOk="0" h="13395" w="13397">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45" name="Google Shape;4345;p41"/>
            <p:cNvSpPr/>
            <p:nvPr/>
          </p:nvSpPr>
          <p:spPr>
            <a:xfrm>
              <a:off x="11322040" y="6479170"/>
              <a:ext cx="455121" cy="2679"/>
            </a:xfrm>
            <a:custGeom>
              <a:rect b="b" l="l" r="r" t="t"/>
              <a:pathLst>
                <a:path extrusionOk="0" h="2679" w="455121">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46" name="Google Shape;4346;p41"/>
            <p:cNvSpPr/>
            <p:nvPr/>
          </p:nvSpPr>
          <p:spPr>
            <a:xfrm>
              <a:off x="10673053" y="6479438"/>
              <a:ext cx="11521" cy="2411"/>
            </a:xfrm>
            <a:custGeom>
              <a:rect b="b" l="l" r="r" t="t"/>
              <a:pathLst>
                <a:path extrusionOk="0" h="2411" w="1152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47" name="Google Shape;4347;p41"/>
            <p:cNvSpPr/>
            <p:nvPr/>
          </p:nvSpPr>
          <p:spPr>
            <a:xfrm>
              <a:off x="9989365" y="6479170"/>
              <a:ext cx="46758" cy="2679"/>
            </a:xfrm>
            <a:custGeom>
              <a:rect b="b" l="l" r="r" t="t"/>
              <a:pathLst>
                <a:path extrusionOk="0" h="2679" w="46758">
                  <a:moveTo>
                    <a:pt x="46759" y="2679"/>
                  </a:moveTo>
                  <a:lnTo>
                    <a:pt x="46759" y="0"/>
                  </a:lnTo>
                  <a:lnTo>
                    <a:pt x="0" y="0"/>
                  </a:lnTo>
                  <a:cubicBezTo>
                    <a:pt x="134" y="884"/>
                    <a:pt x="134" y="1795"/>
                    <a:pt x="0" y="26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48" name="Google Shape;4348;p41"/>
            <p:cNvSpPr/>
            <p:nvPr/>
          </p:nvSpPr>
          <p:spPr>
            <a:xfrm>
              <a:off x="9954934" y="6487743"/>
              <a:ext cx="2678" cy="150"/>
            </a:xfrm>
            <a:custGeom>
              <a:rect b="b" l="l" r="r" t="t"/>
              <a:pathLst>
                <a:path extrusionOk="0" h="150" w="2678">
                  <a:moveTo>
                    <a:pt x="2679" y="0"/>
                  </a:moveTo>
                  <a:lnTo>
                    <a:pt x="2679" y="0"/>
                  </a:lnTo>
                  <a:cubicBezTo>
                    <a:pt x="1795" y="201"/>
                    <a:pt x="884" y="201"/>
                    <a:pt x="0" y="0"/>
                  </a:cubicBezTo>
                  <a:cubicBezTo>
                    <a:pt x="884" y="201"/>
                    <a:pt x="1795" y="201"/>
                    <a:pt x="267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49" name="Google Shape;4349;p41"/>
            <p:cNvSpPr/>
            <p:nvPr/>
          </p:nvSpPr>
          <p:spPr>
            <a:xfrm>
              <a:off x="9951048" y="6483457"/>
              <a:ext cx="937" cy="1339"/>
            </a:xfrm>
            <a:custGeom>
              <a:rect b="b" l="l" r="r" t="t"/>
              <a:pathLst>
                <a:path extrusionOk="0" h="1339" w="937">
                  <a:moveTo>
                    <a:pt x="134" y="268"/>
                  </a:moveTo>
                  <a:cubicBezTo>
                    <a:pt x="321" y="683"/>
                    <a:pt x="603" y="1045"/>
                    <a:pt x="938" y="1340"/>
                  </a:cubicBezTo>
                  <a:cubicBezTo>
                    <a:pt x="550" y="951"/>
                    <a:pt x="228" y="49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50" name="Google Shape;4350;p41"/>
            <p:cNvSpPr/>
            <p:nvPr/>
          </p:nvSpPr>
          <p:spPr>
            <a:xfrm>
              <a:off x="9950586" y="6480510"/>
              <a:ext cx="60" cy="1607"/>
            </a:xfrm>
            <a:custGeom>
              <a:rect b="b" l="l" r="r" t="t"/>
              <a:pathLst>
                <a:path extrusionOk="0" h="1607" w="60">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51" name="Google Shape;4351;p41"/>
            <p:cNvSpPr/>
            <p:nvPr/>
          </p:nvSpPr>
          <p:spPr>
            <a:xfrm>
              <a:off x="9957613" y="6474616"/>
              <a:ext cx="30111" cy="13130"/>
            </a:xfrm>
            <a:custGeom>
              <a:rect b="b" l="l" r="r" t="t"/>
              <a:pathLst>
                <a:path extrusionOk="0" h="13130" w="30111">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52" name="Google Shape;4352;p41"/>
            <p:cNvSpPr/>
            <p:nvPr/>
          </p:nvSpPr>
          <p:spPr>
            <a:xfrm>
              <a:off x="11962319" y="6405795"/>
              <a:ext cx="73286" cy="100"/>
            </a:xfrm>
            <a:custGeom>
              <a:rect b="b" l="l" r="r" t="t"/>
              <a:pathLst>
                <a:path extrusionOk="0" h="100" w="73286">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53" name="Google Shape;4353;p41"/>
            <p:cNvSpPr/>
            <p:nvPr/>
          </p:nvSpPr>
          <p:spPr>
            <a:xfrm>
              <a:off x="12665031" y="6078104"/>
              <a:ext cx="1072" cy="2813"/>
            </a:xfrm>
            <a:custGeom>
              <a:rect b="b" l="l" r="r" t="t"/>
              <a:pathLst>
                <a:path extrusionOk="0" h="2813" w="1072">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54" name="Google Shape;4354;p41"/>
            <p:cNvSpPr/>
            <p:nvPr/>
          </p:nvSpPr>
          <p:spPr>
            <a:xfrm>
              <a:off x="11955754" y="6419961"/>
              <a:ext cx="2679" cy="150"/>
            </a:xfrm>
            <a:custGeom>
              <a:rect b="b" l="l" r="r" t="t"/>
              <a:pathLst>
                <a:path extrusionOk="0" h="150" w="2679">
                  <a:moveTo>
                    <a:pt x="0" y="0"/>
                  </a:moveTo>
                  <a:lnTo>
                    <a:pt x="1206" y="0"/>
                  </a:lnTo>
                  <a:lnTo>
                    <a:pt x="2680" y="0"/>
                  </a:lnTo>
                  <a:lnTo>
                    <a:pt x="2680" y="0"/>
                  </a:lnTo>
                  <a:cubicBezTo>
                    <a:pt x="1796" y="201"/>
                    <a:pt x="884" y="20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55" name="Google Shape;4355;p41"/>
            <p:cNvSpPr/>
            <p:nvPr/>
          </p:nvSpPr>
          <p:spPr>
            <a:xfrm>
              <a:off x="11951541" y="6413531"/>
              <a:ext cx="60" cy="1473"/>
            </a:xfrm>
            <a:custGeom>
              <a:rect b="b" l="l" r="r" t="t"/>
              <a:pathLst>
                <a:path extrusionOk="0" h="1473" w="60">
                  <a:moveTo>
                    <a:pt x="60" y="1474"/>
                  </a:moveTo>
                  <a:lnTo>
                    <a:pt x="60" y="0"/>
                  </a:lnTo>
                  <a:lnTo>
                    <a:pt x="60" y="0"/>
                  </a:lnTo>
                  <a:cubicBezTo>
                    <a:pt x="-20" y="482"/>
                    <a:pt x="-20" y="991"/>
                    <a:pt x="60" y="14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56" name="Google Shape;4356;p41"/>
            <p:cNvSpPr/>
            <p:nvPr/>
          </p:nvSpPr>
          <p:spPr>
            <a:xfrm>
              <a:off x="11956826" y="6405527"/>
              <a:ext cx="7368" cy="100"/>
            </a:xfrm>
            <a:custGeom>
              <a:rect b="b" l="l" r="r" t="t"/>
              <a:pathLst>
                <a:path extrusionOk="0" h="100" w="7368">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57" name="Google Shape;4357;p41"/>
            <p:cNvSpPr/>
            <p:nvPr/>
          </p:nvSpPr>
          <p:spPr>
            <a:xfrm>
              <a:off x="11951819" y="6406599"/>
              <a:ext cx="81508" cy="12709"/>
            </a:xfrm>
            <a:custGeom>
              <a:rect b="b" l="l" r="r" t="t"/>
              <a:pathLst>
                <a:path extrusionOk="0" h="12709" w="81508">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58" name="Google Shape;4358;p41"/>
            <p:cNvSpPr/>
            <p:nvPr/>
          </p:nvSpPr>
          <p:spPr>
            <a:xfrm>
              <a:off x="12025363" y="6411924"/>
              <a:ext cx="14663" cy="441521"/>
            </a:xfrm>
            <a:custGeom>
              <a:rect b="b" l="l" r="r" t="t"/>
              <a:pathLst>
                <a:path extrusionOk="0" h="441521" w="14663">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59" name="Google Shape;4359;p41"/>
            <p:cNvSpPr/>
            <p:nvPr/>
          </p:nvSpPr>
          <p:spPr>
            <a:xfrm>
              <a:off x="12678161" y="6411522"/>
              <a:ext cx="180602" cy="2679"/>
            </a:xfrm>
            <a:custGeom>
              <a:rect b="b" l="l" r="r" t="t"/>
              <a:pathLst>
                <a:path extrusionOk="0" h="2679" w="180602">
                  <a:moveTo>
                    <a:pt x="0" y="938"/>
                  </a:moveTo>
                  <a:lnTo>
                    <a:pt x="0" y="938"/>
                  </a:lnTo>
                  <a:cubicBezTo>
                    <a:pt x="81" y="1514"/>
                    <a:pt x="81" y="2103"/>
                    <a:pt x="0" y="2679"/>
                  </a:cubicBezTo>
                  <a:lnTo>
                    <a:pt x="180602" y="2679"/>
                  </a:lnTo>
                  <a:lnTo>
                    <a:pt x="180602"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60" name="Google Shape;4360;p41"/>
            <p:cNvSpPr/>
            <p:nvPr/>
          </p:nvSpPr>
          <p:spPr>
            <a:xfrm>
              <a:off x="12033863" y="6405226"/>
              <a:ext cx="7636" cy="2009"/>
            </a:xfrm>
            <a:custGeom>
              <a:rect b="b" l="l" r="r" t="t"/>
              <a:pathLst>
                <a:path extrusionOk="0" h="2009" w="7636">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61" name="Google Shape;4361;p41"/>
            <p:cNvSpPr/>
            <p:nvPr/>
          </p:nvSpPr>
          <p:spPr>
            <a:xfrm>
              <a:off x="12035069" y="6418354"/>
              <a:ext cx="6565" cy="1607"/>
            </a:xfrm>
            <a:custGeom>
              <a:rect b="b" l="l" r="r" t="t"/>
              <a:pathLst>
                <a:path extrusionOk="0" h="1607" w="6565">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62" name="Google Shape;4362;p41"/>
            <p:cNvSpPr/>
            <p:nvPr/>
          </p:nvSpPr>
          <p:spPr>
            <a:xfrm>
              <a:off x="12026568" y="6406063"/>
              <a:ext cx="12922" cy="13898"/>
            </a:xfrm>
            <a:custGeom>
              <a:rect b="b" l="l" r="r" t="t"/>
              <a:pathLst>
                <a:path extrusionOk="0" h="13898" w="12922">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63" name="Google Shape;4363;p41"/>
            <p:cNvSpPr/>
            <p:nvPr/>
          </p:nvSpPr>
          <p:spPr>
            <a:xfrm>
              <a:off x="11275952" y="6484394"/>
              <a:ext cx="14469" cy="368916"/>
            </a:xfrm>
            <a:custGeom>
              <a:rect b="b" l="l" r="r" t="t"/>
              <a:pathLst>
                <a:path extrusionOk="0" h="368916" w="14469">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64" name="Google Shape;4364;p41"/>
            <p:cNvSpPr/>
            <p:nvPr/>
          </p:nvSpPr>
          <p:spPr>
            <a:xfrm>
              <a:off x="10924931" y="6477161"/>
              <a:ext cx="365491" cy="14467"/>
            </a:xfrm>
            <a:custGeom>
              <a:rect b="b" l="l" r="r" t="t"/>
              <a:pathLst>
                <a:path extrusionOk="0" h="14467" w="365491">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65" name="Google Shape;4365;p41"/>
            <p:cNvSpPr/>
            <p:nvPr/>
          </p:nvSpPr>
          <p:spPr>
            <a:xfrm>
              <a:off x="10890364" y="6477161"/>
              <a:ext cx="41800" cy="14467"/>
            </a:xfrm>
            <a:custGeom>
              <a:rect b="b" l="l" r="r" t="t"/>
              <a:pathLst>
                <a:path extrusionOk="0" h="14467" w="41800">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66" name="Google Shape;4366;p41"/>
            <p:cNvSpPr/>
            <p:nvPr/>
          </p:nvSpPr>
          <p:spPr>
            <a:xfrm>
              <a:off x="10890231" y="6482921"/>
              <a:ext cx="13397" cy="937"/>
            </a:xfrm>
            <a:custGeom>
              <a:rect b="b" l="l" r="r" t="t"/>
              <a:pathLst>
                <a:path extrusionOk="0" h="937" w="13397">
                  <a:moveTo>
                    <a:pt x="0" y="0"/>
                  </a:moveTo>
                  <a:cubicBezTo>
                    <a:pt x="0" y="0"/>
                    <a:pt x="0" y="0"/>
                    <a:pt x="0" y="938"/>
                  </a:cubicBez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67" name="Google Shape;4367;p41"/>
            <p:cNvSpPr/>
            <p:nvPr/>
          </p:nvSpPr>
          <p:spPr>
            <a:xfrm>
              <a:off x="12346969" y="5772013"/>
              <a:ext cx="340686" cy="14467"/>
            </a:xfrm>
            <a:custGeom>
              <a:rect b="b" l="l" r="r" t="t"/>
              <a:pathLst>
                <a:path extrusionOk="0" h="14467" w="340686">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68" name="Google Shape;4368;p41"/>
            <p:cNvSpPr/>
            <p:nvPr/>
          </p:nvSpPr>
          <p:spPr>
            <a:xfrm>
              <a:off x="9602652" y="6478164"/>
              <a:ext cx="87676" cy="14739"/>
            </a:xfrm>
            <a:custGeom>
              <a:rect b="b" l="l" r="r" t="t"/>
              <a:pathLst>
                <a:path extrusionOk="0" h="14739" w="87676">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69" name="Google Shape;4369;p41"/>
            <p:cNvSpPr/>
            <p:nvPr/>
          </p:nvSpPr>
          <p:spPr>
            <a:xfrm>
              <a:off x="9682959" y="6478232"/>
              <a:ext cx="163452" cy="14601"/>
            </a:xfrm>
            <a:custGeom>
              <a:rect b="b" l="l" r="r" t="t"/>
              <a:pathLst>
                <a:path extrusionOk="0" h="14601" w="163452">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70" name="Google Shape;4370;p41"/>
            <p:cNvSpPr/>
            <p:nvPr/>
          </p:nvSpPr>
          <p:spPr>
            <a:xfrm>
              <a:off x="12717215" y="5573757"/>
              <a:ext cx="14741" cy="200855"/>
            </a:xfrm>
            <a:custGeom>
              <a:rect b="b" l="l" r="r" t="t"/>
              <a:pathLst>
                <a:path extrusionOk="0" h="200855" w="14741">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71" name="Google Shape;4371;p41"/>
            <p:cNvSpPr/>
            <p:nvPr/>
          </p:nvSpPr>
          <p:spPr>
            <a:xfrm>
              <a:off x="12717212" y="5547982"/>
              <a:ext cx="14741" cy="32151"/>
            </a:xfrm>
            <a:custGeom>
              <a:rect b="b" l="l" r="r" t="t"/>
              <a:pathLst>
                <a:path extrusionOk="0" h="32151" w="1474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72" name="Google Shape;4372;p41"/>
            <p:cNvSpPr/>
            <p:nvPr/>
          </p:nvSpPr>
          <p:spPr>
            <a:xfrm>
              <a:off x="12150022" y="5738213"/>
              <a:ext cx="193564" cy="14643"/>
            </a:xfrm>
            <a:custGeom>
              <a:rect b="b" l="l" r="r" t="t"/>
              <a:pathLst>
                <a:path extrusionOk="0" h="14643" w="193564">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73" name="Google Shape;4373;p41"/>
            <p:cNvSpPr/>
            <p:nvPr/>
          </p:nvSpPr>
          <p:spPr>
            <a:xfrm>
              <a:off x="12131131" y="5737452"/>
              <a:ext cx="26124" cy="14601"/>
            </a:xfrm>
            <a:custGeom>
              <a:rect b="b" l="l" r="r" t="t"/>
              <a:pathLst>
                <a:path extrusionOk="0" h="14601" w="26124">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74" name="Google Shape;4374;p41"/>
            <p:cNvSpPr/>
            <p:nvPr/>
          </p:nvSpPr>
          <p:spPr>
            <a:xfrm>
              <a:off x="11740948" y="6815133"/>
              <a:ext cx="14643" cy="38579"/>
            </a:xfrm>
            <a:custGeom>
              <a:rect b="b" l="l" r="r" t="t"/>
              <a:pathLst>
                <a:path extrusionOk="0" h="38579" w="14643">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75" name="Google Shape;4375;p41"/>
            <p:cNvSpPr/>
            <p:nvPr/>
          </p:nvSpPr>
          <p:spPr>
            <a:xfrm>
              <a:off x="12123896" y="5737452"/>
              <a:ext cx="14603" cy="57869"/>
            </a:xfrm>
            <a:custGeom>
              <a:rect b="b" l="l" r="r" t="t"/>
              <a:pathLst>
                <a:path extrusionOk="0" h="57869" w="14603">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76" name="Google Shape;4376;p41"/>
            <p:cNvSpPr/>
            <p:nvPr/>
          </p:nvSpPr>
          <p:spPr>
            <a:xfrm>
              <a:off x="12123762" y="5788087"/>
              <a:ext cx="14603" cy="617138"/>
            </a:xfrm>
            <a:custGeom>
              <a:rect b="b" l="l" r="r" t="t"/>
              <a:pathLst>
                <a:path extrusionOk="0" h="617138" w="14603">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77" name="Google Shape;4377;p41"/>
            <p:cNvSpPr/>
            <p:nvPr/>
          </p:nvSpPr>
          <p:spPr>
            <a:xfrm>
              <a:off x="11776894" y="6481179"/>
              <a:ext cx="14663" cy="8841"/>
            </a:xfrm>
            <a:custGeom>
              <a:rect b="b" l="l" r="r" t="t"/>
              <a:pathLst>
                <a:path extrusionOk="0" h="8841" w="14663">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78" name="Google Shape;4378;p41"/>
            <p:cNvSpPr/>
            <p:nvPr/>
          </p:nvSpPr>
          <p:spPr>
            <a:xfrm>
              <a:off x="9905034" y="5885340"/>
              <a:ext cx="14395" cy="11788"/>
            </a:xfrm>
            <a:custGeom>
              <a:rect b="b" l="l" r="r" t="t"/>
              <a:pathLst>
                <a:path extrusionOk="0" h="11788" w="14395">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79" name="Google Shape;4379;p41"/>
            <p:cNvSpPr/>
            <p:nvPr/>
          </p:nvSpPr>
          <p:spPr>
            <a:xfrm>
              <a:off x="9904765" y="5889761"/>
              <a:ext cx="14664" cy="600279"/>
            </a:xfrm>
            <a:custGeom>
              <a:rect b="b" l="l" r="r" t="t"/>
              <a:pathLst>
                <a:path extrusionOk="0" h="600279" w="14664">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80" name="Google Shape;4380;p41"/>
            <p:cNvSpPr/>
            <p:nvPr/>
          </p:nvSpPr>
          <p:spPr>
            <a:xfrm>
              <a:off x="10691408" y="6472192"/>
              <a:ext cx="184487" cy="14613"/>
            </a:xfrm>
            <a:custGeom>
              <a:rect b="b" l="l" r="r" t="t"/>
              <a:pathLst>
                <a:path extrusionOk="0" h="14613" w="184487">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81" name="Google Shape;4381;p41"/>
            <p:cNvSpPr/>
            <p:nvPr/>
          </p:nvSpPr>
          <p:spPr>
            <a:xfrm>
              <a:off x="10683815" y="6472204"/>
              <a:ext cx="14157" cy="14601"/>
            </a:xfrm>
            <a:custGeom>
              <a:rect b="b" l="l" r="r" t="t"/>
              <a:pathLst>
                <a:path extrusionOk="0" h="14601" w="14157">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82" name="Google Shape;4382;p41"/>
            <p:cNvSpPr/>
            <p:nvPr/>
          </p:nvSpPr>
          <p:spPr>
            <a:xfrm>
              <a:off x="9930354" y="5794546"/>
              <a:ext cx="10779" cy="8410"/>
            </a:xfrm>
            <a:custGeom>
              <a:rect b="b" l="l" r="r" t="t"/>
              <a:pathLst>
                <a:path extrusionOk="0" h="8410" w="10779">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83" name="Google Shape;4383;p41"/>
            <p:cNvSpPr/>
            <p:nvPr/>
          </p:nvSpPr>
          <p:spPr>
            <a:xfrm>
              <a:off x="9928540" y="5795095"/>
              <a:ext cx="9512" cy="108195"/>
            </a:xfrm>
            <a:custGeom>
              <a:rect b="b" l="l" r="r" t="t"/>
              <a:pathLst>
                <a:path extrusionOk="0" h="108195" w="9512">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84" name="Google Shape;4384;p41"/>
            <p:cNvSpPr/>
            <p:nvPr/>
          </p:nvSpPr>
          <p:spPr>
            <a:xfrm>
              <a:off x="9950378" y="5894393"/>
              <a:ext cx="14603" cy="585045"/>
            </a:xfrm>
            <a:custGeom>
              <a:rect b="b" l="l" r="r" t="t"/>
              <a:pathLst>
                <a:path extrusionOk="0" h="585045" w="14603">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85" name="Google Shape;4385;p41"/>
            <p:cNvSpPr/>
            <p:nvPr/>
          </p:nvSpPr>
          <p:spPr>
            <a:xfrm>
              <a:off x="9949172" y="6470731"/>
              <a:ext cx="14603" cy="15689"/>
            </a:xfrm>
            <a:custGeom>
              <a:rect b="b" l="l" r="r" t="t"/>
              <a:pathLst>
                <a:path extrusionOk="0" h="15689" w="14603">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86" name="Google Shape;4386;p41"/>
            <p:cNvSpPr/>
            <p:nvPr/>
          </p:nvSpPr>
          <p:spPr>
            <a:xfrm>
              <a:off x="12663909" y="6080113"/>
              <a:ext cx="14520" cy="332614"/>
            </a:xfrm>
            <a:custGeom>
              <a:rect b="b" l="l" r="r" t="t"/>
              <a:pathLst>
                <a:path extrusionOk="0" h="332614" w="14520">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87" name="Google Shape;4387;p41"/>
            <p:cNvSpPr/>
            <p:nvPr/>
          </p:nvSpPr>
          <p:spPr>
            <a:xfrm>
              <a:off x="12668649" y="6415005"/>
              <a:ext cx="8842" cy="4788"/>
            </a:xfrm>
            <a:custGeom>
              <a:rect b="b" l="l" r="r" t="t"/>
              <a:pathLst>
                <a:path extrusionOk="0" h="4788" w="8842">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88" name="Google Shape;4388;p41"/>
            <p:cNvSpPr/>
            <p:nvPr/>
          </p:nvSpPr>
          <p:spPr>
            <a:xfrm>
              <a:off x="12677893" y="6412861"/>
              <a:ext cx="150" cy="2545"/>
            </a:xfrm>
            <a:custGeom>
              <a:rect b="b" l="l" r="r" t="t"/>
              <a:pathLst>
                <a:path extrusionOk="0" h="2545" w="150">
                  <a:moveTo>
                    <a:pt x="0" y="1742"/>
                  </a:moveTo>
                  <a:cubicBezTo>
                    <a:pt x="80" y="1165"/>
                    <a:pt x="80" y="576"/>
                    <a:pt x="0" y="0"/>
                  </a:cubicBezTo>
                  <a:lnTo>
                    <a:pt x="0" y="0"/>
                  </a:lnTo>
                  <a:cubicBezTo>
                    <a:pt x="200" y="831"/>
                    <a:pt x="200" y="1715"/>
                    <a:pt x="0" y="2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89" name="Google Shape;4389;p41"/>
            <p:cNvSpPr/>
            <p:nvPr/>
          </p:nvSpPr>
          <p:spPr>
            <a:xfrm>
              <a:off x="10890364" y="6481179"/>
              <a:ext cx="50" cy="1607"/>
            </a:xfrm>
            <a:custGeom>
              <a:rect b="b" l="l" r="r" t="t"/>
              <a:pathLst>
                <a:path extrusionOk="0" h="1607" w="50">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90" name="Google Shape;4390;p41"/>
            <p:cNvSpPr/>
            <p:nvPr/>
          </p:nvSpPr>
          <p:spPr>
            <a:xfrm>
              <a:off x="10875745" y="6481179"/>
              <a:ext cx="150" cy="3289"/>
            </a:xfrm>
            <a:custGeom>
              <a:rect b="b" l="l" r="r" t="t"/>
              <a:pathLst>
                <a:path extrusionOk="0" h="3289" w="150">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91" name="Google Shape;4391;p41"/>
            <p:cNvSpPr/>
            <p:nvPr/>
          </p:nvSpPr>
          <p:spPr>
            <a:xfrm>
              <a:off x="9540005" y="6480777"/>
              <a:ext cx="14603" cy="372935"/>
            </a:xfrm>
            <a:custGeom>
              <a:rect b="b" l="l" r="r" t="t"/>
              <a:pathLst>
                <a:path extrusionOk="0" h="372935" w="14603">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92" name="Google Shape;4392;p41"/>
            <p:cNvSpPr/>
            <p:nvPr/>
          </p:nvSpPr>
          <p:spPr>
            <a:xfrm>
              <a:off x="12346566" y="5772013"/>
              <a:ext cx="7235" cy="14467"/>
            </a:xfrm>
            <a:custGeom>
              <a:rect b="b" l="l" r="r" t="t"/>
              <a:pathLst>
                <a:path extrusionOk="0" h="14467" w="7235">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93" name="Google Shape;4393;p41"/>
            <p:cNvSpPr/>
            <p:nvPr/>
          </p:nvSpPr>
          <p:spPr>
            <a:xfrm>
              <a:off x="11777162" y="6480510"/>
              <a:ext cx="14603" cy="7903"/>
            </a:xfrm>
            <a:custGeom>
              <a:rect b="b" l="l" r="r" t="t"/>
              <a:pathLst>
                <a:path extrusionOk="0" h="7903" w="146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94" name="Google Shape;4394;p41"/>
            <p:cNvSpPr/>
            <p:nvPr/>
          </p:nvSpPr>
          <p:spPr>
            <a:xfrm>
              <a:off x="12340270" y="6405226"/>
              <a:ext cx="337372" cy="14467"/>
            </a:xfrm>
            <a:custGeom>
              <a:rect b="b" l="l" r="r" t="t"/>
              <a:pathLst>
                <a:path extrusionOk="0" h="14467" w="337372">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95" name="Google Shape;4395;p41"/>
            <p:cNvSpPr/>
            <p:nvPr/>
          </p:nvSpPr>
          <p:spPr>
            <a:xfrm>
              <a:off x="12336251" y="6405226"/>
              <a:ext cx="11253" cy="14467"/>
            </a:xfrm>
            <a:custGeom>
              <a:rect b="b" l="l" r="r" t="t"/>
              <a:pathLst>
                <a:path extrusionOk="0" h="14467" w="11253">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96" name="Google Shape;4396;p41"/>
            <p:cNvSpPr/>
            <p:nvPr/>
          </p:nvSpPr>
          <p:spPr>
            <a:xfrm>
              <a:off x="12131264" y="6405226"/>
              <a:ext cx="212220" cy="14467"/>
            </a:xfrm>
            <a:custGeom>
              <a:rect b="b" l="l" r="r" t="t"/>
              <a:pathLst>
                <a:path extrusionOk="0" h="14467" w="212220">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97" name="Google Shape;4397;p41"/>
            <p:cNvSpPr/>
            <p:nvPr/>
          </p:nvSpPr>
          <p:spPr>
            <a:xfrm>
              <a:off x="12034399" y="6405226"/>
              <a:ext cx="103966" cy="14467"/>
            </a:xfrm>
            <a:custGeom>
              <a:rect b="b" l="l" r="r" t="t"/>
              <a:pathLst>
                <a:path extrusionOk="0" h="14467" w="103966">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98" name="Google Shape;4398;p41"/>
            <p:cNvSpPr/>
            <p:nvPr/>
          </p:nvSpPr>
          <p:spPr>
            <a:xfrm>
              <a:off x="10890364" y="6480510"/>
              <a:ext cx="90" cy="2009"/>
            </a:xfrm>
            <a:custGeom>
              <a:rect b="b" l="l" r="r" t="t"/>
              <a:pathLst>
                <a:path extrusionOk="0" h="2009" w="90">
                  <a:moveTo>
                    <a:pt x="0" y="0"/>
                  </a:moveTo>
                  <a:cubicBezTo>
                    <a:pt x="121" y="670"/>
                    <a:pt x="121" y="1339"/>
                    <a:pt x="0" y="2009"/>
                  </a:cubicBezTo>
                  <a:lnTo>
                    <a:pt x="0" y="2009"/>
                  </a:lnTo>
                  <a:cubicBezTo>
                    <a:pt x="67" y="1473"/>
                    <a:pt x="67" y="938"/>
                    <a:pt x="0" y="4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99" name="Google Shape;4399;p41"/>
            <p:cNvSpPr/>
            <p:nvPr/>
          </p:nvSpPr>
          <p:spPr>
            <a:xfrm>
              <a:off x="10876113" y="6480912"/>
              <a:ext cx="50" cy="2277"/>
            </a:xfrm>
            <a:custGeom>
              <a:rect b="b" l="l" r="r" t="t"/>
              <a:pathLst>
                <a:path extrusionOk="0" h="2277" w="50">
                  <a:moveTo>
                    <a:pt x="50" y="2009"/>
                  </a:moveTo>
                  <a:cubicBezTo>
                    <a:pt x="-17" y="1339"/>
                    <a:pt x="-17" y="670"/>
                    <a:pt x="50" y="0"/>
                  </a:cubicBezTo>
                  <a:lnTo>
                    <a:pt x="50" y="670"/>
                  </a:lnTo>
                  <a:cubicBezTo>
                    <a:pt x="-17" y="1206"/>
                    <a:pt x="-17" y="1741"/>
                    <a:pt x="50" y="22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00" name="Google Shape;4400;p41"/>
            <p:cNvSpPr/>
            <p:nvPr/>
          </p:nvSpPr>
          <p:spPr>
            <a:xfrm>
              <a:off x="11307705" y="6482921"/>
              <a:ext cx="14603" cy="371327"/>
            </a:xfrm>
            <a:custGeom>
              <a:rect b="b" l="l" r="r" t="t"/>
              <a:pathLst>
                <a:path extrusionOk="0" h="371327" w="14603">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01" name="Google Shape;4401;p41"/>
            <p:cNvSpPr/>
            <p:nvPr/>
          </p:nvSpPr>
          <p:spPr>
            <a:xfrm>
              <a:off x="11886086" y="6822367"/>
              <a:ext cx="14603" cy="31345"/>
            </a:xfrm>
            <a:custGeom>
              <a:rect b="b" l="l" r="r" t="t"/>
              <a:pathLst>
                <a:path extrusionOk="0" h="31345" w="14603">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02" name="Google Shape;4402;p41"/>
            <p:cNvSpPr/>
            <p:nvPr/>
          </p:nvSpPr>
          <p:spPr>
            <a:xfrm>
              <a:off x="12345361" y="5772013"/>
              <a:ext cx="8574" cy="14467"/>
            </a:xfrm>
            <a:custGeom>
              <a:rect b="b" l="l" r="r" t="t"/>
              <a:pathLst>
                <a:path extrusionOk="0" h="14467" w="8574">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03" name="Google Shape;4403;p41"/>
            <p:cNvSpPr/>
            <p:nvPr/>
          </p:nvSpPr>
          <p:spPr>
            <a:xfrm>
              <a:off x="12333443" y="5771784"/>
              <a:ext cx="19420" cy="14561"/>
            </a:xfrm>
            <a:custGeom>
              <a:rect b="b" l="l" r="r" t="t"/>
              <a:pathLst>
                <a:path extrusionOk="0" h="14561" w="19420">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04" name="Google Shape;4404;p41"/>
            <p:cNvSpPr/>
            <p:nvPr/>
          </p:nvSpPr>
          <p:spPr>
            <a:xfrm>
              <a:off x="10595212" y="6482921"/>
              <a:ext cx="14469" cy="371327"/>
            </a:xfrm>
            <a:custGeom>
              <a:rect b="b" l="l" r="r" t="t"/>
              <a:pathLst>
                <a:path extrusionOk="0" h="371327" w="14469">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05" name="Google Shape;4405;p41"/>
            <p:cNvSpPr/>
            <p:nvPr/>
          </p:nvSpPr>
          <p:spPr>
            <a:xfrm>
              <a:off x="11777162" y="6479438"/>
              <a:ext cx="14603" cy="8305"/>
            </a:xfrm>
            <a:custGeom>
              <a:rect b="b" l="l" r="r" t="t"/>
              <a:pathLst>
                <a:path extrusionOk="0" h="8305" w="14603">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06" name="Google Shape;4406;p41"/>
            <p:cNvSpPr/>
            <p:nvPr/>
          </p:nvSpPr>
          <p:spPr>
            <a:xfrm>
              <a:off x="10876565" y="6483338"/>
              <a:ext cx="14469" cy="370375"/>
            </a:xfrm>
            <a:custGeom>
              <a:rect b="b" l="l" r="r" t="t"/>
              <a:pathLst>
                <a:path extrusionOk="0" h="370375" w="14469">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07" name="Google Shape;4407;p41"/>
            <p:cNvSpPr/>
            <p:nvPr/>
          </p:nvSpPr>
          <p:spPr>
            <a:xfrm>
              <a:off x="10875443" y="6479438"/>
              <a:ext cx="14610" cy="8327"/>
            </a:xfrm>
            <a:custGeom>
              <a:rect b="b" l="l" r="r" t="t"/>
              <a:pathLst>
                <a:path extrusionOk="0" h="8327" w="14610">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08" name="Google Shape;4408;p41"/>
            <p:cNvSpPr/>
            <p:nvPr/>
          </p:nvSpPr>
          <p:spPr>
            <a:xfrm>
              <a:off x="10877278" y="6391830"/>
              <a:ext cx="13136" cy="94975"/>
            </a:xfrm>
            <a:custGeom>
              <a:rect b="b" l="l" r="r" t="t"/>
              <a:pathLst>
                <a:path extrusionOk="0" h="94975" w="13136">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09" name="Google Shape;4409;p41"/>
            <p:cNvSpPr/>
            <p:nvPr/>
          </p:nvSpPr>
          <p:spPr>
            <a:xfrm>
              <a:off x="11307437" y="6481179"/>
              <a:ext cx="14603" cy="9109"/>
            </a:xfrm>
            <a:custGeom>
              <a:rect b="b" l="l" r="r" t="t"/>
              <a:pathLst>
                <a:path extrusionOk="0" h="9109" w="14603">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10" name="Google Shape;4410;p41"/>
            <p:cNvSpPr/>
            <p:nvPr/>
          </p:nvSpPr>
          <p:spPr>
            <a:xfrm>
              <a:off x="10036124" y="6482385"/>
              <a:ext cx="14603" cy="371327"/>
            </a:xfrm>
            <a:custGeom>
              <a:rect b="b" l="l" r="r" t="t"/>
              <a:pathLst>
                <a:path extrusionOk="0" h="371327" w="14603">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11" name="Google Shape;4411;p41"/>
            <p:cNvSpPr/>
            <p:nvPr/>
          </p:nvSpPr>
          <p:spPr>
            <a:xfrm>
              <a:off x="11886086" y="6800800"/>
              <a:ext cx="14603" cy="28800"/>
            </a:xfrm>
            <a:custGeom>
              <a:rect b="b" l="l" r="r" t="t"/>
              <a:pathLst>
                <a:path extrusionOk="0" h="28800" w="14603">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12" name="Google Shape;4412;p41"/>
            <p:cNvSpPr/>
            <p:nvPr/>
          </p:nvSpPr>
          <p:spPr>
            <a:xfrm>
              <a:off x="10595212" y="6442734"/>
              <a:ext cx="14469" cy="47420"/>
            </a:xfrm>
            <a:custGeom>
              <a:rect b="b" l="l" r="r" t="t"/>
              <a:pathLst>
                <a:path extrusionOk="0" h="47420" w="14469">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13" name="Google Shape;4413;p41"/>
            <p:cNvSpPr/>
            <p:nvPr/>
          </p:nvSpPr>
          <p:spPr>
            <a:xfrm>
              <a:off x="11307437" y="6480510"/>
              <a:ext cx="14603" cy="7903"/>
            </a:xfrm>
            <a:custGeom>
              <a:rect b="b" l="l" r="r" t="t"/>
              <a:pathLst>
                <a:path extrusionOk="0" h="7903" w="146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14" name="Google Shape;4414;p41"/>
            <p:cNvSpPr/>
            <p:nvPr/>
          </p:nvSpPr>
          <p:spPr>
            <a:xfrm>
              <a:off x="10036124" y="6481179"/>
              <a:ext cx="14603" cy="9109"/>
            </a:xfrm>
            <a:custGeom>
              <a:rect b="b" l="l" r="r" t="t"/>
              <a:pathLst>
                <a:path extrusionOk="0" h="9109" w="14603">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15" name="Google Shape;4415;p41"/>
            <p:cNvSpPr/>
            <p:nvPr/>
          </p:nvSpPr>
          <p:spPr>
            <a:xfrm>
              <a:off x="11886086" y="6405628"/>
              <a:ext cx="14623" cy="77292"/>
            </a:xfrm>
            <a:custGeom>
              <a:rect b="b" l="l" r="r" t="t"/>
              <a:pathLst>
                <a:path extrusionOk="0" h="77292" w="14623">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16" name="Google Shape;4416;p41"/>
            <p:cNvSpPr/>
            <p:nvPr/>
          </p:nvSpPr>
          <p:spPr>
            <a:xfrm>
              <a:off x="11886086" y="6475151"/>
              <a:ext cx="14623" cy="332882"/>
            </a:xfrm>
            <a:custGeom>
              <a:rect b="b" l="l" r="r" t="t"/>
              <a:pathLst>
                <a:path extrusionOk="0" h="332882" w="14623">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17" name="Google Shape;4417;p41"/>
            <p:cNvSpPr/>
            <p:nvPr/>
          </p:nvSpPr>
          <p:spPr>
            <a:xfrm>
              <a:off x="10595212" y="6440724"/>
              <a:ext cx="12057" cy="9243"/>
            </a:xfrm>
            <a:custGeom>
              <a:rect b="b" l="l" r="r" t="t"/>
              <a:pathLst>
                <a:path extrusionOk="0" h="9243" w="12057">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18" name="Google Shape;4418;p41"/>
            <p:cNvSpPr/>
            <p:nvPr/>
          </p:nvSpPr>
          <p:spPr>
            <a:xfrm>
              <a:off x="10595212" y="5848714"/>
              <a:ext cx="14529" cy="592010"/>
            </a:xfrm>
            <a:custGeom>
              <a:rect b="b" l="l" r="r" t="t"/>
              <a:pathLst>
                <a:path extrusionOk="0" h="592010" w="14529">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19" name="Google Shape;4419;p41"/>
            <p:cNvSpPr/>
            <p:nvPr/>
          </p:nvSpPr>
          <p:spPr>
            <a:xfrm>
              <a:off x="12724517" y="6074887"/>
              <a:ext cx="133977" cy="14602"/>
            </a:xfrm>
            <a:custGeom>
              <a:rect b="b" l="l" r="r" t="t"/>
              <a:pathLst>
                <a:path extrusionOk="0" h="14602" w="133977">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20" name="Google Shape;4420;p41"/>
            <p:cNvSpPr/>
            <p:nvPr/>
          </p:nvSpPr>
          <p:spPr>
            <a:xfrm>
              <a:off x="11307437" y="6479438"/>
              <a:ext cx="14603" cy="8305"/>
            </a:xfrm>
            <a:custGeom>
              <a:rect b="b" l="l" r="r" t="t"/>
              <a:pathLst>
                <a:path extrusionOk="0" h="8305" w="14603">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21" name="Google Shape;4421;p41"/>
            <p:cNvSpPr/>
            <p:nvPr/>
          </p:nvSpPr>
          <p:spPr>
            <a:xfrm>
              <a:off x="11307705" y="6390913"/>
              <a:ext cx="14603" cy="95892"/>
            </a:xfrm>
            <a:custGeom>
              <a:rect b="b" l="l" r="r" t="t"/>
              <a:pathLst>
                <a:path extrusionOk="0" h="95892" w="14603">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22" name="Google Shape;4422;p41"/>
            <p:cNvSpPr/>
            <p:nvPr/>
          </p:nvSpPr>
          <p:spPr>
            <a:xfrm>
              <a:off x="10036124" y="6480510"/>
              <a:ext cx="14603" cy="7903"/>
            </a:xfrm>
            <a:custGeom>
              <a:rect b="b" l="l" r="r" t="t"/>
              <a:pathLst>
                <a:path extrusionOk="0" h="7903" w="146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23" name="Google Shape;4423;p41"/>
            <p:cNvSpPr/>
            <p:nvPr/>
          </p:nvSpPr>
          <p:spPr>
            <a:xfrm>
              <a:off x="12683789" y="6074887"/>
              <a:ext cx="47561" cy="14602"/>
            </a:xfrm>
            <a:custGeom>
              <a:rect b="b" l="l" r="r" t="t"/>
              <a:pathLst>
                <a:path extrusionOk="0" h="14602" w="47561">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24" name="Google Shape;4424;p41"/>
            <p:cNvSpPr/>
            <p:nvPr/>
          </p:nvSpPr>
          <p:spPr>
            <a:xfrm>
              <a:off x="10036124" y="6479438"/>
              <a:ext cx="14603" cy="8305"/>
            </a:xfrm>
            <a:custGeom>
              <a:rect b="b" l="l" r="r" t="t"/>
              <a:pathLst>
                <a:path extrusionOk="0" h="8305" w="14603">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25" name="Google Shape;4425;p41"/>
            <p:cNvSpPr/>
            <p:nvPr/>
          </p:nvSpPr>
          <p:spPr>
            <a:xfrm>
              <a:off x="10036124" y="5830552"/>
              <a:ext cx="14603" cy="656253"/>
            </a:xfrm>
            <a:custGeom>
              <a:rect b="b" l="l" r="r" t="t"/>
              <a:pathLst>
                <a:path extrusionOk="0" h="656253" w="1460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26" name="Google Shape;4426;p41"/>
            <p:cNvSpPr/>
            <p:nvPr/>
          </p:nvSpPr>
          <p:spPr>
            <a:xfrm>
              <a:off x="12680439" y="6074889"/>
              <a:ext cx="10583" cy="14601"/>
            </a:xfrm>
            <a:custGeom>
              <a:rect b="b" l="l" r="r" t="t"/>
              <a:pathLst>
                <a:path extrusionOk="0" h="14601" w="10583">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27" name="Google Shape;4427;p41"/>
            <p:cNvSpPr/>
            <p:nvPr/>
          </p:nvSpPr>
          <p:spPr>
            <a:xfrm>
              <a:off x="12665075" y="6074889"/>
              <a:ext cx="22598" cy="13395"/>
            </a:xfrm>
            <a:custGeom>
              <a:rect b="b" l="l" r="r" t="t"/>
              <a:pathLst>
                <a:path extrusionOk="0" h="13395" w="22598">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28" name="Google Shape;4428;p41"/>
            <p:cNvSpPr/>
            <p:nvPr/>
          </p:nvSpPr>
          <p:spPr>
            <a:xfrm>
              <a:off x="10595212" y="6433491"/>
              <a:ext cx="103430" cy="14601"/>
            </a:xfrm>
            <a:custGeom>
              <a:rect b="b" l="l" r="r" t="t"/>
              <a:pathLst>
                <a:path extrusionOk="0" h="14601" w="103430">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29" name="Google Shape;4429;p41"/>
            <p:cNvSpPr/>
            <p:nvPr/>
          </p:nvSpPr>
          <p:spPr>
            <a:xfrm>
              <a:off x="9910855" y="6481702"/>
              <a:ext cx="2545" cy="372547"/>
            </a:xfrm>
            <a:custGeom>
              <a:rect b="b" l="l" r="r" t="t"/>
              <a:pathLst>
                <a:path extrusionOk="0" h="372547" w="2545">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30" name="Google Shape;4430;p41"/>
            <p:cNvSpPr/>
            <p:nvPr/>
          </p:nvSpPr>
          <p:spPr>
            <a:xfrm>
              <a:off x="11776626" y="5788087"/>
              <a:ext cx="14603" cy="698718"/>
            </a:xfrm>
            <a:custGeom>
              <a:rect b="b" l="l" r="r" t="t"/>
              <a:pathLst>
                <a:path extrusionOk="0" h="698718" w="14603">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31" name="Google Shape;4431;p41"/>
            <p:cNvSpPr/>
            <p:nvPr/>
          </p:nvSpPr>
          <p:spPr>
            <a:xfrm>
              <a:off x="9934569" y="5794785"/>
              <a:ext cx="12922" cy="109851"/>
            </a:xfrm>
            <a:custGeom>
              <a:rect b="b" l="l" r="r" t="t"/>
              <a:pathLst>
                <a:path extrusionOk="0" h="109851" w="12922">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32" name="Google Shape;4432;p41"/>
            <p:cNvSpPr/>
            <p:nvPr/>
          </p:nvSpPr>
          <p:spPr>
            <a:xfrm>
              <a:off x="0" y="6482117"/>
              <a:ext cx="316321" cy="371595"/>
            </a:xfrm>
            <a:custGeom>
              <a:rect b="b" l="l" r="r" t="t"/>
              <a:pathLst>
                <a:path extrusionOk="0" h="371595" w="316321">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33" name="Google Shape;4433;p41"/>
            <p:cNvSpPr/>
            <p:nvPr/>
          </p:nvSpPr>
          <p:spPr>
            <a:xfrm>
              <a:off x="2807633" y="6463095"/>
              <a:ext cx="23044" cy="390617"/>
            </a:xfrm>
            <a:custGeom>
              <a:rect b="b" l="l" r="r" t="t"/>
              <a:pathLst>
                <a:path extrusionOk="0" h="390617" w="23044">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34" name="Google Shape;4434;p41"/>
            <p:cNvSpPr/>
            <p:nvPr/>
          </p:nvSpPr>
          <p:spPr>
            <a:xfrm>
              <a:off x="2833223" y="6463095"/>
              <a:ext cx="391482" cy="71934"/>
            </a:xfrm>
            <a:custGeom>
              <a:rect b="b" l="l" r="r" t="t"/>
              <a:pathLst>
                <a:path extrusionOk="0" h="71934" w="391482">
                  <a:moveTo>
                    <a:pt x="0" y="0"/>
                  </a:moveTo>
                  <a:lnTo>
                    <a:pt x="0" y="71935"/>
                  </a:lnTo>
                  <a:lnTo>
                    <a:pt x="357050" y="71935"/>
                  </a:lnTo>
                  <a:lnTo>
                    <a:pt x="391482" y="71935"/>
                  </a:lnTo>
                  <a:lnTo>
                    <a:pt x="391482" y="536"/>
                  </a:lnTo>
                  <a:lnTo>
                    <a:pt x="356916" y="0"/>
                  </a:lnTo>
                  <a:lnTo>
                    <a:pt x="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35" name="Google Shape;4435;p41"/>
            <p:cNvSpPr/>
            <p:nvPr/>
          </p:nvSpPr>
          <p:spPr>
            <a:xfrm>
              <a:off x="1397921" y="5621445"/>
              <a:ext cx="29609" cy="201470"/>
            </a:xfrm>
            <a:custGeom>
              <a:rect b="b" l="l" r="r" t="t"/>
              <a:pathLst>
                <a:path extrusionOk="0" h="201470" w="29609">
                  <a:moveTo>
                    <a:pt x="29609" y="201471"/>
                  </a:moveTo>
                  <a:lnTo>
                    <a:pt x="29609" y="10984"/>
                  </a:lnTo>
                  <a:lnTo>
                    <a:pt x="27465" y="0"/>
                  </a:lnTo>
                  <a:lnTo>
                    <a:pt x="0" y="0"/>
                  </a:lnTo>
                  <a:lnTo>
                    <a:pt x="0" y="10181"/>
                  </a:lnTo>
                  <a:lnTo>
                    <a:pt x="0" y="201471"/>
                  </a:lnTo>
                  <a:lnTo>
                    <a:pt x="29609" y="20147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36" name="Google Shape;4436;p41"/>
            <p:cNvSpPr/>
            <p:nvPr/>
          </p:nvSpPr>
          <p:spPr>
            <a:xfrm>
              <a:off x="128618" y="5434174"/>
              <a:ext cx="17417" cy="1044862"/>
            </a:xfrm>
            <a:custGeom>
              <a:rect b="b" l="l" r="r" t="t"/>
              <a:pathLst>
                <a:path extrusionOk="0" h="1044862" w="17417">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37" name="Google Shape;4437;p41"/>
            <p:cNvSpPr/>
            <p:nvPr/>
          </p:nvSpPr>
          <p:spPr>
            <a:xfrm>
              <a:off x="0" y="5431629"/>
              <a:ext cx="125938" cy="1047407"/>
            </a:xfrm>
            <a:custGeom>
              <a:rect b="b" l="l" r="r" t="t"/>
              <a:pathLst>
                <a:path extrusionOk="0" h="1047407" w="125938">
                  <a:moveTo>
                    <a:pt x="125939" y="670"/>
                  </a:moveTo>
                  <a:lnTo>
                    <a:pt x="125001" y="0"/>
                  </a:lnTo>
                  <a:lnTo>
                    <a:pt x="0" y="0"/>
                  </a:lnTo>
                  <a:lnTo>
                    <a:pt x="0" y="1047407"/>
                  </a:lnTo>
                  <a:lnTo>
                    <a:pt x="125939" y="1047407"/>
                  </a:lnTo>
                  <a:lnTo>
                    <a:pt x="125939" y="67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38" name="Google Shape;4438;p41"/>
            <p:cNvSpPr/>
            <p:nvPr/>
          </p:nvSpPr>
          <p:spPr>
            <a:xfrm>
              <a:off x="174974" y="5607648"/>
              <a:ext cx="14737" cy="862547"/>
            </a:xfrm>
            <a:custGeom>
              <a:rect b="b" l="l" r="r" t="t"/>
              <a:pathLst>
                <a:path extrusionOk="0" h="862547" w="14737">
                  <a:moveTo>
                    <a:pt x="14738" y="862547"/>
                  </a:moveTo>
                  <a:lnTo>
                    <a:pt x="14738" y="8707"/>
                  </a:lnTo>
                  <a:lnTo>
                    <a:pt x="0" y="0"/>
                  </a:lnTo>
                  <a:lnTo>
                    <a:pt x="0" y="862547"/>
                  </a:lnTo>
                  <a:lnTo>
                    <a:pt x="14738" y="862547"/>
                  </a:lnTo>
                  <a:close/>
                </a:path>
              </a:pathLst>
            </a:custGeom>
            <a:solidFill>
              <a:srgbClr val="7E121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39" name="Google Shape;4439;p41"/>
            <p:cNvSpPr/>
            <p:nvPr/>
          </p:nvSpPr>
          <p:spPr>
            <a:xfrm>
              <a:off x="160639" y="5605772"/>
              <a:ext cx="11790" cy="864422"/>
            </a:xfrm>
            <a:custGeom>
              <a:rect b="b" l="l" r="r" t="t"/>
              <a:pathLst>
                <a:path extrusionOk="0" h="864422" w="11790">
                  <a:moveTo>
                    <a:pt x="11790" y="864423"/>
                  </a:moveTo>
                  <a:lnTo>
                    <a:pt x="11790" y="402"/>
                  </a:lnTo>
                  <a:lnTo>
                    <a:pt x="10986" y="0"/>
                  </a:lnTo>
                  <a:lnTo>
                    <a:pt x="0" y="0"/>
                  </a:lnTo>
                  <a:lnTo>
                    <a:pt x="0" y="864423"/>
                  </a:lnTo>
                  <a:lnTo>
                    <a:pt x="11790" y="864423"/>
                  </a:lnTo>
                  <a:close/>
                </a:path>
              </a:pathLst>
            </a:custGeom>
            <a:solidFill>
              <a:srgbClr val="7E121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40" name="Google Shape;4440;p41"/>
            <p:cNvSpPr/>
            <p:nvPr/>
          </p:nvSpPr>
          <p:spPr>
            <a:xfrm>
              <a:off x="330924" y="6476625"/>
              <a:ext cx="362543" cy="377222"/>
            </a:xfrm>
            <a:custGeom>
              <a:rect b="b" l="l" r="r" t="t"/>
              <a:pathLst>
                <a:path extrusionOk="0" h="377222" w="362543">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41" name="Google Shape;4441;p41"/>
            <p:cNvSpPr/>
            <p:nvPr/>
          </p:nvSpPr>
          <p:spPr>
            <a:xfrm>
              <a:off x="320608" y="5606978"/>
              <a:ext cx="372859" cy="168115"/>
            </a:xfrm>
            <a:custGeom>
              <a:rect b="b" l="l" r="r" t="t"/>
              <a:pathLst>
                <a:path extrusionOk="0" h="168115" w="372859">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42" name="Google Shape;4442;p41"/>
            <p:cNvSpPr/>
            <p:nvPr/>
          </p:nvSpPr>
          <p:spPr>
            <a:xfrm>
              <a:off x="319804" y="6109450"/>
              <a:ext cx="38317" cy="354315"/>
            </a:xfrm>
            <a:custGeom>
              <a:rect b="b" l="l" r="r" t="t"/>
              <a:pathLst>
                <a:path extrusionOk="0" h="354315" w="38317">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43" name="Google Shape;4443;p41"/>
            <p:cNvSpPr/>
            <p:nvPr/>
          </p:nvSpPr>
          <p:spPr>
            <a:xfrm>
              <a:off x="296492" y="6109450"/>
              <a:ext cx="9646" cy="2411"/>
            </a:xfrm>
            <a:custGeom>
              <a:rect b="b" l="l" r="r" t="t"/>
              <a:pathLst>
                <a:path extrusionOk="0" h="2411" w="9646">
                  <a:moveTo>
                    <a:pt x="0" y="0"/>
                  </a:moveTo>
                  <a:lnTo>
                    <a:pt x="9646" y="2411"/>
                  </a:lnTo>
                  <a:cubicBezTo>
                    <a:pt x="9508" y="1607"/>
                    <a:pt x="9508" y="804"/>
                    <a:pt x="9646" y="0"/>
                  </a:cubicBez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44" name="Google Shape;4444;p41"/>
            <p:cNvSpPr/>
            <p:nvPr/>
          </p:nvSpPr>
          <p:spPr>
            <a:xfrm>
              <a:off x="1432621" y="5844215"/>
              <a:ext cx="937" cy="288810"/>
            </a:xfrm>
            <a:custGeom>
              <a:rect b="b" l="l" r="r" t="t"/>
              <a:pathLst>
                <a:path extrusionOk="0" h="288810" w="937">
                  <a:moveTo>
                    <a:pt x="938" y="288543"/>
                  </a:moveTo>
                  <a:lnTo>
                    <a:pt x="938" y="0"/>
                  </a:lnTo>
                  <a:lnTo>
                    <a:pt x="0" y="0"/>
                  </a:lnTo>
                  <a:lnTo>
                    <a:pt x="0" y="288811"/>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45" name="Google Shape;4445;p41"/>
            <p:cNvSpPr/>
            <p:nvPr/>
          </p:nvSpPr>
          <p:spPr>
            <a:xfrm>
              <a:off x="1436105" y="5844483"/>
              <a:ext cx="335613" cy="617540"/>
            </a:xfrm>
            <a:custGeom>
              <a:rect b="b" l="l" r="r" t="t"/>
              <a:pathLst>
                <a:path extrusionOk="0" h="617540" w="335613">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46" name="Google Shape;4446;p41"/>
            <p:cNvSpPr/>
            <p:nvPr/>
          </p:nvSpPr>
          <p:spPr>
            <a:xfrm>
              <a:off x="4336049" y="6550703"/>
              <a:ext cx="224546" cy="303144"/>
            </a:xfrm>
            <a:custGeom>
              <a:rect b="b" l="l" r="r" t="t"/>
              <a:pathLst>
                <a:path extrusionOk="0" h="303144" w="224546">
                  <a:moveTo>
                    <a:pt x="167874" y="0"/>
                  </a:moveTo>
                  <a:lnTo>
                    <a:pt x="88827" y="0"/>
                  </a:lnTo>
                  <a:lnTo>
                    <a:pt x="0" y="0"/>
                  </a:lnTo>
                  <a:lnTo>
                    <a:pt x="0" y="303144"/>
                  </a:lnTo>
                  <a:lnTo>
                    <a:pt x="224546" y="303144"/>
                  </a:lnTo>
                  <a:lnTo>
                    <a:pt x="224546" y="2143"/>
                  </a:lnTo>
                  <a:lnTo>
                    <a:pt x="167874"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47" name="Google Shape;4447;p41"/>
            <p:cNvSpPr/>
            <p:nvPr/>
          </p:nvSpPr>
          <p:spPr>
            <a:xfrm>
              <a:off x="4277367" y="6550703"/>
              <a:ext cx="56136" cy="303010"/>
            </a:xfrm>
            <a:custGeom>
              <a:rect b="b" l="l" r="r" t="t"/>
              <a:pathLst>
                <a:path extrusionOk="0" h="303010" w="56136">
                  <a:moveTo>
                    <a:pt x="0" y="0"/>
                  </a:moveTo>
                  <a:lnTo>
                    <a:pt x="56137" y="0"/>
                  </a:lnTo>
                  <a:lnTo>
                    <a:pt x="56137" y="303010"/>
                  </a:lnTo>
                  <a:lnTo>
                    <a:pt x="0" y="303010"/>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48" name="Google Shape;4448;p41"/>
            <p:cNvSpPr/>
            <p:nvPr/>
          </p:nvSpPr>
          <p:spPr>
            <a:xfrm>
              <a:off x="4210378" y="5951649"/>
              <a:ext cx="207263" cy="584453"/>
            </a:xfrm>
            <a:custGeom>
              <a:rect b="b" l="l" r="r" t="t"/>
              <a:pathLst>
                <a:path extrusionOk="0" h="584453" w="207263">
                  <a:moveTo>
                    <a:pt x="0" y="3349"/>
                  </a:moveTo>
                  <a:lnTo>
                    <a:pt x="0" y="581774"/>
                  </a:lnTo>
                  <a:lnTo>
                    <a:pt x="65917" y="584453"/>
                  </a:lnTo>
                  <a:lnTo>
                    <a:pt x="207263" y="584453"/>
                  </a:lnTo>
                  <a:lnTo>
                    <a:pt x="207263" y="0"/>
                  </a:lnTo>
                  <a:lnTo>
                    <a:pt x="0" y="0"/>
                  </a:lnTo>
                  <a:lnTo>
                    <a:pt x="0" y="334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49" name="Google Shape;4449;p41"/>
            <p:cNvSpPr/>
            <p:nvPr/>
          </p:nvSpPr>
          <p:spPr>
            <a:xfrm>
              <a:off x="1775738" y="5662168"/>
              <a:ext cx="182075" cy="135028"/>
            </a:xfrm>
            <a:custGeom>
              <a:rect b="b" l="l" r="r" t="t"/>
              <a:pathLst>
                <a:path extrusionOk="0" h="135028" w="182075">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50" name="Google Shape;4450;p41"/>
            <p:cNvSpPr/>
            <p:nvPr/>
          </p:nvSpPr>
          <p:spPr>
            <a:xfrm>
              <a:off x="1226028" y="5638994"/>
              <a:ext cx="158227" cy="493764"/>
            </a:xfrm>
            <a:custGeom>
              <a:rect b="b" l="l" r="r" t="t"/>
              <a:pathLst>
                <a:path extrusionOk="0" h="493764" w="158227">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51" name="Google Shape;4451;p41"/>
            <p:cNvSpPr/>
            <p:nvPr/>
          </p:nvSpPr>
          <p:spPr>
            <a:xfrm>
              <a:off x="429398" y="5571078"/>
              <a:ext cx="151126" cy="21299"/>
            </a:xfrm>
            <a:custGeom>
              <a:rect b="b" l="l" r="r" t="t"/>
              <a:pathLst>
                <a:path extrusionOk="0" h="21299" w="151126">
                  <a:moveTo>
                    <a:pt x="35772" y="21299"/>
                  </a:moveTo>
                  <a:lnTo>
                    <a:pt x="151127" y="21299"/>
                  </a:lnTo>
                  <a:lnTo>
                    <a:pt x="151127" y="0"/>
                  </a:lnTo>
                  <a:lnTo>
                    <a:pt x="0" y="0"/>
                  </a:lnTo>
                  <a:lnTo>
                    <a:pt x="28805" y="21299"/>
                  </a:lnTo>
                  <a:lnTo>
                    <a:pt x="35772" y="21299"/>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52" name="Google Shape;4452;p41"/>
            <p:cNvSpPr/>
            <p:nvPr/>
          </p:nvSpPr>
          <p:spPr>
            <a:xfrm>
              <a:off x="424708" y="5571078"/>
              <a:ext cx="29207" cy="21299"/>
            </a:xfrm>
            <a:custGeom>
              <a:rect b="b" l="l" r="r" t="t"/>
              <a:pathLst>
                <a:path extrusionOk="0" h="21299" w="29207">
                  <a:moveTo>
                    <a:pt x="402" y="0"/>
                  </a:moveTo>
                  <a:lnTo>
                    <a:pt x="0" y="0"/>
                  </a:lnTo>
                  <a:lnTo>
                    <a:pt x="0" y="21299"/>
                  </a:lnTo>
                  <a:lnTo>
                    <a:pt x="29207" y="21299"/>
                  </a:lnTo>
                  <a:lnTo>
                    <a:pt x="402" y="0"/>
                  </a:lnTo>
                  <a:close/>
                </a:path>
              </a:pathLst>
            </a:custGeom>
            <a:solidFill>
              <a:srgbClr val="DD2A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53" name="Google Shape;4453;p41"/>
            <p:cNvSpPr/>
            <p:nvPr/>
          </p:nvSpPr>
          <p:spPr>
            <a:xfrm>
              <a:off x="4204349" y="6547756"/>
              <a:ext cx="70472" cy="306091"/>
            </a:xfrm>
            <a:custGeom>
              <a:rect b="b" l="l" r="r" t="t"/>
              <a:pathLst>
                <a:path extrusionOk="0" h="306091" w="70472">
                  <a:moveTo>
                    <a:pt x="0" y="0"/>
                  </a:moveTo>
                  <a:lnTo>
                    <a:pt x="0" y="306091"/>
                  </a:lnTo>
                  <a:lnTo>
                    <a:pt x="70472" y="306091"/>
                  </a:lnTo>
                  <a:lnTo>
                    <a:pt x="70472" y="2947"/>
                  </a:lnTo>
                  <a:lnTo>
                    <a:pt x="0" y="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54" name="Google Shape;4454;p41"/>
            <p:cNvSpPr/>
            <p:nvPr/>
          </p:nvSpPr>
          <p:spPr>
            <a:xfrm>
              <a:off x="4079616" y="6541594"/>
              <a:ext cx="122723" cy="311047"/>
            </a:xfrm>
            <a:custGeom>
              <a:rect b="b" l="l" r="r" t="t"/>
              <a:pathLst>
                <a:path extrusionOk="0" h="311047" w="122723">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55" name="Google Shape;4455;p41"/>
            <p:cNvSpPr/>
            <p:nvPr/>
          </p:nvSpPr>
          <p:spPr>
            <a:xfrm>
              <a:off x="595128" y="5579785"/>
              <a:ext cx="14603" cy="12591"/>
            </a:xfrm>
            <a:custGeom>
              <a:rect b="b" l="l" r="r" t="t"/>
              <a:pathLst>
                <a:path extrusionOk="0" h="12591" w="14603">
                  <a:moveTo>
                    <a:pt x="0" y="0"/>
                  </a:moveTo>
                  <a:lnTo>
                    <a:pt x="0" y="12592"/>
                  </a:lnTo>
                  <a:lnTo>
                    <a:pt x="14604" y="12592"/>
                  </a:lnTo>
                  <a:lnTo>
                    <a:pt x="0" y="0"/>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56" name="Google Shape;4456;p41"/>
            <p:cNvSpPr/>
            <p:nvPr/>
          </p:nvSpPr>
          <p:spPr>
            <a:xfrm>
              <a:off x="3191613" y="6549631"/>
              <a:ext cx="33226" cy="304215"/>
            </a:xfrm>
            <a:custGeom>
              <a:rect b="b" l="l" r="r" t="t"/>
              <a:pathLst>
                <a:path extrusionOk="0" h="304215" w="33226">
                  <a:moveTo>
                    <a:pt x="0" y="0"/>
                  </a:moveTo>
                  <a:lnTo>
                    <a:pt x="33226" y="0"/>
                  </a:lnTo>
                  <a:lnTo>
                    <a:pt x="33226" y="304216"/>
                  </a:lnTo>
                  <a:lnTo>
                    <a:pt x="0" y="304216"/>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57" name="Google Shape;4457;p41"/>
            <p:cNvSpPr/>
            <p:nvPr/>
          </p:nvSpPr>
          <p:spPr>
            <a:xfrm>
              <a:off x="2839252" y="6549631"/>
              <a:ext cx="349681" cy="304215"/>
            </a:xfrm>
            <a:custGeom>
              <a:rect b="b" l="l" r="r" t="t"/>
              <a:pathLst>
                <a:path extrusionOk="0" h="304215" w="349681">
                  <a:moveTo>
                    <a:pt x="0" y="0"/>
                  </a:moveTo>
                  <a:lnTo>
                    <a:pt x="349681" y="0"/>
                  </a:lnTo>
                  <a:lnTo>
                    <a:pt x="349681" y="304216"/>
                  </a:lnTo>
                  <a:lnTo>
                    <a:pt x="0" y="304216"/>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58" name="Google Shape;4458;p41"/>
            <p:cNvSpPr/>
            <p:nvPr/>
          </p:nvSpPr>
          <p:spPr>
            <a:xfrm>
              <a:off x="2089781" y="6478098"/>
              <a:ext cx="124733" cy="375078"/>
            </a:xfrm>
            <a:custGeom>
              <a:rect b="b" l="l" r="r" t="t"/>
              <a:pathLst>
                <a:path extrusionOk="0" h="375078" w="124733">
                  <a:moveTo>
                    <a:pt x="124733" y="0"/>
                  </a:moveTo>
                  <a:lnTo>
                    <a:pt x="68463" y="0"/>
                  </a:lnTo>
                  <a:lnTo>
                    <a:pt x="66989" y="0"/>
                  </a:lnTo>
                  <a:lnTo>
                    <a:pt x="0" y="0"/>
                  </a:lnTo>
                  <a:lnTo>
                    <a:pt x="0" y="375079"/>
                  </a:lnTo>
                  <a:lnTo>
                    <a:pt x="124197" y="375079"/>
                  </a:lnTo>
                  <a:lnTo>
                    <a:pt x="124197"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59" name="Google Shape;4459;p41"/>
            <p:cNvSpPr/>
            <p:nvPr/>
          </p:nvSpPr>
          <p:spPr>
            <a:xfrm>
              <a:off x="1991308" y="5860558"/>
              <a:ext cx="331460" cy="678088"/>
            </a:xfrm>
            <a:custGeom>
              <a:rect b="b" l="l" r="r" t="t"/>
              <a:pathLst>
                <a:path extrusionOk="0" h="678088" w="331460">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60" name="Google Shape;4460;p41"/>
            <p:cNvSpPr/>
            <p:nvPr/>
          </p:nvSpPr>
          <p:spPr>
            <a:xfrm>
              <a:off x="2332013" y="6544675"/>
              <a:ext cx="461150" cy="309037"/>
            </a:xfrm>
            <a:custGeom>
              <a:rect b="b" l="l" r="r" t="t"/>
              <a:pathLst>
                <a:path extrusionOk="0" h="309037" w="461150">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61" name="Google Shape;4461;p41"/>
            <p:cNvSpPr/>
            <p:nvPr/>
          </p:nvSpPr>
          <p:spPr>
            <a:xfrm>
              <a:off x="2228984" y="6541594"/>
              <a:ext cx="100349" cy="312118"/>
            </a:xfrm>
            <a:custGeom>
              <a:rect b="b" l="l" r="r" t="t"/>
              <a:pathLst>
                <a:path extrusionOk="0" h="312118" w="100349">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62" name="Google Shape;4462;p41"/>
            <p:cNvSpPr/>
            <p:nvPr/>
          </p:nvSpPr>
          <p:spPr>
            <a:xfrm>
              <a:off x="708071" y="6478098"/>
              <a:ext cx="1607" cy="375614"/>
            </a:xfrm>
            <a:custGeom>
              <a:rect b="b" l="l" r="r" t="t"/>
              <a:pathLst>
                <a:path extrusionOk="0" h="375614" w="1607">
                  <a:moveTo>
                    <a:pt x="0" y="0"/>
                  </a:moveTo>
                  <a:lnTo>
                    <a:pt x="1608" y="0"/>
                  </a:lnTo>
                  <a:lnTo>
                    <a:pt x="1608" y="375614"/>
                  </a:lnTo>
                  <a:lnTo>
                    <a:pt x="0" y="375614"/>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63" name="Google Shape;4463;p41"/>
            <p:cNvSpPr/>
            <p:nvPr/>
          </p:nvSpPr>
          <p:spPr>
            <a:xfrm>
              <a:off x="712224" y="6478098"/>
              <a:ext cx="253887" cy="375614"/>
            </a:xfrm>
            <a:custGeom>
              <a:rect b="b" l="l" r="r" t="t"/>
              <a:pathLst>
                <a:path extrusionOk="0" h="375614" w="253887">
                  <a:moveTo>
                    <a:pt x="0" y="0"/>
                  </a:moveTo>
                  <a:lnTo>
                    <a:pt x="253887" y="0"/>
                  </a:lnTo>
                  <a:lnTo>
                    <a:pt x="253887" y="375614"/>
                  </a:lnTo>
                  <a:lnTo>
                    <a:pt x="0" y="375614"/>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64" name="Google Shape;4464;p41"/>
            <p:cNvSpPr/>
            <p:nvPr/>
          </p:nvSpPr>
          <p:spPr>
            <a:xfrm>
              <a:off x="1397921" y="5825461"/>
              <a:ext cx="32154" cy="307296"/>
            </a:xfrm>
            <a:custGeom>
              <a:rect b="b" l="l" r="r" t="t"/>
              <a:pathLst>
                <a:path extrusionOk="0" h="307296" w="32154">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65" name="Google Shape;4465;p41"/>
            <p:cNvSpPr/>
            <p:nvPr/>
          </p:nvSpPr>
          <p:spPr>
            <a:xfrm>
              <a:off x="1776274" y="5843947"/>
              <a:ext cx="1339" cy="619147"/>
            </a:xfrm>
            <a:custGeom>
              <a:rect b="b" l="l" r="r" t="t"/>
              <a:pathLst>
                <a:path extrusionOk="0" h="619147" w="1339">
                  <a:moveTo>
                    <a:pt x="0" y="268"/>
                  </a:moveTo>
                  <a:lnTo>
                    <a:pt x="0" y="619148"/>
                  </a:lnTo>
                  <a:lnTo>
                    <a:pt x="1340" y="619148"/>
                  </a:lnTo>
                  <a:lnTo>
                    <a:pt x="1340"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66" name="Google Shape;4466;p41"/>
            <p:cNvSpPr/>
            <p:nvPr/>
          </p:nvSpPr>
          <p:spPr>
            <a:xfrm>
              <a:off x="1780293" y="5809922"/>
              <a:ext cx="196410" cy="653172"/>
            </a:xfrm>
            <a:custGeom>
              <a:rect b="b" l="l" r="r" t="t"/>
              <a:pathLst>
                <a:path extrusionOk="0" h="653172" w="196410">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67" name="Google Shape;4467;p41"/>
            <p:cNvSpPr/>
            <p:nvPr/>
          </p:nvSpPr>
          <p:spPr>
            <a:xfrm>
              <a:off x="3430629" y="6505292"/>
              <a:ext cx="41800" cy="33087"/>
            </a:xfrm>
            <a:custGeom>
              <a:rect b="b" l="l" r="r" t="t"/>
              <a:pathLst>
                <a:path extrusionOk="0" h="33087" w="41800">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68" name="Google Shape;4468;p41"/>
            <p:cNvSpPr/>
            <p:nvPr/>
          </p:nvSpPr>
          <p:spPr>
            <a:xfrm>
              <a:off x="3474975" y="6505961"/>
              <a:ext cx="30412" cy="33087"/>
            </a:xfrm>
            <a:custGeom>
              <a:rect b="b" l="l" r="r" t="t"/>
              <a:pathLst>
                <a:path extrusionOk="0" h="33087" w="30412">
                  <a:moveTo>
                    <a:pt x="0" y="0"/>
                  </a:moveTo>
                  <a:lnTo>
                    <a:pt x="30413" y="0"/>
                  </a:lnTo>
                  <a:lnTo>
                    <a:pt x="30413" y="33087"/>
                  </a:lnTo>
                  <a:lnTo>
                    <a:pt x="0" y="33087"/>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69" name="Google Shape;4469;p41"/>
            <p:cNvSpPr/>
            <p:nvPr/>
          </p:nvSpPr>
          <p:spPr>
            <a:xfrm>
              <a:off x="3239309" y="6541594"/>
              <a:ext cx="266213" cy="312118"/>
            </a:xfrm>
            <a:custGeom>
              <a:rect b="b" l="l" r="r" t="t"/>
              <a:pathLst>
                <a:path extrusionOk="0" h="312118" w="266213">
                  <a:moveTo>
                    <a:pt x="190516" y="0"/>
                  </a:moveTo>
                  <a:cubicBezTo>
                    <a:pt x="189230" y="1915"/>
                    <a:pt x="187073" y="3067"/>
                    <a:pt x="184755" y="3081"/>
                  </a:cubicBezTo>
                  <a:lnTo>
                    <a:pt x="0" y="3081"/>
                  </a:lnTo>
                  <a:lnTo>
                    <a:pt x="0" y="312119"/>
                  </a:lnTo>
                  <a:lnTo>
                    <a:pt x="266213" y="312119"/>
                  </a:lnTo>
                  <a:lnTo>
                    <a:pt x="266213" y="0"/>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70" name="Google Shape;4470;p41"/>
            <p:cNvSpPr/>
            <p:nvPr/>
          </p:nvSpPr>
          <p:spPr>
            <a:xfrm>
              <a:off x="3577602" y="5903022"/>
              <a:ext cx="486874" cy="950824"/>
            </a:xfrm>
            <a:custGeom>
              <a:rect b="b" l="l" r="r" t="t"/>
              <a:pathLst>
                <a:path extrusionOk="0" h="950824" w="48687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71" name="Google Shape;4471;p41"/>
            <p:cNvSpPr/>
            <p:nvPr/>
          </p:nvSpPr>
          <p:spPr>
            <a:xfrm>
              <a:off x="3519992" y="5903692"/>
              <a:ext cx="55064" cy="950154"/>
            </a:xfrm>
            <a:custGeom>
              <a:rect b="b" l="l" r="r" t="t"/>
              <a:pathLst>
                <a:path extrusionOk="0" h="950154" w="5506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72" name="Google Shape;4472;p41"/>
            <p:cNvSpPr/>
            <p:nvPr/>
          </p:nvSpPr>
          <p:spPr>
            <a:xfrm>
              <a:off x="1217454" y="5841536"/>
              <a:ext cx="4912" cy="284464"/>
            </a:xfrm>
            <a:custGeom>
              <a:rect b="b" l="l" r="r" t="t"/>
              <a:pathLst>
                <a:path extrusionOk="0" h="284464" w="4912">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73" name="Google Shape;4473;p41"/>
            <p:cNvSpPr/>
            <p:nvPr/>
          </p:nvSpPr>
          <p:spPr>
            <a:xfrm>
              <a:off x="1214372" y="5835776"/>
              <a:ext cx="134" cy="283988"/>
            </a:xfrm>
            <a:custGeom>
              <a:rect b="b" l="l" r="r" t="t"/>
              <a:pathLst>
                <a:path extrusionOk="0" h="283988" w="134">
                  <a:moveTo>
                    <a:pt x="134" y="283988"/>
                  </a:moveTo>
                  <a:lnTo>
                    <a:pt x="134" y="134"/>
                  </a:lnTo>
                  <a:lnTo>
                    <a:pt x="0" y="0"/>
                  </a:lnTo>
                  <a:lnTo>
                    <a:pt x="0" y="283988"/>
                  </a:lnTo>
                  <a:lnTo>
                    <a:pt x="134" y="283988"/>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74" name="Google Shape;4474;p41"/>
            <p:cNvSpPr/>
            <p:nvPr/>
          </p:nvSpPr>
          <p:spPr>
            <a:xfrm>
              <a:off x="267955" y="5789561"/>
              <a:ext cx="425512" cy="317343"/>
            </a:xfrm>
            <a:custGeom>
              <a:rect b="b" l="l" r="r" t="t"/>
              <a:pathLst>
                <a:path extrusionOk="0" h="317343" w="425512">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75" name="Google Shape;4475;p41"/>
            <p:cNvSpPr/>
            <p:nvPr/>
          </p:nvSpPr>
          <p:spPr>
            <a:xfrm>
              <a:off x="372725" y="5998131"/>
              <a:ext cx="322350" cy="463892"/>
            </a:xfrm>
            <a:custGeom>
              <a:rect b="b" l="l" r="r" t="t"/>
              <a:pathLst>
                <a:path extrusionOk="0" h="463892" w="322350">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76" name="Google Shape;4476;p41"/>
            <p:cNvSpPr/>
            <p:nvPr/>
          </p:nvSpPr>
          <p:spPr>
            <a:xfrm>
              <a:off x="1191194" y="5798268"/>
              <a:ext cx="20632" cy="321228"/>
            </a:xfrm>
            <a:custGeom>
              <a:rect b="b" l="l" r="r" t="t"/>
              <a:pathLst>
                <a:path extrusionOk="0" h="321228" w="20632">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77" name="Google Shape;4477;p41"/>
            <p:cNvSpPr/>
            <p:nvPr/>
          </p:nvSpPr>
          <p:spPr>
            <a:xfrm>
              <a:off x="992773" y="5789561"/>
              <a:ext cx="195741" cy="316137"/>
            </a:xfrm>
            <a:custGeom>
              <a:rect b="b" l="l" r="r" t="t"/>
              <a:pathLst>
                <a:path extrusionOk="0" h="316137" w="195741">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78" name="Google Shape;4478;p41"/>
            <p:cNvSpPr/>
            <p:nvPr/>
          </p:nvSpPr>
          <p:spPr>
            <a:xfrm>
              <a:off x="1006171" y="6109450"/>
              <a:ext cx="195741" cy="10046"/>
            </a:xfrm>
            <a:custGeom>
              <a:rect b="b" l="l" r="r" t="t"/>
              <a:pathLst>
                <a:path extrusionOk="0" h="10046" w="195741">
                  <a:moveTo>
                    <a:pt x="195741" y="10047"/>
                  </a:moveTo>
                  <a:lnTo>
                    <a:pt x="183147" y="0"/>
                  </a:lnTo>
                  <a:lnTo>
                    <a:pt x="0" y="0"/>
                  </a:lnTo>
                  <a:lnTo>
                    <a:pt x="0" y="10047"/>
                  </a:lnTo>
                  <a:lnTo>
                    <a:pt x="195741" y="10047"/>
                  </a:lnTo>
                  <a:close/>
                </a:path>
              </a:pathLst>
            </a:custGeom>
            <a:solidFill>
              <a:srgbClr val="A459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79" name="Google Shape;4479;p41"/>
            <p:cNvSpPr/>
            <p:nvPr/>
          </p:nvSpPr>
          <p:spPr>
            <a:xfrm>
              <a:off x="4204349" y="5860558"/>
              <a:ext cx="213292" cy="88545"/>
            </a:xfrm>
            <a:custGeom>
              <a:rect b="b" l="l" r="r" t="t"/>
              <a:pathLst>
                <a:path extrusionOk="0" h="88545" w="213292">
                  <a:moveTo>
                    <a:pt x="5761" y="88545"/>
                  </a:moveTo>
                  <a:lnTo>
                    <a:pt x="213292" y="88545"/>
                  </a:lnTo>
                  <a:lnTo>
                    <a:pt x="213292" y="0"/>
                  </a:lnTo>
                  <a:lnTo>
                    <a:pt x="0" y="0"/>
                  </a:lnTo>
                  <a:lnTo>
                    <a:pt x="0" y="82785"/>
                  </a:lnTo>
                  <a:cubicBezTo>
                    <a:pt x="2934" y="83304"/>
                    <a:pt x="5238" y="85605"/>
                    <a:pt x="5761" y="88545"/>
                  </a:cubicBez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80" name="Google Shape;4480;p41"/>
            <p:cNvSpPr/>
            <p:nvPr/>
          </p:nvSpPr>
          <p:spPr>
            <a:xfrm>
              <a:off x="4185056" y="5860960"/>
              <a:ext cx="16747" cy="91358"/>
            </a:xfrm>
            <a:custGeom>
              <a:rect b="b" l="l" r="r" t="t"/>
              <a:pathLst>
                <a:path extrusionOk="0" h="91358" w="16747">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81" name="Google Shape;4481;p41"/>
            <p:cNvSpPr/>
            <p:nvPr/>
          </p:nvSpPr>
          <p:spPr>
            <a:xfrm>
              <a:off x="4164825" y="5963437"/>
              <a:ext cx="7101" cy="574272"/>
            </a:xfrm>
            <a:custGeom>
              <a:rect b="b" l="l" r="r" t="t"/>
              <a:pathLst>
                <a:path extrusionOk="0" h="574272" w="7101">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82" name="Google Shape;4482;p41"/>
            <p:cNvSpPr/>
            <p:nvPr/>
          </p:nvSpPr>
          <p:spPr>
            <a:xfrm>
              <a:off x="4174606" y="5962633"/>
              <a:ext cx="1875" cy="569851"/>
            </a:xfrm>
            <a:custGeom>
              <a:rect b="b" l="l" r="r" t="t"/>
              <a:pathLst>
                <a:path extrusionOk="0" h="569851" w="1875">
                  <a:moveTo>
                    <a:pt x="1876" y="0"/>
                  </a:moveTo>
                  <a:lnTo>
                    <a:pt x="0" y="0"/>
                  </a:lnTo>
                  <a:lnTo>
                    <a:pt x="0" y="0"/>
                  </a:lnTo>
                  <a:lnTo>
                    <a:pt x="0" y="569852"/>
                  </a:lnTo>
                  <a:lnTo>
                    <a:pt x="1876" y="569852"/>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83" name="Google Shape;4483;p41"/>
            <p:cNvSpPr/>
            <p:nvPr/>
          </p:nvSpPr>
          <p:spPr>
            <a:xfrm>
              <a:off x="4179965" y="5956203"/>
              <a:ext cx="16613" cy="575745"/>
            </a:xfrm>
            <a:custGeom>
              <a:rect b="b" l="l" r="r" t="t"/>
              <a:pathLst>
                <a:path extrusionOk="0" h="575745" w="16613">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84" name="Google Shape;4484;p41"/>
            <p:cNvSpPr/>
            <p:nvPr/>
          </p:nvSpPr>
          <p:spPr>
            <a:xfrm>
              <a:off x="4192023" y="5952988"/>
              <a:ext cx="3751" cy="669"/>
            </a:xfrm>
            <a:custGeom>
              <a:rect b="b" l="l" r="r" t="t"/>
              <a:pathLst>
                <a:path extrusionOk="0" h="669" w="3751">
                  <a:moveTo>
                    <a:pt x="0" y="670"/>
                  </a:moveTo>
                  <a:lnTo>
                    <a:pt x="3751" y="670"/>
                  </a:lnTo>
                  <a:lnTo>
                    <a:pt x="3751" y="0"/>
                  </a:lnTo>
                  <a:lnTo>
                    <a:pt x="0" y="67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85" name="Google Shape;4485;p41"/>
            <p:cNvSpPr/>
            <p:nvPr/>
          </p:nvSpPr>
          <p:spPr>
            <a:xfrm>
              <a:off x="986878" y="6034032"/>
              <a:ext cx="4689" cy="98726"/>
            </a:xfrm>
            <a:custGeom>
              <a:rect b="b" l="l" r="r" t="t"/>
              <a:pathLst>
                <a:path extrusionOk="0" h="98726" w="4689">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86" name="Google Shape;4486;p41"/>
            <p:cNvSpPr/>
            <p:nvPr/>
          </p:nvSpPr>
          <p:spPr>
            <a:xfrm>
              <a:off x="701506" y="6148029"/>
              <a:ext cx="735402" cy="321496"/>
            </a:xfrm>
            <a:custGeom>
              <a:rect b="b" l="l" r="r" t="t"/>
              <a:pathLst>
                <a:path extrusionOk="0" h="321496" w="735402">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87" name="Google Shape;4487;p41"/>
            <p:cNvSpPr/>
            <p:nvPr/>
          </p:nvSpPr>
          <p:spPr>
            <a:xfrm>
              <a:off x="708071" y="6263500"/>
              <a:ext cx="258710" cy="199997"/>
            </a:xfrm>
            <a:custGeom>
              <a:rect b="b" l="l" r="r" t="t"/>
              <a:pathLst>
                <a:path extrusionOk="0" h="199997" w="258710">
                  <a:moveTo>
                    <a:pt x="0" y="0"/>
                  </a:moveTo>
                  <a:lnTo>
                    <a:pt x="0" y="199997"/>
                  </a:lnTo>
                  <a:lnTo>
                    <a:pt x="2814" y="199997"/>
                  </a:lnTo>
                  <a:lnTo>
                    <a:pt x="258711" y="199997"/>
                  </a:lnTo>
                  <a:lnTo>
                    <a:pt x="258711" y="0"/>
                  </a:lnTo>
                  <a:lnTo>
                    <a:pt x="0" y="0"/>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88" name="Google Shape;4488;p41"/>
            <p:cNvSpPr/>
            <p:nvPr/>
          </p:nvSpPr>
          <p:spPr>
            <a:xfrm>
              <a:off x="980447" y="6029343"/>
              <a:ext cx="4421" cy="103950"/>
            </a:xfrm>
            <a:custGeom>
              <a:rect b="b" l="l" r="r" t="t"/>
              <a:pathLst>
                <a:path extrusionOk="0" h="103950" w="4421">
                  <a:moveTo>
                    <a:pt x="3751" y="2947"/>
                  </a:moveTo>
                  <a:lnTo>
                    <a:pt x="1072" y="1072"/>
                  </a:lnTo>
                  <a:lnTo>
                    <a:pt x="1072" y="1072"/>
                  </a:lnTo>
                  <a:lnTo>
                    <a:pt x="0" y="0"/>
                  </a:lnTo>
                  <a:lnTo>
                    <a:pt x="0" y="0"/>
                  </a:lnTo>
                  <a:lnTo>
                    <a:pt x="0" y="103950"/>
                  </a:lnTo>
                  <a:lnTo>
                    <a:pt x="4421" y="103950"/>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89" name="Google Shape;4489;p41"/>
            <p:cNvSpPr/>
            <p:nvPr/>
          </p:nvSpPr>
          <p:spPr>
            <a:xfrm>
              <a:off x="708071" y="4959699"/>
              <a:ext cx="269160" cy="1173058"/>
            </a:xfrm>
            <a:custGeom>
              <a:rect b="b" l="l" r="r" t="t"/>
              <a:pathLst>
                <a:path extrusionOk="0" h="1173058" w="269160">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90" name="Google Shape;4490;p41"/>
            <p:cNvSpPr/>
            <p:nvPr/>
          </p:nvSpPr>
          <p:spPr>
            <a:xfrm>
              <a:off x="982591" y="6473008"/>
              <a:ext cx="1094998" cy="380838"/>
            </a:xfrm>
            <a:custGeom>
              <a:rect b="b" l="l" r="r" t="t"/>
              <a:pathLst>
                <a:path extrusionOk="0" h="380838" w="109499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91" name="Google Shape;4491;p41"/>
            <p:cNvSpPr/>
            <p:nvPr/>
          </p:nvSpPr>
          <p:spPr>
            <a:xfrm>
              <a:off x="709679" y="6478098"/>
              <a:ext cx="2545" cy="375748"/>
            </a:xfrm>
            <a:custGeom>
              <a:rect b="b" l="l" r="r" t="t"/>
              <a:pathLst>
                <a:path extrusionOk="0" h="375748" w="2545">
                  <a:moveTo>
                    <a:pt x="1206" y="0"/>
                  </a:moveTo>
                  <a:lnTo>
                    <a:pt x="0" y="0"/>
                  </a:lnTo>
                  <a:lnTo>
                    <a:pt x="0" y="375749"/>
                  </a:lnTo>
                  <a:lnTo>
                    <a:pt x="2546" y="375749"/>
                  </a:lnTo>
                  <a:lnTo>
                    <a:pt x="2546" y="0"/>
                  </a:lnTo>
                  <a:lnTo>
                    <a:pt x="12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92" name="Google Shape;4492;p41"/>
            <p:cNvSpPr/>
            <p:nvPr/>
          </p:nvSpPr>
          <p:spPr>
            <a:xfrm>
              <a:off x="365490" y="5983530"/>
              <a:ext cx="327977" cy="14601"/>
            </a:xfrm>
            <a:custGeom>
              <a:rect b="b" l="l" r="r" t="t"/>
              <a:pathLst>
                <a:path extrusionOk="0" h="14601" w="327977">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93" name="Google Shape;4493;p41"/>
            <p:cNvSpPr/>
            <p:nvPr/>
          </p:nvSpPr>
          <p:spPr>
            <a:xfrm>
              <a:off x="0" y="6481045"/>
              <a:ext cx="147375" cy="178"/>
            </a:xfrm>
            <a:custGeom>
              <a:rect b="b" l="l" r="r" t="t"/>
              <a:pathLst>
                <a:path extrusionOk="0" h="178" w="147375">
                  <a:moveTo>
                    <a:pt x="146437" y="0"/>
                  </a:moveTo>
                  <a:lnTo>
                    <a:pt x="127279" y="0"/>
                  </a:lnTo>
                  <a:lnTo>
                    <a:pt x="0" y="0"/>
                  </a:lnTo>
                  <a:lnTo>
                    <a:pt x="0" y="0"/>
                  </a:lnTo>
                  <a:lnTo>
                    <a:pt x="147375" y="0"/>
                  </a:lnTo>
                  <a:cubicBezTo>
                    <a:pt x="147375" y="0"/>
                    <a:pt x="146571" y="402"/>
                    <a:pt x="14643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94" name="Google Shape;4494;p41"/>
            <p:cNvSpPr/>
            <p:nvPr/>
          </p:nvSpPr>
          <p:spPr>
            <a:xfrm>
              <a:off x="3190407" y="6449123"/>
              <a:ext cx="43140" cy="6068"/>
            </a:xfrm>
            <a:custGeom>
              <a:rect b="b" l="l" r="r" t="t"/>
              <a:pathLst>
                <a:path extrusionOk="0" h="6068" w="43140">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95" name="Google Shape;4495;p41"/>
            <p:cNvSpPr/>
            <p:nvPr/>
          </p:nvSpPr>
          <p:spPr>
            <a:xfrm>
              <a:off x="3190273" y="6457201"/>
              <a:ext cx="34700" cy="5894"/>
            </a:xfrm>
            <a:custGeom>
              <a:rect b="b" l="l" r="r" t="t"/>
              <a:pathLst>
                <a:path extrusionOk="0" h="5894" w="34700">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96" name="Google Shape;4496;p41"/>
            <p:cNvSpPr/>
            <p:nvPr/>
          </p:nvSpPr>
          <p:spPr>
            <a:xfrm>
              <a:off x="2800130" y="6447958"/>
              <a:ext cx="397243" cy="6697"/>
            </a:xfrm>
            <a:custGeom>
              <a:rect b="b" l="l" r="r" t="t"/>
              <a:pathLst>
                <a:path extrusionOk="0" h="6697" w="397243">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97" name="Google Shape;4497;p41"/>
            <p:cNvSpPr/>
            <p:nvPr/>
          </p:nvSpPr>
          <p:spPr>
            <a:xfrm>
              <a:off x="2807633" y="6457201"/>
              <a:ext cx="23044" cy="5894"/>
            </a:xfrm>
            <a:custGeom>
              <a:rect b="b" l="l" r="r" t="t"/>
              <a:pathLst>
                <a:path extrusionOk="0" h="5894" w="23044">
                  <a:moveTo>
                    <a:pt x="23044" y="536"/>
                  </a:moveTo>
                  <a:lnTo>
                    <a:pt x="0" y="0"/>
                  </a:lnTo>
                  <a:lnTo>
                    <a:pt x="0" y="5894"/>
                  </a:lnTo>
                  <a:lnTo>
                    <a:pt x="23044" y="5894"/>
                  </a:lnTo>
                  <a:lnTo>
                    <a:pt x="23044" y="5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98" name="Google Shape;4498;p41"/>
            <p:cNvSpPr/>
            <p:nvPr/>
          </p:nvSpPr>
          <p:spPr>
            <a:xfrm>
              <a:off x="2833223" y="6457737"/>
              <a:ext cx="363748" cy="5358"/>
            </a:xfrm>
            <a:custGeom>
              <a:rect b="b" l="l" r="r" t="t"/>
              <a:pathLst>
                <a:path extrusionOk="0" h="5358" w="363748">
                  <a:moveTo>
                    <a:pt x="356916" y="5358"/>
                  </a:moveTo>
                  <a:lnTo>
                    <a:pt x="356916" y="5358"/>
                  </a:lnTo>
                  <a:cubicBezTo>
                    <a:pt x="360145" y="5331"/>
                    <a:pt x="362959" y="3134"/>
                    <a:pt x="363749" y="0"/>
                  </a:cubicBezTo>
                  <a:lnTo>
                    <a:pt x="0" y="0"/>
                  </a:lnTo>
                  <a:lnTo>
                    <a:pt x="0" y="53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99" name="Google Shape;4499;p41"/>
            <p:cNvSpPr/>
            <p:nvPr/>
          </p:nvSpPr>
          <p:spPr>
            <a:xfrm>
              <a:off x="2807499" y="6454780"/>
              <a:ext cx="24517" cy="2555"/>
            </a:xfrm>
            <a:custGeom>
              <a:rect b="b" l="l" r="r" t="t"/>
              <a:pathLst>
                <a:path extrusionOk="0" h="2555" w="24517">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00" name="Google Shape;4500;p41"/>
            <p:cNvSpPr/>
            <p:nvPr/>
          </p:nvSpPr>
          <p:spPr>
            <a:xfrm>
              <a:off x="2832017" y="6454790"/>
              <a:ext cx="392822" cy="2545"/>
            </a:xfrm>
            <a:custGeom>
              <a:rect b="b" l="l" r="r" t="t"/>
              <a:pathLst>
                <a:path extrusionOk="0" h="2545" w="392822">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01" name="Google Shape;4501;p41"/>
            <p:cNvSpPr/>
            <p:nvPr/>
          </p:nvSpPr>
          <p:spPr>
            <a:xfrm>
              <a:off x="3188933" y="6549631"/>
              <a:ext cx="2679" cy="304215"/>
            </a:xfrm>
            <a:custGeom>
              <a:rect b="b" l="l" r="r" t="t"/>
              <a:pathLst>
                <a:path extrusionOk="0" h="304215" w="2679">
                  <a:moveTo>
                    <a:pt x="1340" y="0"/>
                  </a:moveTo>
                  <a:lnTo>
                    <a:pt x="0" y="0"/>
                  </a:lnTo>
                  <a:lnTo>
                    <a:pt x="0" y="304216"/>
                  </a:lnTo>
                  <a:lnTo>
                    <a:pt x="2680" y="304216"/>
                  </a:lnTo>
                  <a:lnTo>
                    <a:pt x="2680" y="0"/>
                  </a:lnTo>
                  <a:lnTo>
                    <a:pt x="134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02" name="Google Shape;4502;p41"/>
            <p:cNvSpPr/>
            <p:nvPr/>
          </p:nvSpPr>
          <p:spPr>
            <a:xfrm>
              <a:off x="2830667" y="6454781"/>
              <a:ext cx="2564" cy="80249"/>
            </a:xfrm>
            <a:custGeom>
              <a:rect b="b" l="l" r="r" t="t"/>
              <a:pathLst>
                <a:path extrusionOk="0" h="80249" w="2564">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03" name="Google Shape;4503;p41"/>
            <p:cNvSpPr/>
            <p:nvPr/>
          </p:nvSpPr>
          <p:spPr>
            <a:xfrm>
              <a:off x="3472430" y="6505961"/>
              <a:ext cx="2545" cy="33087"/>
            </a:xfrm>
            <a:custGeom>
              <a:rect b="b" l="l" r="r" t="t"/>
              <a:pathLst>
                <a:path extrusionOk="0" h="33087" w="2545">
                  <a:moveTo>
                    <a:pt x="0" y="0"/>
                  </a:moveTo>
                  <a:lnTo>
                    <a:pt x="2546" y="0"/>
                  </a:lnTo>
                  <a:lnTo>
                    <a:pt x="2546" y="33087"/>
                  </a:lnTo>
                  <a:lnTo>
                    <a:pt x="0" y="330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04" name="Google Shape;4504;p41"/>
            <p:cNvSpPr/>
            <p:nvPr/>
          </p:nvSpPr>
          <p:spPr>
            <a:xfrm>
              <a:off x="1389883" y="5606961"/>
              <a:ext cx="41533" cy="14484"/>
            </a:xfrm>
            <a:custGeom>
              <a:rect b="b" l="l" r="r" t="t"/>
              <a:pathLst>
                <a:path extrusionOk="0" h="14484" w="41533">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05" name="Google Shape;4505;p41"/>
            <p:cNvSpPr/>
            <p:nvPr/>
          </p:nvSpPr>
          <p:spPr>
            <a:xfrm>
              <a:off x="127278" y="6478366"/>
              <a:ext cx="19158" cy="3348"/>
            </a:xfrm>
            <a:custGeom>
              <a:rect b="b" l="l" r="r" t="t"/>
              <a:pathLst>
                <a:path extrusionOk="0" h="3348" w="1915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06" name="Google Shape;4506;p41"/>
            <p:cNvSpPr/>
            <p:nvPr/>
          </p:nvSpPr>
          <p:spPr>
            <a:xfrm>
              <a:off x="0" y="6479036"/>
              <a:ext cx="127278" cy="2679"/>
            </a:xfrm>
            <a:custGeom>
              <a:rect b="b" l="l" r="r" t="t"/>
              <a:pathLst>
                <a:path extrusionOk="0" h="2679" w="127278">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07" name="Google Shape;4507;p41"/>
            <p:cNvSpPr/>
            <p:nvPr/>
          </p:nvSpPr>
          <p:spPr>
            <a:xfrm>
              <a:off x="127278" y="6480376"/>
              <a:ext cx="1339" cy="1339"/>
            </a:xfrm>
            <a:custGeom>
              <a:rect b="b" l="l" r="r" t="t"/>
              <a:pathLst>
                <a:path extrusionOk="0" h="1339" w="1339">
                  <a:moveTo>
                    <a:pt x="1340" y="0"/>
                  </a:moveTo>
                  <a:cubicBezTo>
                    <a:pt x="1277" y="710"/>
                    <a:pt x="712" y="1273"/>
                    <a:pt x="0" y="1340"/>
                  </a:cubicBezTo>
                  <a:cubicBezTo>
                    <a:pt x="712" y="1273"/>
                    <a:pt x="1277" y="710"/>
                    <a:pt x="134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08" name="Google Shape;4508;p41"/>
            <p:cNvSpPr/>
            <p:nvPr/>
          </p:nvSpPr>
          <p:spPr>
            <a:xfrm>
              <a:off x="0" y="5417238"/>
              <a:ext cx="127948" cy="14524"/>
            </a:xfrm>
            <a:custGeom>
              <a:rect b="b" l="l" r="r" t="t"/>
              <a:pathLst>
                <a:path extrusionOk="0" h="14524" w="127948">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09" name="Google Shape;4509;p41"/>
            <p:cNvSpPr/>
            <p:nvPr/>
          </p:nvSpPr>
          <p:spPr>
            <a:xfrm>
              <a:off x="120416" y="5418310"/>
              <a:ext cx="37542" cy="28188"/>
            </a:xfrm>
            <a:custGeom>
              <a:rect b="b" l="l" r="r" t="t"/>
              <a:pathLst>
                <a:path extrusionOk="0" h="28188" w="37542">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10" name="Google Shape;4510;p41"/>
            <p:cNvSpPr/>
            <p:nvPr/>
          </p:nvSpPr>
          <p:spPr>
            <a:xfrm>
              <a:off x="125938" y="5423323"/>
              <a:ext cx="2679" cy="1058659"/>
            </a:xfrm>
            <a:custGeom>
              <a:rect b="b" l="l" r="r" t="t"/>
              <a:pathLst>
                <a:path extrusionOk="0" h="1058659" w="267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11" name="Google Shape;4511;p41"/>
            <p:cNvSpPr/>
            <p:nvPr/>
          </p:nvSpPr>
          <p:spPr>
            <a:xfrm>
              <a:off x="174974" y="5593046"/>
              <a:ext cx="26393" cy="23710"/>
            </a:xfrm>
            <a:custGeom>
              <a:rect b="b" l="l" r="r" t="t"/>
              <a:pathLst>
                <a:path extrusionOk="0" h="23710" w="26393">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12" name="Google Shape;4512;p41"/>
            <p:cNvSpPr/>
            <p:nvPr/>
          </p:nvSpPr>
          <p:spPr>
            <a:xfrm>
              <a:off x="171625" y="5605772"/>
              <a:ext cx="803" cy="401"/>
            </a:xfrm>
            <a:custGeom>
              <a:rect b="b" l="l" r="r" t="t"/>
              <a:pathLst>
                <a:path extrusionOk="0" h="401" w="803">
                  <a:moveTo>
                    <a:pt x="804" y="0"/>
                  </a:moveTo>
                  <a:lnTo>
                    <a:pt x="0" y="0"/>
                  </a:lnTo>
                  <a:lnTo>
                    <a:pt x="804" y="402"/>
                  </a:lnTo>
                  <a:lnTo>
                    <a:pt x="8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13" name="Google Shape;4513;p41"/>
            <p:cNvSpPr/>
            <p:nvPr/>
          </p:nvSpPr>
          <p:spPr>
            <a:xfrm>
              <a:off x="160773" y="5592377"/>
              <a:ext cx="20364" cy="14601"/>
            </a:xfrm>
            <a:custGeom>
              <a:rect b="b" l="l" r="r" t="t"/>
              <a:pathLst>
                <a:path extrusionOk="0" h="14601" w="20364">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14" name="Google Shape;4514;p41"/>
            <p:cNvSpPr/>
            <p:nvPr/>
          </p:nvSpPr>
          <p:spPr>
            <a:xfrm>
              <a:off x="189711" y="5604774"/>
              <a:ext cx="14649" cy="865421"/>
            </a:xfrm>
            <a:custGeom>
              <a:rect b="b" l="l" r="r" t="t"/>
              <a:pathLst>
                <a:path extrusionOk="0" h="865421" w="14649">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15" name="Google Shape;4515;p41"/>
            <p:cNvSpPr/>
            <p:nvPr/>
          </p:nvSpPr>
          <p:spPr>
            <a:xfrm>
              <a:off x="172429" y="5597593"/>
              <a:ext cx="2545" cy="873003"/>
            </a:xfrm>
            <a:custGeom>
              <a:rect b="b" l="l" r="r" t="t"/>
              <a:pathLst>
                <a:path extrusionOk="0" h="873003" w="2545">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16" name="Google Shape;4516;p41"/>
            <p:cNvSpPr/>
            <p:nvPr/>
          </p:nvSpPr>
          <p:spPr>
            <a:xfrm>
              <a:off x="306004" y="5599610"/>
              <a:ext cx="14603" cy="175483"/>
            </a:xfrm>
            <a:custGeom>
              <a:rect b="b" l="l" r="r" t="t"/>
              <a:pathLst>
                <a:path extrusionOk="0" h="175483" w="1460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17" name="Google Shape;4517;p41"/>
            <p:cNvSpPr/>
            <p:nvPr/>
          </p:nvSpPr>
          <p:spPr>
            <a:xfrm>
              <a:off x="330924" y="6471668"/>
              <a:ext cx="26795" cy="5760"/>
            </a:xfrm>
            <a:custGeom>
              <a:rect b="b" l="l" r="r" t="t"/>
              <a:pathLst>
                <a:path extrusionOk="0" h="5760" w="26795">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18" name="Google Shape;4518;p41"/>
            <p:cNvSpPr/>
            <p:nvPr/>
          </p:nvSpPr>
          <p:spPr>
            <a:xfrm>
              <a:off x="320608" y="6463765"/>
              <a:ext cx="13397" cy="13395"/>
            </a:xfrm>
            <a:custGeom>
              <a:rect b="b" l="l" r="r" t="t"/>
              <a:pathLst>
                <a:path extrusionOk="0" h="13395" w="13397">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19" name="Google Shape;4519;p41"/>
            <p:cNvSpPr/>
            <p:nvPr/>
          </p:nvSpPr>
          <p:spPr>
            <a:xfrm>
              <a:off x="322349" y="6462024"/>
              <a:ext cx="35236" cy="7099"/>
            </a:xfrm>
            <a:custGeom>
              <a:rect b="b" l="l" r="r" t="t"/>
              <a:pathLst>
                <a:path extrusionOk="0" h="7099" w="35236">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20" name="Google Shape;4520;p41"/>
            <p:cNvSpPr/>
            <p:nvPr/>
          </p:nvSpPr>
          <p:spPr>
            <a:xfrm>
              <a:off x="330656" y="6469525"/>
              <a:ext cx="19962" cy="2545"/>
            </a:xfrm>
            <a:custGeom>
              <a:rect b="b" l="l" r="r" t="t"/>
              <a:pathLst>
                <a:path extrusionOk="0" h="2545" w="19962">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21" name="Google Shape;4521;p41"/>
            <p:cNvSpPr/>
            <p:nvPr/>
          </p:nvSpPr>
          <p:spPr>
            <a:xfrm>
              <a:off x="4333503" y="6550703"/>
              <a:ext cx="2545" cy="303010"/>
            </a:xfrm>
            <a:custGeom>
              <a:rect b="b" l="l" r="r" t="t"/>
              <a:pathLst>
                <a:path extrusionOk="0" h="303010" w="2545">
                  <a:moveTo>
                    <a:pt x="0" y="0"/>
                  </a:moveTo>
                  <a:lnTo>
                    <a:pt x="2546" y="0"/>
                  </a:lnTo>
                  <a:lnTo>
                    <a:pt x="2546" y="303010"/>
                  </a:lnTo>
                  <a:lnTo>
                    <a:pt x="0" y="3030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22" name="Google Shape;4522;p41"/>
            <p:cNvSpPr/>
            <p:nvPr/>
          </p:nvSpPr>
          <p:spPr>
            <a:xfrm>
              <a:off x="2153153" y="6463453"/>
              <a:ext cx="68596" cy="12233"/>
            </a:xfrm>
            <a:custGeom>
              <a:rect b="b" l="l" r="r" t="t"/>
              <a:pathLst>
                <a:path extrusionOk="0" h="12233" w="68596">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23" name="Google Shape;4523;p41"/>
            <p:cNvSpPr/>
            <p:nvPr/>
          </p:nvSpPr>
          <p:spPr>
            <a:xfrm>
              <a:off x="1433559" y="5844483"/>
              <a:ext cx="2545" cy="288542"/>
            </a:xfrm>
            <a:custGeom>
              <a:rect b="b" l="l" r="r" t="t"/>
              <a:pathLst>
                <a:path extrusionOk="0" h="288542" w="2545">
                  <a:moveTo>
                    <a:pt x="1206" y="288275"/>
                  </a:moveTo>
                  <a:lnTo>
                    <a:pt x="2546" y="288275"/>
                  </a:lnTo>
                  <a:lnTo>
                    <a:pt x="2546" y="0"/>
                  </a:lnTo>
                  <a:lnTo>
                    <a:pt x="1206" y="0"/>
                  </a:lnTo>
                  <a:lnTo>
                    <a:pt x="0" y="0"/>
                  </a:lnTo>
                  <a:lnTo>
                    <a:pt x="0" y="2885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24" name="Google Shape;4524;p41"/>
            <p:cNvSpPr/>
            <p:nvPr/>
          </p:nvSpPr>
          <p:spPr>
            <a:xfrm>
              <a:off x="1424175" y="5607899"/>
              <a:ext cx="17825" cy="24530"/>
            </a:xfrm>
            <a:custGeom>
              <a:rect b="b" l="l" r="r" t="t"/>
              <a:pathLst>
                <a:path extrusionOk="0" h="24530" w="17825">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25" name="Google Shape;4525;p41"/>
            <p:cNvSpPr/>
            <p:nvPr/>
          </p:nvSpPr>
          <p:spPr>
            <a:xfrm>
              <a:off x="1430076" y="5612872"/>
              <a:ext cx="2545" cy="13395"/>
            </a:xfrm>
            <a:custGeom>
              <a:rect b="b" l="l" r="r" t="t"/>
              <a:pathLst>
                <a:path extrusionOk="0" h="13395" w="254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26" name="Google Shape;4526;p41"/>
            <p:cNvSpPr/>
            <p:nvPr/>
          </p:nvSpPr>
          <p:spPr>
            <a:xfrm>
              <a:off x="4504057" y="6536503"/>
              <a:ext cx="65381" cy="16342"/>
            </a:xfrm>
            <a:custGeom>
              <a:rect b="b" l="l" r="r" t="t"/>
              <a:pathLst>
                <a:path extrusionOk="0" h="16342" w="65381">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27" name="Google Shape;4527;p41"/>
            <p:cNvSpPr/>
            <p:nvPr/>
          </p:nvSpPr>
          <p:spPr>
            <a:xfrm>
              <a:off x="4417909" y="5950309"/>
              <a:ext cx="14469" cy="586194"/>
            </a:xfrm>
            <a:custGeom>
              <a:rect b="b" l="l" r="r" t="t"/>
              <a:pathLst>
                <a:path extrusionOk="0" h="586194" w="14469">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28" name="Google Shape;4528;p41"/>
            <p:cNvSpPr/>
            <p:nvPr/>
          </p:nvSpPr>
          <p:spPr>
            <a:xfrm>
              <a:off x="1769307" y="5645994"/>
              <a:ext cx="195741" cy="14700"/>
            </a:xfrm>
            <a:custGeom>
              <a:rect b="b" l="l" r="r" t="t"/>
              <a:pathLst>
                <a:path extrusionOk="0" h="14700" w="195741">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29" name="Google Shape;4529;p41"/>
            <p:cNvSpPr/>
            <p:nvPr/>
          </p:nvSpPr>
          <p:spPr>
            <a:xfrm>
              <a:off x="1761536" y="5646396"/>
              <a:ext cx="15307" cy="15638"/>
            </a:xfrm>
            <a:custGeom>
              <a:rect b="b" l="l" r="r" t="t"/>
              <a:pathLst>
                <a:path extrusionOk="0" h="15638" w="15307">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30" name="Google Shape;4530;p41"/>
            <p:cNvSpPr/>
            <p:nvPr/>
          </p:nvSpPr>
          <p:spPr>
            <a:xfrm>
              <a:off x="1223750" y="5624392"/>
              <a:ext cx="159567" cy="14601"/>
            </a:xfrm>
            <a:custGeom>
              <a:rect b="b" l="l" r="r" t="t"/>
              <a:pathLst>
                <a:path extrusionOk="0" h="14601" w="159567">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31" name="Google Shape;4531;p41"/>
            <p:cNvSpPr/>
            <p:nvPr/>
          </p:nvSpPr>
          <p:spPr>
            <a:xfrm>
              <a:off x="1761362" y="5653729"/>
              <a:ext cx="7140" cy="176153"/>
            </a:xfrm>
            <a:custGeom>
              <a:rect b="b" l="l" r="r" t="t"/>
              <a:pathLst>
                <a:path extrusionOk="0" h="176153" w="7140">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32" name="Google Shape;4532;p41"/>
            <p:cNvSpPr/>
            <p:nvPr/>
          </p:nvSpPr>
          <p:spPr>
            <a:xfrm>
              <a:off x="1770379" y="5654265"/>
              <a:ext cx="4287" cy="148691"/>
            </a:xfrm>
            <a:custGeom>
              <a:rect b="b" l="l" r="r" t="t"/>
              <a:pathLst>
                <a:path extrusionOk="0" h="148691" w="4287">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33" name="Google Shape;4533;p41"/>
            <p:cNvSpPr/>
            <p:nvPr/>
          </p:nvSpPr>
          <p:spPr>
            <a:xfrm>
              <a:off x="1427530" y="5825461"/>
              <a:ext cx="2545" cy="11654"/>
            </a:xfrm>
            <a:custGeom>
              <a:rect b="b" l="l" r="r" t="t"/>
              <a:pathLst>
                <a:path extrusionOk="0" h="11654" w="2545">
                  <a:moveTo>
                    <a:pt x="0" y="0"/>
                  </a:moveTo>
                  <a:lnTo>
                    <a:pt x="0" y="11654"/>
                  </a:lnTo>
                  <a:cubicBezTo>
                    <a:pt x="54" y="9590"/>
                    <a:pt x="978" y="7646"/>
                    <a:pt x="2546" y="6296"/>
                  </a:cubicBezTo>
                  <a:lnTo>
                    <a:pt x="254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34" name="Google Shape;4534;p41"/>
            <p:cNvSpPr/>
            <p:nvPr/>
          </p:nvSpPr>
          <p:spPr>
            <a:xfrm>
              <a:off x="1427530" y="5624392"/>
              <a:ext cx="14603" cy="205891"/>
            </a:xfrm>
            <a:custGeom>
              <a:rect b="b" l="l" r="r" t="t"/>
              <a:pathLst>
                <a:path extrusionOk="0" h="205891" w="14603">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35" name="Google Shape;4535;p41"/>
            <p:cNvSpPr/>
            <p:nvPr/>
          </p:nvSpPr>
          <p:spPr>
            <a:xfrm>
              <a:off x="1776274" y="5822782"/>
              <a:ext cx="1339" cy="7635"/>
            </a:xfrm>
            <a:custGeom>
              <a:rect b="b" l="l" r="r" t="t"/>
              <a:pathLst>
                <a:path extrusionOk="0" h="7635" w="1339">
                  <a:moveTo>
                    <a:pt x="1340" y="7636"/>
                  </a:moveTo>
                  <a:lnTo>
                    <a:pt x="1340" y="0"/>
                  </a:lnTo>
                  <a:lnTo>
                    <a:pt x="0" y="0"/>
                  </a:lnTo>
                  <a:lnTo>
                    <a:pt x="0" y="69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36" name="Google Shape;4536;p41"/>
            <p:cNvSpPr/>
            <p:nvPr/>
          </p:nvSpPr>
          <p:spPr>
            <a:xfrm>
              <a:off x="1780293" y="5818094"/>
              <a:ext cx="1607" cy="5626"/>
            </a:xfrm>
            <a:custGeom>
              <a:rect b="b" l="l" r="r" t="t"/>
              <a:pathLst>
                <a:path extrusionOk="0" h="5626" w="1607">
                  <a:moveTo>
                    <a:pt x="1608" y="0"/>
                  </a:moveTo>
                  <a:cubicBezTo>
                    <a:pt x="1326" y="1060"/>
                    <a:pt x="764" y="2028"/>
                    <a:pt x="0" y="2813"/>
                  </a:cubicBezTo>
                  <a:lnTo>
                    <a:pt x="0" y="56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37" name="Google Shape;4537;p41"/>
            <p:cNvSpPr/>
            <p:nvPr/>
          </p:nvSpPr>
          <p:spPr>
            <a:xfrm>
              <a:off x="1763680" y="5813941"/>
              <a:ext cx="4823" cy="15940"/>
            </a:xfrm>
            <a:custGeom>
              <a:rect b="b" l="l" r="r" t="t"/>
              <a:pathLst>
                <a:path extrusionOk="0" h="15940" w="4823">
                  <a:moveTo>
                    <a:pt x="4823" y="15941"/>
                  </a:moveTo>
                  <a:lnTo>
                    <a:pt x="4823" y="5760"/>
                  </a:lnTo>
                  <a:cubicBezTo>
                    <a:pt x="4019" y="3922"/>
                    <a:pt x="4019" y="1838"/>
                    <a:pt x="4823" y="0"/>
                  </a:cubicBezTo>
                  <a:lnTo>
                    <a:pt x="0" y="15941"/>
                  </a:lnTo>
                  <a:lnTo>
                    <a:pt x="4823" y="159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38" name="Google Shape;4538;p41"/>
            <p:cNvSpPr/>
            <p:nvPr/>
          </p:nvSpPr>
          <p:spPr>
            <a:xfrm>
              <a:off x="1771183" y="5822380"/>
              <a:ext cx="2411" cy="7635"/>
            </a:xfrm>
            <a:custGeom>
              <a:rect b="b" l="l" r="r" t="t"/>
              <a:pathLst>
                <a:path extrusionOk="0" h="7635" w="2411">
                  <a:moveTo>
                    <a:pt x="2412" y="7502"/>
                  </a:moveTo>
                  <a:lnTo>
                    <a:pt x="2412" y="804"/>
                  </a:lnTo>
                  <a:lnTo>
                    <a:pt x="1608" y="804"/>
                  </a:lnTo>
                  <a:cubicBezTo>
                    <a:pt x="1045" y="591"/>
                    <a:pt x="509" y="321"/>
                    <a:pt x="0" y="0"/>
                  </a:cubicBezTo>
                  <a:lnTo>
                    <a:pt x="0" y="76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39" name="Google Shape;4539;p41"/>
            <p:cNvSpPr/>
            <p:nvPr/>
          </p:nvSpPr>
          <p:spPr>
            <a:xfrm>
              <a:off x="417340" y="5557414"/>
              <a:ext cx="169079" cy="13663"/>
            </a:xfrm>
            <a:custGeom>
              <a:rect b="b" l="l" r="r" t="t"/>
              <a:pathLst>
                <a:path extrusionOk="0" h="13663" w="169079">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40" name="Google Shape;4540;p41"/>
            <p:cNvSpPr/>
            <p:nvPr/>
          </p:nvSpPr>
          <p:spPr>
            <a:xfrm>
              <a:off x="424708" y="5570810"/>
              <a:ext cx="401" cy="267"/>
            </a:xfrm>
            <a:custGeom>
              <a:rect b="b" l="l" r="r" t="t"/>
              <a:pathLst>
                <a:path extrusionOk="0" h="267" w="401">
                  <a:moveTo>
                    <a:pt x="0" y="0"/>
                  </a:moveTo>
                  <a:lnTo>
                    <a:pt x="0" y="268"/>
                  </a:lnTo>
                  <a:lnTo>
                    <a:pt x="402" y="268"/>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41" name="Google Shape;4541;p41"/>
            <p:cNvSpPr/>
            <p:nvPr/>
          </p:nvSpPr>
          <p:spPr>
            <a:xfrm>
              <a:off x="424708" y="5567595"/>
              <a:ext cx="33494" cy="24782"/>
            </a:xfrm>
            <a:custGeom>
              <a:rect b="b" l="l" r="r" t="t"/>
              <a:pathLst>
                <a:path extrusionOk="0" h="24782" w="33494">
                  <a:moveTo>
                    <a:pt x="29207" y="24782"/>
                  </a:moveTo>
                  <a:lnTo>
                    <a:pt x="33494" y="24782"/>
                  </a:lnTo>
                  <a:lnTo>
                    <a:pt x="4689" y="3483"/>
                  </a:lnTo>
                  <a:lnTo>
                    <a:pt x="0" y="0"/>
                  </a:lnTo>
                  <a:lnTo>
                    <a:pt x="0" y="3215"/>
                  </a:lnTo>
                  <a:lnTo>
                    <a:pt x="402" y="3483"/>
                  </a:lnTo>
                  <a:lnTo>
                    <a:pt x="29207" y="247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42" name="Google Shape;4542;p41"/>
            <p:cNvSpPr/>
            <p:nvPr/>
          </p:nvSpPr>
          <p:spPr>
            <a:xfrm>
              <a:off x="410105" y="5556610"/>
              <a:ext cx="14603" cy="35766"/>
            </a:xfrm>
            <a:custGeom>
              <a:rect b="b" l="l" r="r" t="t"/>
              <a:pathLst>
                <a:path extrusionOk="0" h="35766" w="14603">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43" name="Google Shape;4543;p41"/>
            <p:cNvSpPr/>
            <p:nvPr/>
          </p:nvSpPr>
          <p:spPr>
            <a:xfrm>
              <a:off x="4274821" y="6550703"/>
              <a:ext cx="2545" cy="303009"/>
            </a:xfrm>
            <a:custGeom>
              <a:rect b="b" l="l" r="r" t="t"/>
              <a:pathLst>
                <a:path extrusionOk="0" h="303009" w="2545">
                  <a:moveTo>
                    <a:pt x="1206" y="0"/>
                  </a:moveTo>
                  <a:lnTo>
                    <a:pt x="0" y="0"/>
                  </a:lnTo>
                  <a:lnTo>
                    <a:pt x="0" y="303010"/>
                  </a:lnTo>
                  <a:lnTo>
                    <a:pt x="2546" y="303010"/>
                  </a:lnTo>
                  <a:lnTo>
                    <a:pt x="254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44" name="Google Shape;4544;p41"/>
            <p:cNvSpPr/>
            <p:nvPr/>
          </p:nvSpPr>
          <p:spPr>
            <a:xfrm>
              <a:off x="4204751" y="6533423"/>
              <a:ext cx="71678" cy="15828"/>
            </a:xfrm>
            <a:custGeom>
              <a:rect b="b" l="l" r="r" t="t"/>
              <a:pathLst>
                <a:path extrusionOk="0" h="15828" w="7167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45" name="Google Shape;4545;p41"/>
            <p:cNvSpPr/>
            <p:nvPr/>
          </p:nvSpPr>
          <p:spPr>
            <a:xfrm>
              <a:off x="2229654" y="6539049"/>
              <a:ext cx="94722" cy="2545"/>
            </a:xfrm>
            <a:custGeom>
              <a:rect b="b" l="l" r="r" t="t"/>
              <a:pathLst>
                <a:path extrusionOk="0" h="2545" w="94722">
                  <a:moveTo>
                    <a:pt x="93784" y="0"/>
                  </a:moveTo>
                  <a:lnTo>
                    <a:pt x="0" y="0"/>
                  </a:lnTo>
                  <a:lnTo>
                    <a:pt x="0" y="2545"/>
                  </a:lnTo>
                  <a:lnTo>
                    <a:pt x="94722" y="2545"/>
                  </a:lnTo>
                  <a:cubicBezTo>
                    <a:pt x="94655" y="2143"/>
                    <a:pt x="94655" y="1742"/>
                    <a:pt x="94722" y="13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46" name="Google Shape;4546;p41"/>
            <p:cNvSpPr/>
            <p:nvPr/>
          </p:nvSpPr>
          <p:spPr>
            <a:xfrm>
              <a:off x="590974" y="5558352"/>
              <a:ext cx="41131" cy="34025"/>
            </a:xfrm>
            <a:custGeom>
              <a:rect b="b" l="l" r="r" t="t"/>
              <a:pathLst>
                <a:path extrusionOk="0" h="34025" w="41131">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47" name="Google Shape;4547;p41"/>
            <p:cNvSpPr/>
            <p:nvPr/>
          </p:nvSpPr>
          <p:spPr>
            <a:xfrm>
              <a:off x="582351" y="5558486"/>
              <a:ext cx="49" cy="1071"/>
            </a:xfrm>
            <a:custGeom>
              <a:rect b="b" l="l" r="r" t="t"/>
              <a:pathLst>
                <a:path extrusionOk="0" h="1071" w="49">
                  <a:moveTo>
                    <a:pt x="49" y="134"/>
                  </a:moveTo>
                  <a:cubicBezTo>
                    <a:pt x="5" y="445"/>
                    <a:pt x="5" y="761"/>
                    <a:pt x="49" y="1072"/>
                  </a:cubicBezTo>
                  <a:cubicBezTo>
                    <a:pt x="-16" y="718"/>
                    <a:pt x="-16" y="354"/>
                    <a:pt x="4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48" name="Google Shape;4548;p41"/>
            <p:cNvSpPr/>
            <p:nvPr/>
          </p:nvSpPr>
          <p:spPr>
            <a:xfrm>
              <a:off x="1216248" y="5624392"/>
              <a:ext cx="14642" cy="213928"/>
            </a:xfrm>
            <a:custGeom>
              <a:rect b="b" l="l" r="r" t="t"/>
              <a:pathLst>
                <a:path extrusionOk="0" h="213928" w="14642">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49" name="Google Shape;4549;p41"/>
            <p:cNvSpPr/>
            <p:nvPr/>
          </p:nvSpPr>
          <p:spPr>
            <a:xfrm>
              <a:off x="1225090" y="5843412"/>
              <a:ext cx="2143" cy="100"/>
            </a:xfrm>
            <a:custGeom>
              <a:rect b="b" l="l" r="r" t="t"/>
              <a:pathLst>
                <a:path extrusionOk="0" h="100" w="2143">
                  <a:moveTo>
                    <a:pt x="2144" y="0"/>
                  </a:moveTo>
                  <a:cubicBezTo>
                    <a:pt x="1435" y="134"/>
                    <a:pt x="709" y="134"/>
                    <a:pt x="0" y="0"/>
                  </a:cubicBezTo>
                  <a:lnTo>
                    <a:pt x="0" y="0"/>
                  </a:lnTo>
                  <a:cubicBezTo>
                    <a:pt x="709" y="131"/>
                    <a:pt x="1435" y="131"/>
                    <a:pt x="214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50" name="Google Shape;4550;p41"/>
            <p:cNvSpPr/>
            <p:nvPr/>
          </p:nvSpPr>
          <p:spPr>
            <a:xfrm>
              <a:off x="1220669" y="5844081"/>
              <a:ext cx="1875" cy="57"/>
            </a:xfrm>
            <a:custGeom>
              <a:rect b="b" l="l" r="r" t="t"/>
              <a:pathLst>
                <a:path extrusionOk="0" h="57" w="1875">
                  <a:moveTo>
                    <a:pt x="1876" y="0"/>
                  </a:moveTo>
                  <a:cubicBezTo>
                    <a:pt x="1253" y="76"/>
                    <a:pt x="623" y="76"/>
                    <a:pt x="0" y="0"/>
                  </a:cubicBezTo>
                  <a:lnTo>
                    <a:pt x="187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51" name="Google Shape;4551;p41"/>
            <p:cNvSpPr/>
            <p:nvPr/>
          </p:nvSpPr>
          <p:spPr>
            <a:xfrm>
              <a:off x="1768637" y="5652114"/>
              <a:ext cx="2545" cy="159549"/>
            </a:xfrm>
            <a:custGeom>
              <a:rect b="b" l="l" r="r" t="t"/>
              <a:pathLst>
                <a:path extrusionOk="0" h="159549" w="2545">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52" name="Google Shape;4552;p41"/>
            <p:cNvSpPr/>
            <p:nvPr/>
          </p:nvSpPr>
          <p:spPr>
            <a:xfrm>
              <a:off x="1768637" y="5819701"/>
              <a:ext cx="2545" cy="10180"/>
            </a:xfrm>
            <a:custGeom>
              <a:rect b="b" l="l" r="r" t="t"/>
              <a:pathLst>
                <a:path extrusionOk="0" h="10180" w="2545">
                  <a:moveTo>
                    <a:pt x="2546" y="10181"/>
                  </a:moveTo>
                  <a:lnTo>
                    <a:pt x="2546" y="2545"/>
                  </a:lnTo>
                  <a:cubicBezTo>
                    <a:pt x="1487" y="1945"/>
                    <a:pt x="603" y="1065"/>
                    <a:pt x="0" y="0"/>
                  </a:cubicBezTo>
                  <a:lnTo>
                    <a:pt x="0" y="10181"/>
                  </a:lnTo>
                  <a:lnTo>
                    <a:pt x="2546" y="101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53" name="Google Shape;4553;p41"/>
            <p:cNvSpPr/>
            <p:nvPr/>
          </p:nvSpPr>
          <p:spPr>
            <a:xfrm>
              <a:off x="1397921" y="5822908"/>
              <a:ext cx="33494" cy="2553"/>
            </a:xfrm>
            <a:custGeom>
              <a:rect b="b" l="l" r="r" t="t"/>
              <a:pathLst>
                <a:path extrusionOk="0" h="2553" w="33494">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54" name="Google Shape;4554;p41"/>
            <p:cNvSpPr/>
            <p:nvPr/>
          </p:nvSpPr>
          <p:spPr>
            <a:xfrm>
              <a:off x="1383318" y="5824658"/>
              <a:ext cx="14603" cy="308100"/>
            </a:xfrm>
            <a:custGeom>
              <a:rect b="b" l="l" r="r" t="t"/>
              <a:pathLst>
                <a:path extrusionOk="0" h="308100" w="14603">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55" name="Google Shape;4555;p41"/>
            <p:cNvSpPr/>
            <p:nvPr/>
          </p:nvSpPr>
          <p:spPr>
            <a:xfrm>
              <a:off x="4164424" y="6540120"/>
              <a:ext cx="6967" cy="1205"/>
            </a:xfrm>
            <a:custGeom>
              <a:rect b="b" l="l" r="r" t="t"/>
              <a:pathLst>
                <a:path extrusionOk="0" h="1205" w="6967">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56" name="Google Shape;4556;p41"/>
            <p:cNvSpPr/>
            <p:nvPr/>
          </p:nvSpPr>
          <p:spPr>
            <a:xfrm>
              <a:off x="3429557" y="6539049"/>
              <a:ext cx="75965" cy="2545"/>
            </a:xfrm>
            <a:custGeom>
              <a:rect b="b" l="l" r="r" t="t"/>
              <a:pathLst>
                <a:path extrusionOk="0" h="2545" w="7596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57" name="Google Shape;4557;p41"/>
            <p:cNvSpPr/>
            <p:nvPr/>
          </p:nvSpPr>
          <p:spPr>
            <a:xfrm>
              <a:off x="1777614" y="5842072"/>
              <a:ext cx="2679" cy="621023"/>
            </a:xfrm>
            <a:custGeom>
              <a:rect b="b" l="l" r="r" t="t"/>
              <a:pathLst>
                <a:path extrusionOk="0" h="621023" w="2679">
                  <a:moveTo>
                    <a:pt x="0" y="621023"/>
                  </a:moveTo>
                  <a:lnTo>
                    <a:pt x="2680" y="621023"/>
                  </a:lnTo>
                  <a:lnTo>
                    <a:pt x="2680" y="0"/>
                  </a:lnTo>
                  <a:cubicBezTo>
                    <a:pt x="1929" y="814"/>
                    <a:pt x="1018" y="1455"/>
                    <a:pt x="0" y="1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58" name="Google Shape;4558;p41"/>
            <p:cNvSpPr/>
            <p:nvPr/>
          </p:nvSpPr>
          <p:spPr>
            <a:xfrm>
              <a:off x="1777614" y="5820907"/>
              <a:ext cx="2679" cy="11386"/>
            </a:xfrm>
            <a:custGeom>
              <a:rect b="b" l="l" r="r" t="t"/>
              <a:pathLst>
                <a:path extrusionOk="0" h="11386" w="2679">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59" name="Google Shape;4559;p41"/>
            <p:cNvSpPr/>
            <p:nvPr/>
          </p:nvSpPr>
          <p:spPr>
            <a:xfrm>
              <a:off x="1773594" y="5822916"/>
              <a:ext cx="2679" cy="6965"/>
            </a:xfrm>
            <a:custGeom>
              <a:rect b="b" l="l" r="r" t="t"/>
              <a:pathLst>
                <a:path extrusionOk="0" h="6965" w="2679">
                  <a:moveTo>
                    <a:pt x="1340" y="6966"/>
                  </a:moveTo>
                  <a:lnTo>
                    <a:pt x="2680" y="6966"/>
                  </a:lnTo>
                  <a:lnTo>
                    <a:pt x="2680" y="0"/>
                  </a:lnTo>
                  <a:lnTo>
                    <a:pt x="0" y="0"/>
                  </a:lnTo>
                  <a:lnTo>
                    <a:pt x="0" y="66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60" name="Google Shape;4560;p41"/>
            <p:cNvSpPr/>
            <p:nvPr/>
          </p:nvSpPr>
          <p:spPr>
            <a:xfrm>
              <a:off x="1774666" y="5796125"/>
              <a:ext cx="1205" cy="803"/>
            </a:xfrm>
            <a:custGeom>
              <a:rect b="b" l="l" r="r" t="t"/>
              <a:pathLst>
                <a:path extrusionOk="0" h="803" w="1205">
                  <a:moveTo>
                    <a:pt x="804" y="134"/>
                  </a:moveTo>
                  <a:lnTo>
                    <a:pt x="0" y="804"/>
                  </a:lnTo>
                  <a:cubicBezTo>
                    <a:pt x="0" y="804"/>
                    <a:pt x="0" y="134"/>
                    <a:pt x="120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61" name="Google Shape;4561;p41"/>
            <p:cNvSpPr/>
            <p:nvPr/>
          </p:nvSpPr>
          <p:spPr>
            <a:xfrm>
              <a:off x="1767734" y="5800411"/>
              <a:ext cx="16444" cy="22638"/>
            </a:xfrm>
            <a:custGeom>
              <a:rect b="b" l="l" r="r" t="t"/>
              <a:pathLst>
                <a:path extrusionOk="0" h="22638" w="16444">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62" name="Google Shape;4562;p41"/>
            <p:cNvSpPr/>
            <p:nvPr/>
          </p:nvSpPr>
          <p:spPr>
            <a:xfrm>
              <a:off x="2332013" y="6851570"/>
              <a:ext cx="4823" cy="2143"/>
            </a:xfrm>
            <a:custGeom>
              <a:rect b="b" l="l" r="r" t="t"/>
              <a:pathLst>
                <a:path extrusionOk="0" h="2143" w="4823">
                  <a:moveTo>
                    <a:pt x="0" y="0"/>
                  </a:moveTo>
                  <a:lnTo>
                    <a:pt x="0" y="2143"/>
                  </a:lnTo>
                  <a:lnTo>
                    <a:pt x="4823" y="2143"/>
                  </a:lnTo>
                  <a:lnTo>
                    <a:pt x="2278" y="804"/>
                  </a:lnTo>
                  <a:cubicBezTo>
                    <a:pt x="1581" y="402"/>
                    <a:pt x="804" y="12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63" name="Google Shape;4563;p41"/>
            <p:cNvSpPr/>
            <p:nvPr/>
          </p:nvSpPr>
          <p:spPr>
            <a:xfrm>
              <a:off x="2325582" y="6851570"/>
              <a:ext cx="3751" cy="2143"/>
            </a:xfrm>
            <a:custGeom>
              <a:rect b="b" l="l" r="r" t="t"/>
              <a:pathLst>
                <a:path extrusionOk="0" h="2143" w="3751">
                  <a:moveTo>
                    <a:pt x="0" y="2143"/>
                  </a:moveTo>
                  <a:lnTo>
                    <a:pt x="3751" y="2143"/>
                  </a:lnTo>
                  <a:lnTo>
                    <a:pt x="3751" y="0"/>
                  </a:lnTo>
                  <a:cubicBezTo>
                    <a:pt x="2304" y="308"/>
                    <a:pt x="992" y="1058"/>
                    <a:pt x="0" y="2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64" name="Google Shape;4564;p41"/>
            <p:cNvSpPr/>
            <p:nvPr/>
          </p:nvSpPr>
          <p:spPr>
            <a:xfrm>
              <a:off x="2329333" y="6547354"/>
              <a:ext cx="2679" cy="306358"/>
            </a:xfrm>
            <a:custGeom>
              <a:rect b="b" l="l" r="r" t="t"/>
              <a:pathLst>
                <a:path extrusionOk="0" h="306358" w="2679">
                  <a:moveTo>
                    <a:pt x="2680" y="0"/>
                  </a:moveTo>
                  <a:lnTo>
                    <a:pt x="1340" y="0"/>
                  </a:lnTo>
                  <a:lnTo>
                    <a:pt x="0" y="0"/>
                  </a:lnTo>
                  <a:lnTo>
                    <a:pt x="0" y="306359"/>
                  </a:lnTo>
                  <a:lnTo>
                    <a:pt x="2680" y="306359"/>
                  </a:lnTo>
                  <a:lnTo>
                    <a:pt x="268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65" name="Google Shape;4565;p41"/>
            <p:cNvSpPr/>
            <p:nvPr/>
          </p:nvSpPr>
          <p:spPr>
            <a:xfrm>
              <a:off x="708071" y="6262294"/>
              <a:ext cx="258710" cy="1205"/>
            </a:xfrm>
            <a:custGeom>
              <a:rect b="b" l="l" r="r" t="t"/>
              <a:pathLst>
                <a:path extrusionOk="0" h="1205" w="258710">
                  <a:moveTo>
                    <a:pt x="0" y="0"/>
                  </a:moveTo>
                  <a:lnTo>
                    <a:pt x="258711" y="0"/>
                  </a:lnTo>
                  <a:lnTo>
                    <a:pt x="258711" y="1206"/>
                  </a:lnTo>
                  <a:lnTo>
                    <a:pt x="0" y="12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66" name="Google Shape;4566;p41"/>
            <p:cNvSpPr/>
            <p:nvPr/>
          </p:nvSpPr>
          <p:spPr>
            <a:xfrm>
              <a:off x="1430076" y="5842608"/>
              <a:ext cx="2545" cy="290150"/>
            </a:xfrm>
            <a:custGeom>
              <a:rect b="b" l="l" r="r" t="t"/>
              <a:pathLst>
                <a:path extrusionOk="0" h="290150" w="2545">
                  <a:moveTo>
                    <a:pt x="1340" y="290150"/>
                  </a:moveTo>
                  <a:lnTo>
                    <a:pt x="2546" y="290150"/>
                  </a:lnTo>
                  <a:lnTo>
                    <a:pt x="2546" y="1340"/>
                  </a:lnTo>
                  <a:cubicBezTo>
                    <a:pt x="1608" y="1082"/>
                    <a:pt x="737" y="626"/>
                    <a:pt x="0" y="0"/>
                  </a:cubicBezTo>
                  <a:lnTo>
                    <a:pt x="0" y="2901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67" name="Google Shape;4567;p41"/>
            <p:cNvSpPr/>
            <p:nvPr/>
          </p:nvSpPr>
          <p:spPr>
            <a:xfrm>
              <a:off x="1430076" y="5822909"/>
              <a:ext cx="2545" cy="8848"/>
            </a:xfrm>
            <a:custGeom>
              <a:rect b="b" l="l" r="r" t="t"/>
              <a:pathLst>
                <a:path extrusionOk="0" h="8848" w="2545">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68" name="Google Shape;4568;p41"/>
            <p:cNvSpPr/>
            <p:nvPr/>
          </p:nvSpPr>
          <p:spPr>
            <a:xfrm>
              <a:off x="1773594" y="5844215"/>
              <a:ext cx="2679" cy="618879"/>
            </a:xfrm>
            <a:custGeom>
              <a:rect b="b" l="l" r="r" t="t"/>
              <a:pathLst>
                <a:path extrusionOk="0" h="618879" w="2679">
                  <a:moveTo>
                    <a:pt x="2680" y="618880"/>
                  </a:moveTo>
                  <a:lnTo>
                    <a:pt x="2680" y="0"/>
                  </a:lnTo>
                  <a:lnTo>
                    <a:pt x="1340" y="0"/>
                  </a:lnTo>
                  <a:lnTo>
                    <a:pt x="0" y="0"/>
                  </a:lnTo>
                  <a:lnTo>
                    <a:pt x="0" y="618612"/>
                  </a:lnTo>
                  <a:lnTo>
                    <a:pt x="2680" y="6186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69" name="Google Shape;4569;p41"/>
            <p:cNvSpPr/>
            <p:nvPr/>
          </p:nvSpPr>
          <p:spPr>
            <a:xfrm>
              <a:off x="3416025" y="6498728"/>
              <a:ext cx="14603" cy="36436"/>
            </a:xfrm>
            <a:custGeom>
              <a:rect b="b" l="l" r="r" t="t"/>
              <a:pathLst>
                <a:path extrusionOk="0" h="36436" w="14603">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70" name="Google Shape;4570;p41"/>
            <p:cNvSpPr/>
            <p:nvPr/>
          </p:nvSpPr>
          <p:spPr>
            <a:xfrm>
              <a:off x="1957814" y="5646950"/>
              <a:ext cx="14603" cy="148371"/>
            </a:xfrm>
            <a:custGeom>
              <a:rect b="b" l="l" r="r" t="t"/>
              <a:pathLst>
                <a:path extrusionOk="0" h="148371" w="14603">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71" name="Google Shape;4571;p41"/>
            <p:cNvSpPr/>
            <p:nvPr/>
          </p:nvSpPr>
          <p:spPr>
            <a:xfrm>
              <a:off x="3575191" y="5887651"/>
              <a:ext cx="496654" cy="14701"/>
            </a:xfrm>
            <a:custGeom>
              <a:rect b="b" l="l" r="r" t="t"/>
              <a:pathLst>
                <a:path extrusionOk="0" h="14701" w="496654">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72" name="Google Shape;4572;p41"/>
            <p:cNvSpPr/>
            <p:nvPr/>
          </p:nvSpPr>
          <p:spPr>
            <a:xfrm>
              <a:off x="3510881" y="5888746"/>
              <a:ext cx="72755" cy="29680"/>
            </a:xfrm>
            <a:custGeom>
              <a:rect b="b" l="l" r="r" t="t"/>
              <a:pathLst>
                <a:path extrusionOk="0" h="29680" w="72755">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73" name="Google Shape;4573;p41"/>
            <p:cNvSpPr/>
            <p:nvPr/>
          </p:nvSpPr>
          <p:spPr>
            <a:xfrm>
              <a:off x="3574644" y="5894440"/>
              <a:ext cx="2564" cy="959272"/>
            </a:xfrm>
            <a:custGeom>
              <a:rect b="b" l="l" r="r" t="t"/>
              <a:pathLst>
                <a:path extrusionOk="0" h="959272" w="2564">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74" name="Google Shape;4574;p41"/>
            <p:cNvSpPr/>
            <p:nvPr/>
          </p:nvSpPr>
          <p:spPr>
            <a:xfrm>
              <a:off x="1222009" y="5844215"/>
              <a:ext cx="2545" cy="288140"/>
            </a:xfrm>
            <a:custGeom>
              <a:rect b="b" l="l" r="r" t="t"/>
              <a:pathLst>
                <a:path extrusionOk="0" h="288140" w="2545">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75" name="Google Shape;4575;p41"/>
            <p:cNvSpPr/>
            <p:nvPr/>
          </p:nvSpPr>
          <p:spPr>
            <a:xfrm>
              <a:off x="1214238" y="5835776"/>
              <a:ext cx="2545" cy="284256"/>
            </a:xfrm>
            <a:custGeom>
              <a:rect b="b" l="l" r="r" t="t"/>
              <a:pathLst>
                <a:path extrusionOk="0" h="284256" w="2545">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76" name="Google Shape;4576;p41"/>
            <p:cNvSpPr/>
            <p:nvPr/>
          </p:nvSpPr>
          <p:spPr>
            <a:xfrm>
              <a:off x="1188112" y="5794116"/>
              <a:ext cx="2545" cy="312788"/>
            </a:xfrm>
            <a:custGeom>
              <a:rect b="b" l="l" r="r" t="t"/>
              <a:pathLst>
                <a:path extrusionOk="0" h="312788" w="2545">
                  <a:moveTo>
                    <a:pt x="1742" y="312789"/>
                  </a:moveTo>
                  <a:lnTo>
                    <a:pt x="2546" y="312789"/>
                  </a:lnTo>
                  <a:lnTo>
                    <a:pt x="2546" y="312789"/>
                  </a:lnTo>
                  <a:lnTo>
                    <a:pt x="2546" y="4153"/>
                  </a:lnTo>
                  <a:lnTo>
                    <a:pt x="0" y="0"/>
                  </a:lnTo>
                  <a:lnTo>
                    <a:pt x="0" y="3127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77" name="Google Shape;4577;p41"/>
            <p:cNvSpPr/>
            <p:nvPr/>
          </p:nvSpPr>
          <p:spPr>
            <a:xfrm>
              <a:off x="285774" y="6106904"/>
              <a:ext cx="23044" cy="2545"/>
            </a:xfrm>
            <a:custGeom>
              <a:rect b="b" l="l" r="r" t="t"/>
              <a:pathLst>
                <a:path extrusionOk="0" h="2545" w="23044">
                  <a:moveTo>
                    <a:pt x="23044" y="0"/>
                  </a:moveTo>
                  <a:lnTo>
                    <a:pt x="0" y="0"/>
                  </a:lnTo>
                  <a:lnTo>
                    <a:pt x="10718" y="2545"/>
                  </a:lnTo>
                  <a:lnTo>
                    <a:pt x="20900" y="2545"/>
                  </a:lnTo>
                  <a:cubicBezTo>
                    <a:pt x="21384" y="1527"/>
                    <a:pt x="22122" y="656"/>
                    <a:pt x="2304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78" name="Google Shape;4578;p41"/>
            <p:cNvSpPr/>
            <p:nvPr/>
          </p:nvSpPr>
          <p:spPr>
            <a:xfrm>
              <a:off x="317928" y="6106904"/>
              <a:ext cx="40461" cy="2545"/>
            </a:xfrm>
            <a:custGeom>
              <a:rect b="b" l="l" r="r" t="t"/>
              <a:pathLst>
                <a:path extrusionOk="0" h="2545" w="40461">
                  <a:moveTo>
                    <a:pt x="40193" y="0"/>
                  </a:moveTo>
                  <a:lnTo>
                    <a:pt x="0" y="0"/>
                  </a:lnTo>
                  <a:cubicBezTo>
                    <a:pt x="955" y="616"/>
                    <a:pt x="1702" y="1500"/>
                    <a:pt x="2144" y="2545"/>
                  </a:cubicBezTo>
                  <a:lnTo>
                    <a:pt x="40461" y="2545"/>
                  </a:lnTo>
                  <a:lnTo>
                    <a:pt x="4046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79" name="Google Shape;4579;p41"/>
            <p:cNvSpPr/>
            <p:nvPr/>
          </p:nvSpPr>
          <p:spPr>
            <a:xfrm>
              <a:off x="1006171" y="6107148"/>
              <a:ext cx="184353" cy="2703"/>
            </a:xfrm>
            <a:custGeom>
              <a:rect b="b" l="l" r="r" t="t"/>
              <a:pathLst>
                <a:path extrusionOk="0" h="2703" w="18435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80" name="Google Shape;4580;p41"/>
            <p:cNvSpPr/>
            <p:nvPr/>
          </p:nvSpPr>
          <p:spPr>
            <a:xfrm>
              <a:off x="252767" y="5782327"/>
              <a:ext cx="14651" cy="325514"/>
            </a:xfrm>
            <a:custGeom>
              <a:rect b="b" l="l" r="r" t="t"/>
              <a:pathLst>
                <a:path extrusionOk="0" h="325514" w="14651">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81" name="Google Shape;4581;p41"/>
            <p:cNvSpPr/>
            <p:nvPr/>
          </p:nvSpPr>
          <p:spPr>
            <a:xfrm>
              <a:off x="1205797" y="6119764"/>
              <a:ext cx="6028" cy="1875"/>
            </a:xfrm>
            <a:custGeom>
              <a:rect b="b" l="l" r="r" t="t"/>
              <a:pathLst>
                <a:path extrusionOk="0" h="1875" w="6028">
                  <a:moveTo>
                    <a:pt x="6029" y="0"/>
                  </a:moveTo>
                  <a:lnTo>
                    <a:pt x="6029" y="0"/>
                  </a:lnTo>
                  <a:lnTo>
                    <a:pt x="0" y="0"/>
                  </a:lnTo>
                  <a:lnTo>
                    <a:pt x="2278" y="1875"/>
                  </a:lnTo>
                  <a:cubicBezTo>
                    <a:pt x="3347" y="938"/>
                    <a:pt x="4638" y="295"/>
                    <a:pt x="602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82" name="Google Shape;4582;p41"/>
            <p:cNvSpPr/>
            <p:nvPr/>
          </p:nvSpPr>
          <p:spPr>
            <a:xfrm>
              <a:off x="1006171" y="6119496"/>
              <a:ext cx="199626" cy="8707"/>
            </a:xfrm>
            <a:custGeom>
              <a:rect b="b" l="l" r="r" t="t"/>
              <a:pathLst>
                <a:path extrusionOk="0" h="8707" w="199626">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83" name="Google Shape;4583;p41"/>
            <p:cNvSpPr/>
            <p:nvPr/>
          </p:nvSpPr>
          <p:spPr>
            <a:xfrm>
              <a:off x="1211826" y="5831623"/>
              <a:ext cx="2545" cy="288140"/>
            </a:xfrm>
            <a:custGeom>
              <a:rect b="b" l="l" r="r" t="t"/>
              <a:pathLst>
                <a:path extrusionOk="0" h="288140" w="2545">
                  <a:moveTo>
                    <a:pt x="2546" y="288141"/>
                  </a:moveTo>
                  <a:lnTo>
                    <a:pt x="2546" y="4153"/>
                  </a:lnTo>
                  <a:lnTo>
                    <a:pt x="0" y="0"/>
                  </a:lnTo>
                  <a:lnTo>
                    <a:pt x="0" y="288141"/>
                  </a:lnTo>
                  <a:cubicBezTo>
                    <a:pt x="843" y="288007"/>
                    <a:pt x="1702" y="288007"/>
                    <a:pt x="2546" y="2881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84" name="Google Shape;4584;p41"/>
            <p:cNvSpPr/>
            <p:nvPr/>
          </p:nvSpPr>
          <p:spPr>
            <a:xfrm>
              <a:off x="1209147" y="5819165"/>
              <a:ext cx="19466" cy="23542"/>
            </a:xfrm>
            <a:custGeom>
              <a:rect b="b" l="l" r="r" t="t"/>
              <a:pathLst>
                <a:path extrusionOk="0" h="23542" w="19466">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85" name="Google Shape;4585;p41"/>
            <p:cNvSpPr/>
            <p:nvPr/>
          </p:nvSpPr>
          <p:spPr>
            <a:xfrm>
              <a:off x="253571" y="6100916"/>
              <a:ext cx="52433" cy="25679"/>
            </a:xfrm>
            <a:custGeom>
              <a:rect b="b" l="l" r="r" t="t"/>
              <a:pathLst>
                <a:path extrusionOk="0" h="25679" w="52433">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86" name="Google Shape;4586;p41"/>
            <p:cNvSpPr/>
            <p:nvPr/>
          </p:nvSpPr>
          <p:spPr>
            <a:xfrm>
              <a:off x="1205623" y="6123381"/>
              <a:ext cx="3523" cy="4822"/>
            </a:xfrm>
            <a:custGeom>
              <a:rect b="b" l="l" r="r" t="t"/>
              <a:pathLst>
                <a:path extrusionOk="0" h="4822" w="3523">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87" name="Google Shape;4587;p41"/>
            <p:cNvSpPr/>
            <p:nvPr/>
          </p:nvSpPr>
          <p:spPr>
            <a:xfrm>
              <a:off x="1209549" y="6121405"/>
              <a:ext cx="10986" cy="3851"/>
            </a:xfrm>
            <a:custGeom>
              <a:rect b="b" l="l" r="r" t="t"/>
              <a:pathLst>
                <a:path extrusionOk="0" h="3851" w="10986">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88" name="Google Shape;4588;p41"/>
            <p:cNvSpPr/>
            <p:nvPr/>
          </p:nvSpPr>
          <p:spPr>
            <a:xfrm>
              <a:off x="1189050" y="6107684"/>
              <a:ext cx="21704" cy="17572"/>
            </a:xfrm>
            <a:custGeom>
              <a:rect b="b" l="l" r="r" t="t"/>
              <a:pathLst>
                <a:path extrusionOk="0" h="17572" w="21704">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89" name="Google Shape;4589;p41"/>
            <p:cNvSpPr/>
            <p:nvPr/>
          </p:nvSpPr>
          <p:spPr>
            <a:xfrm>
              <a:off x="1185835" y="5778443"/>
              <a:ext cx="33494" cy="45277"/>
            </a:xfrm>
            <a:custGeom>
              <a:rect b="b" l="l" r="r" t="t"/>
              <a:pathLst>
                <a:path extrusionOk="0" h="45277" w="33494">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90" name="Google Shape;4590;p41"/>
            <p:cNvSpPr/>
            <p:nvPr/>
          </p:nvSpPr>
          <p:spPr>
            <a:xfrm>
              <a:off x="1205764" y="5812581"/>
              <a:ext cx="17300" cy="18908"/>
            </a:xfrm>
            <a:custGeom>
              <a:rect b="b" l="l" r="r" t="t"/>
              <a:pathLst>
                <a:path extrusionOk="0" h="18908" w="17300">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91" name="Google Shape;4591;p41"/>
            <p:cNvSpPr/>
            <p:nvPr/>
          </p:nvSpPr>
          <p:spPr>
            <a:xfrm>
              <a:off x="4164424" y="6540254"/>
              <a:ext cx="6296" cy="13395"/>
            </a:xfrm>
            <a:custGeom>
              <a:rect b="b" l="l" r="r" t="t"/>
              <a:pathLst>
                <a:path extrusionOk="0" h="13395" w="6296">
                  <a:moveTo>
                    <a:pt x="6297" y="0"/>
                  </a:moveTo>
                  <a:lnTo>
                    <a:pt x="0" y="0"/>
                  </a:lnTo>
                  <a:lnTo>
                    <a:pt x="0" y="0"/>
                  </a:lnTo>
                  <a:lnTo>
                    <a:pt x="62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92" name="Google Shape;4592;p41"/>
            <p:cNvSpPr/>
            <p:nvPr/>
          </p:nvSpPr>
          <p:spPr>
            <a:xfrm>
              <a:off x="3430361" y="6537830"/>
              <a:ext cx="23713" cy="1542"/>
            </a:xfrm>
            <a:custGeom>
              <a:rect b="b" l="l" r="r" t="t"/>
              <a:pathLst>
                <a:path extrusionOk="0" h="1542" w="23713">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93" name="Google Shape;4593;p41"/>
            <p:cNvSpPr/>
            <p:nvPr/>
          </p:nvSpPr>
          <p:spPr>
            <a:xfrm>
              <a:off x="1991308" y="5845957"/>
              <a:ext cx="339365" cy="14601"/>
            </a:xfrm>
            <a:custGeom>
              <a:rect b="b" l="l" r="r" t="t"/>
              <a:pathLst>
                <a:path extrusionOk="0" h="14601" w="339365">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94" name="Google Shape;4594;p41"/>
            <p:cNvSpPr/>
            <p:nvPr/>
          </p:nvSpPr>
          <p:spPr>
            <a:xfrm>
              <a:off x="4203009" y="5845955"/>
              <a:ext cx="221866" cy="14468"/>
            </a:xfrm>
            <a:custGeom>
              <a:rect b="b" l="l" r="r" t="t"/>
              <a:pathLst>
                <a:path extrusionOk="0" h="14468" w="221866">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95" name="Google Shape;4595;p41"/>
            <p:cNvSpPr/>
            <p:nvPr/>
          </p:nvSpPr>
          <p:spPr>
            <a:xfrm>
              <a:off x="4170855" y="5853270"/>
              <a:ext cx="4555" cy="1125"/>
            </a:xfrm>
            <a:custGeom>
              <a:rect b="b" l="l" r="r" t="t"/>
              <a:pathLst>
                <a:path extrusionOk="0" h="1125" w="455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96" name="Google Shape;4596;p41"/>
            <p:cNvSpPr/>
            <p:nvPr/>
          </p:nvSpPr>
          <p:spPr>
            <a:xfrm>
              <a:off x="4201803" y="5860558"/>
              <a:ext cx="2545" cy="82517"/>
            </a:xfrm>
            <a:custGeom>
              <a:rect b="b" l="l" r="r" t="t"/>
              <a:pathLst>
                <a:path extrusionOk="0" h="82517" w="2545">
                  <a:moveTo>
                    <a:pt x="1206" y="82517"/>
                  </a:moveTo>
                  <a:lnTo>
                    <a:pt x="2546" y="82517"/>
                  </a:lnTo>
                  <a:lnTo>
                    <a:pt x="2546" y="0"/>
                  </a:lnTo>
                  <a:lnTo>
                    <a:pt x="2546" y="0"/>
                  </a:lnTo>
                  <a:lnTo>
                    <a:pt x="0" y="0"/>
                  </a:lnTo>
                  <a:lnTo>
                    <a:pt x="0" y="823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97" name="Google Shape;4597;p41"/>
            <p:cNvSpPr/>
            <p:nvPr/>
          </p:nvSpPr>
          <p:spPr>
            <a:xfrm>
              <a:off x="2337908" y="6530074"/>
              <a:ext cx="455121" cy="6965"/>
            </a:xfrm>
            <a:custGeom>
              <a:rect b="b" l="l" r="r" t="t"/>
              <a:pathLst>
                <a:path extrusionOk="0" h="6965" w="455121">
                  <a:moveTo>
                    <a:pt x="0" y="0"/>
                  </a:moveTo>
                  <a:lnTo>
                    <a:pt x="455122" y="0"/>
                  </a:lnTo>
                  <a:lnTo>
                    <a:pt x="455122" y="6966"/>
                  </a:lnTo>
                  <a:lnTo>
                    <a:pt x="0" y="69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98" name="Google Shape;4598;p41"/>
            <p:cNvSpPr/>
            <p:nvPr/>
          </p:nvSpPr>
          <p:spPr>
            <a:xfrm>
              <a:off x="2336434" y="6539049"/>
              <a:ext cx="456729" cy="4956"/>
            </a:xfrm>
            <a:custGeom>
              <a:rect b="b" l="l" r="r" t="t"/>
              <a:pathLst>
                <a:path extrusionOk="0" h="4956" w="456729">
                  <a:moveTo>
                    <a:pt x="1474" y="670"/>
                  </a:moveTo>
                  <a:lnTo>
                    <a:pt x="1474" y="670"/>
                  </a:lnTo>
                  <a:cubicBezTo>
                    <a:pt x="1474" y="2224"/>
                    <a:pt x="951" y="3737"/>
                    <a:pt x="0" y="4956"/>
                  </a:cubicBezTo>
                  <a:lnTo>
                    <a:pt x="456729" y="4956"/>
                  </a:lnTo>
                  <a:lnTo>
                    <a:pt x="45672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99" name="Google Shape;4599;p41"/>
            <p:cNvSpPr/>
            <p:nvPr/>
          </p:nvSpPr>
          <p:spPr>
            <a:xfrm>
              <a:off x="4078544" y="6531681"/>
              <a:ext cx="53591" cy="7099"/>
            </a:xfrm>
            <a:custGeom>
              <a:rect b="b" l="l" r="r" t="t"/>
              <a:pathLst>
                <a:path extrusionOk="0" h="7099" w="53591">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00" name="Google Shape;4600;p41"/>
            <p:cNvSpPr/>
            <p:nvPr/>
          </p:nvSpPr>
          <p:spPr>
            <a:xfrm>
              <a:off x="4079214" y="6540522"/>
              <a:ext cx="53591" cy="4956"/>
            </a:xfrm>
            <a:custGeom>
              <a:rect b="b" l="l" r="r" t="t"/>
              <a:pathLst>
                <a:path extrusionOk="0" h="4956" w="53591">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01" name="Google Shape;4601;p41"/>
            <p:cNvSpPr/>
            <p:nvPr/>
          </p:nvSpPr>
          <p:spPr>
            <a:xfrm>
              <a:off x="4156251" y="5949773"/>
              <a:ext cx="15675" cy="15003"/>
            </a:xfrm>
            <a:custGeom>
              <a:rect b="b" l="l" r="r" t="t"/>
              <a:pathLst>
                <a:path extrusionOk="0" h="15003" w="15675">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02" name="Google Shape;4602;p41"/>
            <p:cNvSpPr/>
            <p:nvPr/>
          </p:nvSpPr>
          <p:spPr>
            <a:xfrm>
              <a:off x="4174606" y="5963035"/>
              <a:ext cx="13397" cy="13395"/>
            </a:xfrm>
            <a:custGeom>
              <a:rect b="b" l="l" r="r" t="t"/>
              <a:pathLst>
                <a:path extrusionOk="0" h="13395" w="13397">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03" name="Google Shape;4603;p41"/>
            <p:cNvSpPr/>
            <p:nvPr/>
          </p:nvSpPr>
          <p:spPr>
            <a:xfrm>
              <a:off x="4132001" y="6530074"/>
              <a:ext cx="18220" cy="803"/>
            </a:xfrm>
            <a:custGeom>
              <a:rect b="b" l="l" r="r" t="t"/>
              <a:pathLst>
                <a:path extrusionOk="0" h="803" w="18220">
                  <a:moveTo>
                    <a:pt x="1474" y="0"/>
                  </a:moveTo>
                  <a:lnTo>
                    <a:pt x="18221" y="804"/>
                  </a:lnTo>
                  <a:lnTo>
                    <a:pt x="18221" y="0"/>
                  </a:lnTo>
                  <a:lnTo>
                    <a:pt x="1072"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04" name="Google Shape;4604;p41"/>
            <p:cNvSpPr/>
            <p:nvPr/>
          </p:nvSpPr>
          <p:spPr>
            <a:xfrm>
              <a:off x="4164424" y="6537441"/>
              <a:ext cx="6296" cy="2545"/>
            </a:xfrm>
            <a:custGeom>
              <a:rect b="b" l="l" r="r" t="t"/>
              <a:pathLst>
                <a:path extrusionOk="0" h="2545" w="6296">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05" name="Google Shape;4605;p41"/>
            <p:cNvSpPr/>
            <p:nvPr/>
          </p:nvSpPr>
          <p:spPr>
            <a:xfrm>
              <a:off x="4171927" y="5963035"/>
              <a:ext cx="2679" cy="572128"/>
            </a:xfrm>
            <a:custGeom>
              <a:rect b="b" l="l" r="r" t="t"/>
              <a:pathLst>
                <a:path extrusionOk="0" h="572128" w="2679">
                  <a:moveTo>
                    <a:pt x="2679" y="569852"/>
                  </a:moveTo>
                  <a:lnTo>
                    <a:pt x="2679" y="0"/>
                  </a:lnTo>
                  <a:lnTo>
                    <a:pt x="0" y="0"/>
                  </a:lnTo>
                  <a:lnTo>
                    <a:pt x="0" y="572129"/>
                  </a:lnTo>
                  <a:cubicBezTo>
                    <a:pt x="696" y="571165"/>
                    <a:pt x="1621" y="570388"/>
                    <a:pt x="2679" y="5698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06" name="Google Shape;4606;p41"/>
            <p:cNvSpPr/>
            <p:nvPr/>
          </p:nvSpPr>
          <p:spPr>
            <a:xfrm>
              <a:off x="4210110" y="5949103"/>
              <a:ext cx="207799" cy="2545"/>
            </a:xfrm>
            <a:custGeom>
              <a:rect b="b" l="l" r="r" t="t"/>
              <a:pathLst>
                <a:path extrusionOk="0" h="2545" w="207799">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07" name="Google Shape;4607;p41"/>
            <p:cNvSpPr/>
            <p:nvPr/>
          </p:nvSpPr>
          <p:spPr>
            <a:xfrm>
              <a:off x="4184788" y="5956203"/>
              <a:ext cx="60" cy="937"/>
            </a:xfrm>
            <a:custGeom>
              <a:rect b="b" l="l" r="r" t="t"/>
              <a:pathLst>
                <a:path extrusionOk="0" h="937" w="60">
                  <a:moveTo>
                    <a:pt x="0" y="0"/>
                  </a:moveTo>
                  <a:cubicBezTo>
                    <a:pt x="80" y="308"/>
                    <a:pt x="80" y="630"/>
                    <a:pt x="0" y="938"/>
                  </a:cubicBezTo>
                  <a:cubicBezTo>
                    <a:pt x="80" y="630"/>
                    <a:pt x="80" y="3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08" name="Google Shape;4608;p41"/>
            <p:cNvSpPr/>
            <p:nvPr/>
          </p:nvSpPr>
          <p:spPr>
            <a:xfrm>
              <a:off x="4179429" y="5961829"/>
              <a:ext cx="669" cy="13395"/>
            </a:xfrm>
            <a:custGeom>
              <a:rect b="b" l="l" r="r" t="t"/>
              <a:pathLst>
                <a:path extrusionOk="0" h="13395" w="669">
                  <a:moveTo>
                    <a:pt x="67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09" name="Google Shape;4609;p41"/>
            <p:cNvSpPr/>
            <p:nvPr/>
          </p:nvSpPr>
          <p:spPr>
            <a:xfrm>
              <a:off x="4166641" y="5956471"/>
              <a:ext cx="60" cy="1473"/>
            </a:xfrm>
            <a:custGeom>
              <a:rect b="b" l="l" r="r" t="t"/>
              <a:pathLst>
                <a:path extrusionOk="0" h="1473" w="60">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10" name="Google Shape;4610;p41"/>
            <p:cNvSpPr/>
            <p:nvPr/>
          </p:nvSpPr>
          <p:spPr>
            <a:xfrm>
              <a:off x="4170587" y="5963035"/>
              <a:ext cx="2679" cy="150"/>
            </a:xfrm>
            <a:custGeom>
              <a:rect b="b" l="l" r="r" t="t"/>
              <a:pathLst>
                <a:path extrusionOk="0" h="150" w="2679">
                  <a:moveTo>
                    <a:pt x="2679" y="0"/>
                  </a:moveTo>
                  <a:cubicBezTo>
                    <a:pt x="1795" y="201"/>
                    <a:pt x="884" y="201"/>
                    <a:pt x="0" y="0"/>
                  </a:cubicBezTo>
                  <a:cubicBezTo>
                    <a:pt x="442" y="59"/>
                    <a:pt x="897" y="59"/>
                    <a:pt x="134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11" name="Google Shape;4611;p41"/>
            <p:cNvSpPr/>
            <p:nvPr/>
          </p:nvSpPr>
          <p:spPr>
            <a:xfrm>
              <a:off x="4173266" y="5962901"/>
              <a:ext cx="3215" cy="804"/>
            </a:xfrm>
            <a:custGeom>
              <a:rect b="b" l="l" r="r" t="t"/>
              <a:pathLst>
                <a:path extrusionOk="0" h="804" w="3215">
                  <a:moveTo>
                    <a:pt x="1340" y="0"/>
                  </a:moveTo>
                  <a:lnTo>
                    <a:pt x="1340" y="0"/>
                  </a:lnTo>
                  <a:lnTo>
                    <a:pt x="3216" y="0"/>
                  </a:lnTo>
                  <a:lnTo>
                    <a:pt x="3216" y="0"/>
                  </a:lnTo>
                  <a:cubicBezTo>
                    <a:pt x="2238" y="544"/>
                    <a:pt x="1126" y="821"/>
                    <a:pt x="0" y="8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12" name="Google Shape;4612;p41"/>
            <p:cNvSpPr/>
            <p:nvPr/>
          </p:nvSpPr>
          <p:spPr>
            <a:xfrm>
              <a:off x="4417373" y="5846091"/>
              <a:ext cx="14469" cy="111452"/>
            </a:xfrm>
            <a:custGeom>
              <a:rect b="b" l="l" r="r" t="t"/>
              <a:pathLst>
                <a:path extrusionOk="0" h="111452" w="14469">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13" name="Google Shape;4613;p41"/>
            <p:cNvSpPr/>
            <p:nvPr/>
          </p:nvSpPr>
          <p:spPr>
            <a:xfrm>
              <a:off x="4185056" y="5953658"/>
              <a:ext cx="10986" cy="2545"/>
            </a:xfrm>
            <a:custGeom>
              <a:rect b="b" l="l" r="r" t="t"/>
              <a:pathLst>
                <a:path extrusionOk="0" h="2545" w="10986">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14" name="Google Shape;4614;p41"/>
            <p:cNvSpPr/>
            <p:nvPr/>
          </p:nvSpPr>
          <p:spPr>
            <a:xfrm>
              <a:off x="4176482" y="5962097"/>
              <a:ext cx="2679" cy="570119"/>
            </a:xfrm>
            <a:custGeom>
              <a:rect b="b" l="l" r="r" t="t"/>
              <a:pathLst>
                <a:path extrusionOk="0" h="570119" w="267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15" name="Google Shape;4615;p41"/>
            <p:cNvSpPr/>
            <p:nvPr/>
          </p:nvSpPr>
          <p:spPr>
            <a:xfrm>
              <a:off x="4204349" y="6547354"/>
              <a:ext cx="1473" cy="13395"/>
            </a:xfrm>
            <a:custGeom>
              <a:rect b="b" l="l" r="r" t="t"/>
              <a:pathLst>
                <a:path extrusionOk="0" h="13395" w="1473">
                  <a:moveTo>
                    <a:pt x="0" y="0"/>
                  </a:moveTo>
                  <a:lnTo>
                    <a:pt x="0" y="0"/>
                  </a:lnTo>
                  <a:lnTo>
                    <a:pt x="147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16" name="Google Shape;4616;p41"/>
            <p:cNvSpPr/>
            <p:nvPr/>
          </p:nvSpPr>
          <p:spPr>
            <a:xfrm>
              <a:off x="4210378" y="6540656"/>
              <a:ext cx="50" cy="1607"/>
            </a:xfrm>
            <a:custGeom>
              <a:rect b="b" l="l" r="r" t="t"/>
              <a:pathLst>
                <a:path extrusionOk="0" h="1607" w="50">
                  <a:moveTo>
                    <a:pt x="0" y="0"/>
                  </a:moveTo>
                  <a:lnTo>
                    <a:pt x="0" y="0"/>
                  </a:lnTo>
                  <a:cubicBezTo>
                    <a:pt x="67" y="536"/>
                    <a:pt x="67" y="1072"/>
                    <a:pt x="0" y="1607"/>
                  </a:cubicBezTo>
                  <a:cubicBezTo>
                    <a:pt x="67" y="1072"/>
                    <a:pt x="67" y="53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17" name="Google Shape;4617;p41"/>
            <p:cNvSpPr/>
            <p:nvPr/>
          </p:nvSpPr>
          <p:spPr>
            <a:xfrm>
              <a:off x="4170804" y="6532083"/>
              <a:ext cx="30864" cy="14601"/>
            </a:xfrm>
            <a:custGeom>
              <a:rect b="b" l="l" r="r" t="t"/>
              <a:pathLst>
                <a:path extrusionOk="0" h="14601" w="30864">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18" name="Google Shape;4618;p41"/>
            <p:cNvSpPr/>
            <p:nvPr/>
          </p:nvSpPr>
          <p:spPr>
            <a:xfrm>
              <a:off x="4185056" y="5950309"/>
              <a:ext cx="10718" cy="4688"/>
            </a:xfrm>
            <a:custGeom>
              <a:rect b="b" l="l" r="r" t="t"/>
              <a:pathLst>
                <a:path extrusionOk="0" h="4688" w="10718">
                  <a:moveTo>
                    <a:pt x="10718" y="2679"/>
                  </a:moveTo>
                  <a:lnTo>
                    <a:pt x="10718" y="0"/>
                  </a:lnTo>
                  <a:lnTo>
                    <a:pt x="0" y="2009"/>
                  </a:lnTo>
                  <a:lnTo>
                    <a:pt x="0" y="4688"/>
                  </a:lnTo>
                  <a:lnTo>
                    <a:pt x="6967" y="3349"/>
                  </a:lnTo>
                  <a:lnTo>
                    <a:pt x="10718" y="26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19" name="Google Shape;4619;p41"/>
            <p:cNvSpPr/>
            <p:nvPr/>
          </p:nvSpPr>
          <p:spPr>
            <a:xfrm>
              <a:off x="4171927" y="6537977"/>
              <a:ext cx="7234" cy="2545"/>
            </a:xfrm>
            <a:custGeom>
              <a:rect b="b" l="l" r="r" t="t"/>
              <a:pathLst>
                <a:path extrusionOk="0" h="2545" w="7234">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20" name="Google Shape;4620;p41"/>
            <p:cNvSpPr/>
            <p:nvPr/>
          </p:nvSpPr>
          <p:spPr>
            <a:xfrm>
              <a:off x="4175946" y="5846707"/>
              <a:ext cx="34189" cy="18003"/>
            </a:xfrm>
            <a:custGeom>
              <a:rect b="b" l="l" r="r" t="t"/>
              <a:pathLst>
                <a:path extrusionOk="0" h="18003" w="34189">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21" name="Google Shape;4621;p41"/>
            <p:cNvSpPr/>
            <p:nvPr/>
          </p:nvSpPr>
          <p:spPr>
            <a:xfrm>
              <a:off x="2337908" y="6537173"/>
              <a:ext cx="455255" cy="2545"/>
            </a:xfrm>
            <a:custGeom>
              <a:rect b="b" l="l" r="r" t="t"/>
              <a:pathLst>
                <a:path extrusionOk="0" h="2545" w="45525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22" name="Google Shape;4622;p41"/>
            <p:cNvSpPr/>
            <p:nvPr/>
          </p:nvSpPr>
          <p:spPr>
            <a:xfrm>
              <a:off x="3431834" y="6538268"/>
              <a:ext cx="12044" cy="2387"/>
            </a:xfrm>
            <a:custGeom>
              <a:rect b="b" l="l" r="r" t="t"/>
              <a:pathLst>
                <a:path extrusionOk="0" h="2387" w="12044">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23" name="Google Shape;4623;p41"/>
            <p:cNvSpPr/>
            <p:nvPr/>
          </p:nvSpPr>
          <p:spPr>
            <a:xfrm>
              <a:off x="4079080" y="6537173"/>
              <a:ext cx="47428" cy="2545"/>
            </a:xfrm>
            <a:custGeom>
              <a:rect b="b" l="l" r="r" t="t"/>
              <a:pathLst>
                <a:path extrusionOk="0" h="2545" w="47428">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24" name="Google Shape;4624;p41"/>
            <p:cNvSpPr/>
            <p:nvPr/>
          </p:nvSpPr>
          <p:spPr>
            <a:xfrm>
              <a:off x="4163218" y="6541594"/>
              <a:ext cx="803" cy="1205"/>
            </a:xfrm>
            <a:custGeom>
              <a:rect b="b" l="l" r="r" t="t"/>
              <a:pathLst>
                <a:path extrusionOk="0" h="1205" w="803">
                  <a:moveTo>
                    <a:pt x="0" y="1206"/>
                  </a:moveTo>
                  <a:lnTo>
                    <a:pt x="804" y="0"/>
                  </a:lnTo>
                  <a:lnTo>
                    <a:pt x="8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25" name="Google Shape;4625;p41"/>
            <p:cNvSpPr/>
            <p:nvPr/>
          </p:nvSpPr>
          <p:spPr>
            <a:xfrm>
              <a:off x="4164825" y="6538781"/>
              <a:ext cx="80" cy="1607"/>
            </a:xfrm>
            <a:custGeom>
              <a:rect b="b" l="l" r="r" t="t"/>
              <a:pathLst>
                <a:path extrusionOk="0" h="1607" w="80">
                  <a:moveTo>
                    <a:pt x="0" y="0"/>
                  </a:moveTo>
                  <a:lnTo>
                    <a:pt x="0" y="0"/>
                  </a:lnTo>
                  <a:cubicBezTo>
                    <a:pt x="67" y="536"/>
                    <a:pt x="67" y="1072"/>
                    <a:pt x="0" y="1607"/>
                  </a:cubicBezTo>
                  <a:lnTo>
                    <a:pt x="0" y="1607"/>
                  </a:lnTo>
                  <a:cubicBezTo>
                    <a:pt x="108" y="1072"/>
                    <a:pt x="108" y="53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26" name="Google Shape;4626;p41"/>
            <p:cNvSpPr/>
            <p:nvPr/>
          </p:nvSpPr>
          <p:spPr>
            <a:xfrm>
              <a:off x="4126508" y="6529404"/>
              <a:ext cx="30680" cy="15672"/>
            </a:xfrm>
            <a:custGeom>
              <a:rect b="b" l="l" r="r" t="t"/>
              <a:pathLst>
                <a:path extrusionOk="0" h="15672" w="30680">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27" name="Google Shape;4627;p41"/>
            <p:cNvSpPr/>
            <p:nvPr/>
          </p:nvSpPr>
          <p:spPr>
            <a:xfrm>
              <a:off x="986878" y="6021038"/>
              <a:ext cx="16479" cy="16208"/>
            </a:xfrm>
            <a:custGeom>
              <a:rect b="b" l="l" r="r" t="t"/>
              <a:pathLst>
                <a:path extrusionOk="0" h="16208" w="16479">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28" name="Google Shape;4628;p41"/>
            <p:cNvSpPr/>
            <p:nvPr/>
          </p:nvSpPr>
          <p:spPr>
            <a:xfrm>
              <a:off x="980983" y="6030013"/>
              <a:ext cx="3215" cy="2277"/>
            </a:xfrm>
            <a:custGeom>
              <a:rect b="b" l="l" r="r" t="t"/>
              <a:pathLst>
                <a:path extrusionOk="0" h="2277" w="3215">
                  <a:moveTo>
                    <a:pt x="3215" y="2277"/>
                  </a:moveTo>
                  <a:lnTo>
                    <a:pt x="3215" y="1340"/>
                  </a:lnTo>
                  <a:cubicBezTo>
                    <a:pt x="2046" y="1179"/>
                    <a:pt x="938" y="717"/>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29" name="Google Shape;4629;p41"/>
            <p:cNvSpPr/>
            <p:nvPr/>
          </p:nvSpPr>
          <p:spPr>
            <a:xfrm>
              <a:off x="979777" y="6028674"/>
              <a:ext cx="13397" cy="13395"/>
            </a:xfrm>
            <a:custGeom>
              <a:rect b="b" l="l" r="r" t="t"/>
              <a:pathLst>
                <a:path extrusionOk="0" h="13395" w="13397">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30" name="Google Shape;4630;p41"/>
            <p:cNvSpPr/>
            <p:nvPr/>
          </p:nvSpPr>
          <p:spPr>
            <a:xfrm>
              <a:off x="2079599" y="6464033"/>
              <a:ext cx="73285" cy="13395"/>
            </a:xfrm>
            <a:custGeom>
              <a:rect b="b" l="l" r="r" t="t"/>
              <a:pathLst>
                <a:path extrusionOk="0" h="13395" w="73285">
                  <a:moveTo>
                    <a:pt x="1742" y="0"/>
                  </a:moveTo>
                  <a:lnTo>
                    <a:pt x="71410" y="0"/>
                  </a:lnTo>
                  <a:lnTo>
                    <a:pt x="73286"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31" name="Google Shape;4631;p41"/>
            <p:cNvSpPr/>
            <p:nvPr/>
          </p:nvSpPr>
          <p:spPr>
            <a:xfrm>
              <a:off x="686936" y="6140126"/>
              <a:ext cx="14436" cy="120561"/>
            </a:xfrm>
            <a:custGeom>
              <a:rect b="b" l="l" r="r" t="t"/>
              <a:pathLst>
                <a:path extrusionOk="0" h="120561" w="14436">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32" name="Google Shape;4632;p41"/>
            <p:cNvSpPr/>
            <p:nvPr/>
          </p:nvSpPr>
          <p:spPr>
            <a:xfrm>
              <a:off x="707535" y="6259749"/>
              <a:ext cx="259246" cy="2545"/>
            </a:xfrm>
            <a:custGeom>
              <a:rect b="b" l="l" r="r" t="t"/>
              <a:pathLst>
                <a:path extrusionOk="0" h="2545" w="259246">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33" name="Google Shape;4633;p41"/>
            <p:cNvSpPr/>
            <p:nvPr/>
          </p:nvSpPr>
          <p:spPr>
            <a:xfrm>
              <a:off x="687009" y="6252917"/>
              <a:ext cx="13827" cy="14467"/>
            </a:xfrm>
            <a:custGeom>
              <a:rect b="b" l="l" r="r" t="t"/>
              <a:pathLst>
                <a:path extrusionOk="0" h="14467" w="1382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34" name="Google Shape;4634;p41"/>
            <p:cNvSpPr/>
            <p:nvPr/>
          </p:nvSpPr>
          <p:spPr>
            <a:xfrm>
              <a:off x="1449771" y="6136107"/>
              <a:ext cx="1071" cy="2947"/>
            </a:xfrm>
            <a:custGeom>
              <a:rect b="b" l="l" r="r" t="t"/>
              <a:pathLst>
                <a:path extrusionOk="0" h="2947" w="1071">
                  <a:moveTo>
                    <a:pt x="1072" y="2947"/>
                  </a:moveTo>
                  <a:lnTo>
                    <a:pt x="1072" y="2947"/>
                  </a:lnTo>
                  <a:lnTo>
                    <a:pt x="0" y="804"/>
                  </a:lnTo>
                  <a:lnTo>
                    <a:pt x="0" y="0"/>
                  </a:lnTo>
                  <a:cubicBezTo>
                    <a:pt x="389" y="630"/>
                    <a:pt x="710" y="1299"/>
                    <a:pt x="938" y="2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35" name="Google Shape;4635;p41"/>
            <p:cNvSpPr/>
            <p:nvPr/>
          </p:nvSpPr>
          <p:spPr>
            <a:xfrm>
              <a:off x="992237" y="4966665"/>
              <a:ext cx="59" cy="1413"/>
            </a:xfrm>
            <a:custGeom>
              <a:rect b="b" l="l" r="r" t="t"/>
              <a:pathLst>
                <a:path extrusionOk="0" h="1413" w="59">
                  <a:moveTo>
                    <a:pt x="0" y="0"/>
                  </a:moveTo>
                  <a:lnTo>
                    <a:pt x="0" y="0"/>
                  </a:lnTo>
                  <a:cubicBezTo>
                    <a:pt x="0" y="0"/>
                    <a:pt x="0" y="938"/>
                    <a:pt x="0" y="1340"/>
                  </a:cubicBezTo>
                  <a:cubicBezTo>
                    <a:pt x="0" y="1741"/>
                    <a:pt x="134" y="40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36" name="Google Shape;4636;p41"/>
            <p:cNvSpPr/>
            <p:nvPr/>
          </p:nvSpPr>
          <p:spPr>
            <a:xfrm>
              <a:off x="979241" y="4949653"/>
              <a:ext cx="12995" cy="16878"/>
            </a:xfrm>
            <a:custGeom>
              <a:rect b="b" l="l" r="r" t="t"/>
              <a:pathLst>
                <a:path extrusionOk="0" h="16878" w="12995">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37" name="Google Shape;4637;p41"/>
            <p:cNvSpPr/>
            <p:nvPr/>
          </p:nvSpPr>
          <p:spPr>
            <a:xfrm>
              <a:off x="973614" y="4959699"/>
              <a:ext cx="3617" cy="8707"/>
            </a:xfrm>
            <a:custGeom>
              <a:rect b="b" l="l" r="r" t="t"/>
              <a:pathLst>
                <a:path extrusionOk="0" h="8707" w="3617">
                  <a:moveTo>
                    <a:pt x="0" y="0"/>
                  </a:moveTo>
                  <a:lnTo>
                    <a:pt x="3617" y="8707"/>
                  </a:lnTo>
                  <a:lnTo>
                    <a:pt x="3617"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38" name="Google Shape;4638;p41"/>
            <p:cNvSpPr/>
            <p:nvPr/>
          </p:nvSpPr>
          <p:spPr>
            <a:xfrm>
              <a:off x="977232" y="4959297"/>
              <a:ext cx="2545" cy="1173460"/>
            </a:xfrm>
            <a:custGeom>
              <a:rect b="b" l="l" r="r" t="t"/>
              <a:pathLst>
                <a:path extrusionOk="0" h="1173460" w="2545">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39" name="Google Shape;4639;p41"/>
            <p:cNvSpPr/>
            <p:nvPr/>
          </p:nvSpPr>
          <p:spPr>
            <a:xfrm>
              <a:off x="984199" y="6031353"/>
              <a:ext cx="2679" cy="101405"/>
            </a:xfrm>
            <a:custGeom>
              <a:rect b="b" l="l" r="r" t="t"/>
              <a:pathLst>
                <a:path extrusionOk="0" h="101405" w="2679">
                  <a:moveTo>
                    <a:pt x="0" y="101405"/>
                  </a:moveTo>
                  <a:lnTo>
                    <a:pt x="2680" y="101405"/>
                  </a:lnTo>
                  <a:lnTo>
                    <a:pt x="2680" y="0"/>
                  </a:lnTo>
                  <a:lnTo>
                    <a:pt x="1340" y="0"/>
                  </a:lnTo>
                  <a:lnTo>
                    <a:pt x="0" y="0"/>
                  </a:lnTo>
                  <a:lnTo>
                    <a:pt x="0" y="1014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40" name="Google Shape;4640;p41"/>
            <p:cNvSpPr/>
            <p:nvPr/>
          </p:nvSpPr>
          <p:spPr>
            <a:xfrm>
              <a:off x="2157038" y="6478366"/>
              <a:ext cx="2679" cy="150"/>
            </a:xfrm>
            <a:custGeom>
              <a:rect b="b" l="l" r="r" t="t"/>
              <a:pathLst>
                <a:path extrusionOk="0" h="150" w="2679">
                  <a:moveTo>
                    <a:pt x="0" y="0"/>
                  </a:moveTo>
                  <a:lnTo>
                    <a:pt x="0" y="0"/>
                  </a:lnTo>
                  <a:lnTo>
                    <a:pt x="1474" y="0"/>
                  </a:lnTo>
                  <a:lnTo>
                    <a:pt x="2680" y="0"/>
                  </a:lnTo>
                  <a:cubicBezTo>
                    <a:pt x="1795" y="201"/>
                    <a:pt x="884" y="20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41" name="Google Shape;4641;p41"/>
            <p:cNvSpPr/>
            <p:nvPr/>
          </p:nvSpPr>
          <p:spPr>
            <a:xfrm>
              <a:off x="2164005" y="6471668"/>
              <a:ext cx="50" cy="1607"/>
            </a:xfrm>
            <a:custGeom>
              <a:rect b="b" l="l" r="r" t="t"/>
              <a:pathLst>
                <a:path extrusionOk="0" h="1607" w="50">
                  <a:moveTo>
                    <a:pt x="0" y="0"/>
                  </a:moveTo>
                  <a:cubicBezTo>
                    <a:pt x="0" y="0"/>
                    <a:pt x="0" y="0"/>
                    <a:pt x="0" y="0"/>
                  </a:cubicBezTo>
                  <a:cubicBezTo>
                    <a:pt x="67" y="536"/>
                    <a:pt x="67" y="1072"/>
                    <a:pt x="0" y="16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42" name="Google Shape;4642;p41"/>
            <p:cNvSpPr/>
            <p:nvPr/>
          </p:nvSpPr>
          <p:spPr>
            <a:xfrm>
              <a:off x="2151679" y="6463899"/>
              <a:ext cx="7100" cy="13395"/>
            </a:xfrm>
            <a:custGeom>
              <a:rect b="b" l="l" r="r" t="t"/>
              <a:pathLst>
                <a:path extrusionOk="0" h="13395" w="7100">
                  <a:moveTo>
                    <a:pt x="5359" y="0"/>
                  </a:moveTo>
                  <a:lnTo>
                    <a:pt x="7101" y="0"/>
                  </a:lnTo>
                  <a:lnTo>
                    <a:pt x="5895" y="0"/>
                  </a:lnTo>
                  <a:lnTo>
                    <a:pt x="1876" y="0"/>
                  </a:lnTo>
                  <a:lnTo>
                    <a:pt x="1876"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43" name="Google Shape;4643;p41"/>
            <p:cNvSpPr/>
            <p:nvPr/>
          </p:nvSpPr>
          <p:spPr>
            <a:xfrm>
              <a:off x="2081877" y="6464746"/>
              <a:ext cx="81508" cy="13244"/>
            </a:xfrm>
            <a:custGeom>
              <a:rect b="b" l="l" r="r" t="t"/>
              <a:pathLst>
                <a:path extrusionOk="0" h="13244" w="81508">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44" name="Google Shape;4644;p41"/>
            <p:cNvSpPr/>
            <p:nvPr/>
          </p:nvSpPr>
          <p:spPr>
            <a:xfrm>
              <a:off x="2075982" y="6470061"/>
              <a:ext cx="14127" cy="384321"/>
            </a:xfrm>
            <a:custGeom>
              <a:rect b="b" l="l" r="r" t="t"/>
              <a:pathLst>
                <a:path extrusionOk="0" h="384321" w="14127">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45" name="Google Shape;4645;p41"/>
            <p:cNvSpPr/>
            <p:nvPr/>
          </p:nvSpPr>
          <p:spPr>
            <a:xfrm>
              <a:off x="981519" y="6470329"/>
              <a:ext cx="456193" cy="2411"/>
            </a:xfrm>
            <a:custGeom>
              <a:rect b="b" l="l" r="r" t="t"/>
              <a:pathLst>
                <a:path extrusionOk="0" h="2411" w="456193">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46" name="Google Shape;4646;p41"/>
            <p:cNvSpPr/>
            <p:nvPr/>
          </p:nvSpPr>
          <p:spPr>
            <a:xfrm>
              <a:off x="966112" y="6474080"/>
              <a:ext cx="14603" cy="378695"/>
            </a:xfrm>
            <a:custGeom>
              <a:rect b="b" l="l" r="r" t="t"/>
              <a:pathLst>
                <a:path extrusionOk="0" h="378695" w="14603">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47" name="Google Shape;4647;p41"/>
            <p:cNvSpPr/>
            <p:nvPr/>
          </p:nvSpPr>
          <p:spPr>
            <a:xfrm>
              <a:off x="2074374" y="6464033"/>
              <a:ext cx="6966" cy="2143"/>
            </a:xfrm>
            <a:custGeom>
              <a:rect b="b" l="l" r="r" t="t"/>
              <a:pathLst>
                <a:path extrusionOk="0" h="2143" w="6966">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48" name="Google Shape;4648;p41"/>
            <p:cNvSpPr/>
            <p:nvPr/>
          </p:nvSpPr>
          <p:spPr>
            <a:xfrm>
              <a:off x="2073302" y="6476089"/>
              <a:ext cx="6296" cy="1607"/>
            </a:xfrm>
            <a:custGeom>
              <a:rect b="b" l="l" r="r" t="t"/>
              <a:pathLst>
                <a:path extrusionOk="0" h="1607" w="6296">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49" name="Google Shape;4649;p41"/>
            <p:cNvSpPr/>
            <p:nvPr/>
          </p:nvSpPr>
          <p:spPr>
            <a:xfrm>
              <a:off x="2077991" y="6465282"/>
              <a:ext cx="12921" cy="13988"/>
            </a:xfrm>
            <a:custGeom>
              <a:rect b="b" l="l" r="r" t="t"/>
              <a:pathLst>
                <a:path extrusionOk="0" h="13988" w="12921">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50" name="Google Shape;4650;p41"/>
            <p:cNvSpPr/>
            <p:nvPr/>
          </p:nvSpPr>
          <p:spPr>
            <a:xfrm>
              <a:off x="980849" y="6472472"/>
              <a:ext cx="59" cy="1205"/>
            </a:xfrm>
            <a:custGeom>
              <a:rect b="b" l="l" r="r" t="t"/>
              <a:pathLst>
                <a:path extrusionOk="0" h="1205" w="59">
                  <a:moveTo>
                    <a:pt x="0" y="1206"/>
                  </a:moveTo>
                  <a:cubicBezTo>
                    <a:pt x="0" y="1206"/>
                    <a:pt x="0" y="402"/>
                    <a:pt x="0" y="0"/>
                  </a:cubicBezTo>
                  <a:lnTo>
                    <a:pt x="0" y="0"/>
                  </a:lnTo>
                  <a:cubicBezTo>
                    <a:pt x="0" y="0"/>
                    <a:pt x="134" y="804"/>
                    <a:pt x="0" y="12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51" name="Google Shape;4651;p41"/>
            <p:cNvSpPr/>
            <p:nvPr/>
          </p:nvSpPr>
          <p:spPr>
            <a:xfrm>
              <a:off x="971605" y="6478098"/>
              <a:ext cx="4153" cy="13395"/>
            </a:xfrm>
            <a:custGeom>
              <a:rect b="b" l="l" r="r" t="t"/>
              <a:pathLst>
                <a:path extrusionOk="0" h="13395" w="4153">
                  <a:moveTo>
                    <a:pt x="938" y="0"/>
                  </a:moveTo>
                  <a:lnTo>
                    <a:pt x="0" y="0"/>
                  </a:lnTo>
                  <a:lnTo>
                    <a:pt x="1742" y="0"/>
                  </a:lnTo>
                  <a:lnTo>
                    <a:pt x="2948" y="0"/>
                  </a:lnTo>
                  <a:lnTo>
                    <a:pt x="4153" y="0"/>
                  </a:lnTo>
                  <a:lnTo>
                    <a:pt x="24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52" name="Google Shape;4652;p41"/>
            <p:cNvSpPr/>
            <p:nvPr/>
          </p:nvSpPr>
          <p:spPr>
            <a:xfrm>
              <a:off x="2824648" y="6542531"/>
              <a:ext cx="14603" cy="311449"/>
            </a:xfrm>
            <a:custGeom>
              <a:rect b="b" l="l" r="r" t="t"/>
              <a:pathLst>
                <a:path extrusionOk="0" h="311449" w="14603">
                  <a:moveTo>
                    <a:pt x="7369" y="7368"/>
                  </a:moveTo>
                  <a:cubicBezTo>
                    <a:pt x="3296" y="7368"/>
                    <a:pt x="0" y="4072"/>
                    <a:pt x="0" y="0"/>
                  </a:cubicBezTo>
                  <a:lnTo>
                    <a:pt x="0" y="311449"/>
                  </a:lnTo>
                  <a:lnTo>
                    <a:pt x="14604" y="311449"/>
                  </a:lnTo>
                  <a:lnTo>
                    <a:pt x="14604" y="73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53" name="Google Shape;4653;p41"/>
            <p:cNvSpPr/>
            <p:nvPr/>
          </p:nvSpPr>
          <p:spPr>
            <a:xfrm>
              <a:off x="2824648" y="6535030"/>
              <a:ext cx="365624" cy="14333"/>
            </a:xfrm>
            <a:custGeom>
              <a:rect b="b" l="l" r="r" t="t"/>
              <a:pathLst>
                <a:path extrusionOk="0" h="14333" w="365624">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54" name="Google Shape;4654;p41"/>
            <p:cNvSpPr/>
            <p:nvPr/>
          </p:nvSpPr>
          <p:spPr>
            <a:xfrm>
              <a:off x="3183038" y="6535030"/>
              <a:ext cx="41800" cy="14601"/>
            </a:xfrm>
            <a:custGeom>
              <a:rect b="b" l="l" r="r" t="t"/>
              <a:pathLst>
                <a:path extrusionOk="0" h="14601" w="41800">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55" name="Google Shape;4655;p41"/>
            <p:cNvSpPr/>
            <p:nvPr/>
          </p:nvSpPr>
          <p:spPr>
            <a:xfrm>
              <a:off x="306004" y="5592377"/>
              <a:ext cx="111335" cy="14601"/>
            </a:xfrm>
            <a:custGeom>
              <a:rect b="b" l="l" r="r" t="t"/>
              <a:pathLst>
                <a:path extrusionOk="0" h="14601" w="111335">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56" name="Google Shape;4656;p41"/>
            <p:cNvSpPr/>
            <p:nvPr/>
          </p:nvSpPr>
          <p:spPr>
            <a:xfrm>
              <a:off x="358121" y="5983530"/>
              <a:ext cx="14603" cy="124713"/>
            </a:xfrm>
            <a:custGeom>
              <a:rect b="b" l="l" r="r" t="t"/>
              <a:pathLst>
                <a:path extrusionOk="0" h="124713" w="1460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57" name="Google Shape;4657;p41"/>
            <p:cNvSpPr/>
            <p:nvPr/>
          </p:nvSpPr>
          <p:spPr>
            <a:xfrm>
              <a:off x="358121" y="6100474"/>
              <a:ext cx="14603" cy="361549"/>
            </a:xfrm>
            <a:custGeom>
              <a:rect b="b" l="l" r="r" t="t"/>
              <a:pathLst>
                <a:path extrusionOk="0" h="361549" w="14603">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58" name="Google Shape;4658;p41"/>
            <p:cNvSpPr/>
            <p:nvPr/>
          </p:nvSpPr>
          <p:spPr>
            <a:xfrm>
              <a:off x="3224839" y="6540388"/>
              <a:ext cx="13397" cy="1875"/>
            </a:xfrm>
            <a:custGeom>
              <a:rect b="b" l="l" r="r" t="t"/>
              <a:pathLst>
                <a:path extrusionOk="0" h="1875" w="13397">
                  <a:moveTo>
                    <a:pt x="0" y="1875"/>
                  </a:moveTo>
                  <a:cubicBezTo>
                    <a:pt x="0" y="1875"/>
                    <a:pt x="0" y="1875"/>
                    <a:pt x="0" y="938"/>
                  </a:cubicBezTo>
                  <a:cubicBezTo>
                    <a:pt x="0" y="0"/>
                    <a:pt x="0" y="26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59" name="Google Shape;4659;p41"/>
            <p:cNvSpPr/>
            <p:nvPr/>
          </p:nvSpPr>
          <p:spPr>
            <a:xfrm>
              <a:off x="196946" y="6470195"/>
              <a:ext cx="111871" cy="14601"/>
            </a:xfrm>
            <a:custGeom>
              <a:rect b="b" l="l" r="r" t="t"/>
              <a:pathLst>
                <a:path extrusionOk="0" h="14601" w="11187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60" name="Google Shape;4660;p41"/>
            <p:cNvSpPr/>
            <p:nvPr/>
          </p:nvSpPr>
          <p:spPr>
            <a:xfrm>
              <a:off x="146121" y="6477429"/>
              <a:ext cx="11704" cy="9376"/>
            </a:xfrm>
            <a:custGeom>
              <a:rect b="b" l="l" r="r" t="t"/>
              <a:pathLst>
                <a:path extrusionOk="0" h="9376" w="11704">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61" name="Google Shape;4661;p41"/>
            <p:cNvSpPr/>
            <p:nvPr/>
          </p:nvSpPr>
          <p:spPr>
            <a:xfrm>
              <a:off x="306004" y="6477429"/>
              <a:ext cx="10316" cy="8975"/>
            </a:xfrm>
            <a:custGeom>
              <a:rect b="b" l="l" r="r" t="t"/>
              <a:pathLst>
                <a:path extrusionOk="0" h="8975" w="10316">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62" name="Google Shape;4662;p41"/>
            <p:cNvSpPr/>
            <p:nvPr/>
          </p:nvSpPr>
          <p:spPr>
            <a:xfrm>
              <a:off x="350381" y="6462291"/>
              <a:ext cx="15108" cy="14467"/>
            </a:xfrm>
            <a:custGeom>
              <a:rect b="b" l="l" r="r" t="t"/>
              <a:pathLst>
                <a:path extrusionOk="0" h="14467" w="15108">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63" name="Google Shape;4663;p41"/>
            <p:cNvSpPr/>
            <p:nvPr/>
          </p:nvSpPr>
          <p:spPr>
            <a:xfrm>
              <a:off x="358121" y="6462291"/>
              <a:ext cx="335345" cy="14601"/>
            </a:xfrm>
            <a:custGeom>
              <a:rect b="b" l="l" r="r" t="t"/>
              <a:pathLst>
                <a:path extrusionOk="0" h="14601" w="335345">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64" name="Google Shape;4664;p41"/>
            <p:cNvSpPr/>
            <p:nvPr/>
          </p:nvSpPr>
          <p:spPr>
            <a:xfrm>
              <a:off x="1427554" y="5829346"/>
              <a:ext cx="340949" cy="14601"/>
            </a:xfrm>
            <a:custGeom>
              <a:rect b="b" l="l" r="r" t="t"/>
              <a:pathLst>
                <a:path extrusionOk="0" h="14601" w="340949">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65" name="Google Shape;4665;p41"/>
            <p:cNvSpPr/>
            <p:nvPr/>
          </p:nvSpPr>
          <p:spPr>
            <a:xfrm>
              <a:off x="4424876" y="6536235"/>
              <a:ext cx="86549" cy="14467"/>
            </a:xfrm>
            <a:custGeom>
              <a:rect b="b" l="l" r="r" t="t"/>
              <a:pathLst>
                <a:path extrusionOk="0" h="14467" w="86549">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66" name="Google Shape;4666;p41"/>
            <p:cNvSpPr/>
            <p:nvPr/>
          </p:nvSpPr>
          <p:spPr>
            <a:xfrm>
              <a:off x="4268792" y="6536503"/>
              <a:ext cx="163318" cy="14601"/>
            </a:xfrm>
            <a:custGeom>
              <a:rect b="b" l="l" r="r" t="t"/>
              <a:pathLst>
                <a:path extrusionOk="0" h="14601" w="163318">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67" name="Google Shape;4667;p41"/>
            <p:cNvSpPr/>
            <p:nvPr/>
          </p:nvSpPr>
          <p:spPr>
            <a:xfrm>
              <a:off x="581685" y="5556878"/>
              <a:ext cx="14648" cy="35096"/>
            </a:xfrm>
            <a:custGeom>
              <a:rect b="b" l="l" r="r" t="t"/>
              <a:pathLst>
                <a:path extrusionOk="0" h="35096" w="14648">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68" name="Google Shape;4668;p41"/>
            <p:cNvSpPr/>
            <p:nvPr/>
          </p:nvSpPr>
          <p:spPr>
            <a:xfrm>
              <a:off x="1383316" y="5631626"/>
              <a:ext cx="14604" cy="199863"/>
            </a:xfrm>
            <a:custGeom>
              <a:rect b="b" l="l" r="r" t="t"/>
              <a:pathLst>
                <a:path extrusionOk="0" h="199863" w="14604">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69" name="Google Shape;4669;p41"/>
            <p:cNvSpPr/>
            <p:nvPr/>
          </p:nvSpPr>
          <p:spPr>
            <a:xfrm>
              <a:off x="1383318" y="5606978"/>
              <a:ext cx="14603" cy="32015"/>
            </a:xfrm>
            <a:custGeom>
              <a:rect b="b" l="l" r="r" t="t"/>
              <a:pathLst>
                <a:path extrusionOk="0" h="32015" w="14603">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70" name="Google Shape;4670;p41"/>
            <p:cNvSpPr/>
            <p:nvPr/>
          </p:nvSpPr>
          <p:spPr>
            <a:xfrm>
              <a:off x="1772690" y="5794651"/>
              <a:ext cx="193430" cy="14601"/>
            </a:xfrm>
            <a:custGeom>
              <a:rect b="b" l="l" r="r" t="t"/>
              <a:pathLst>
                <a:path extrusionOk="0" h="14601" w="193430">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71" name="Google Shape;4671;p41"/>
            <p:cNvSpPr/>
            <p:nvPr/>
          </p:nvSpPr>
          <p:spPr>
            <a:xfrm>
              <a:off x="1957814" y="5795321"/>
              <a:ext cx="26125" cy="14601"/>
            </a:xfrm>
            <a:custGeom>
              <a:rect b="b" l="l" r="r" t="t"/>
              <a:pathLst>
                <a:path extrusionOk="0" h="14601" w="26125">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72" name="Google Shape;4672;p41"/>
            <p:cNvSpPr/>
            <p:nvPr/>
          </p:nvSpPr>
          <p:spPr>
            <a:xfrm>
              <a:off x="1976704" y="5795321"/>
              <a:ext cx="14603" cy="58003"/>
            </a:xfrm>
            <a:custGeom>
              <a:rect b="b" l="l" r="r" t="t"/>
              <a:pathLst>
                <a:path extrusionOk="0" h="58003" w="146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73" name="Google Shape;4673;p41"/>
            <p:cNvSpPr/>
            <p:nvPr/>
          </p:nvSpPr>
          <p:spPr>
            <a:xfrm>
              <a:off x="1976704" y="5845957"/>
              <a:ext cx="14603" cy="617138"/>
            </a:xfrm>
            <a:custGeom>
              <a:rect b="b" l="l" r="r" t="t"/>
              <a:pathLst>
                <a:path extrusionOk="0" h="617138" w="14603">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74" name="Google Shape;4674;p41"/>
            <p:cNvSpPr/>
            <p:nvPr/>
          </p:nvSpPr>
          <p:spPr>
            <a:xfrm>
              <a:off x="694531" y="6256340"/>
              <a:ext cx="13592" cy="213185"/>
            </a:xfrm>
            <a:custGeom>
              <a:rect b="b" l="l" r="r" t="t"/>
              <a:pathLst>
                <a:path extrusionOk="0" h="213185" w="13592">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75" name="Google Shape;4675;p41"/>
            <p:cNvSpPr/>
            <p:nvPr/>
          </p:nvSpPr>
          <p:spPr>
            <a:xfrm>
              <a:off x="708071" y="6478098"/>
              <a:ext cx="2813" cy="150"/>
            </a:xfrm>
            <a:custGeom>
              <a:rect b="b" l="l" r="r" t="t"/>
              <a:pathLst>
                <a:path extrusionOk="0" h="150" w="2813">
                  <a:moveTo>
                    <a:pt x="0" y="0"/>
                  </a:moveTo>
                  <a:lnTo>
                    <a:pt x="2814" y="0"/>
                  </a:lnTo>
                  <a:cubicBezTo>
                    <a:pt x="1886" y="201"/>
                    <a:pt x="927" y="20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76" name="Google Shape;4676;p41"/>
            <p:cNvSpPr/>
            <p:nvPr/>
          </p:nvSpPr>
          <p:spPr>
            <a:xfrm>
              <a:off x="704989" y="6463497"/>
              <a:ext cx="5895" cy="1607"/>
            </a:xfrm>
            <a:custGeom>
              <a:rect b="b" l="l" r="r" t="t"/>
              <a:pathLst>
                <a:path extrusionOk="0" h="1607" w="5895">
                  <a:moveTo>
                    <a:pt x="0" y="0"/>
                  </a:moveTo>
                  <a:cubicBezTo>
                    <a:pt x="602" y="469"/>
                    <a:pt x="1142" y="1005"/>
                    <a:pt x="1608" y="1607"/>
                  </a:cubicBezTo>
                  <a:cubicBezTo>
                    <a:pt x="2820" y="616"/>
                    <a:pt x="4328" y="54"/>
                    <a:pt x="5895"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77" name="Google Shape;4677;p41"/>
            <p:cNvSpPr/>
            <p:nvPr/>
          </p:nvSpPr>
          <p:spPr>
            <a:xfrm>
              <a:off x="706597" y="6463497"/>
              <a:ext cx="265945" cy="14082"/>
            </a:xfrm>
            <a:custGeom>
              <a:rect b="b" l="l" r="r" t="t"/>
              <a:pathLst>
                <a:path extrusionOk="0" h="14082" w="265945">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78" name="Google Shape;4678;p41"/>
            <p:cNvSpPr/>
            <p:nvPr/>
          </p:nvSpPr>
          <p:spPr>
            <a:xfrm>
              <a:off x="693467" y="5990898"/>
              <a:ext cx="14201" cy="142128"/>
            </a:xfrm>
            <a:custGeom>
              <a:rect b="b" l="l" r="r" t="t"/>
              <a:pathLst>
                <a:path extrusionOk="0" h="142128" w="14201">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79" name="Google Shape;4679;p41"/>
            <p:cNvSpPr/>
            <p:nvPr/>
          </p:nvSpPr>
          <p:spPr>
            <a:xfrm>
              <a:off x="700702" y="4945232"/>
              <a:ext cx="179127" cy="14467"/>
            </a:xfrm>
            <a:custGeom>
              <a:rect b="b" l="l" r="r" t="t"/>
              <a:pathLst>
                <a:path extrusionOk="0" h="14467" w="17912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80" name="Google Shape;4680;p41"/>
            <p:cNvSpPr/>
            <p:nvPr/>
          </p:nvSpPr>
          <p:spPr>
            <a:xfrm>
              <a:off x="872595" y="4945885"/>
              <a:ext cx="112904" cy="14618"/>
            </a:xfrm>
            <a:custGeom>
              <a:rect b="b" l="l" r="r" t="t"/>
              <a:pathLst>
                <a:path extrusionOk="0" h="14618" w="112904">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81" name="Google Shape;4681;p41"/>
            <p:cNvSpPr/>
            <p:nvPr/>
          </p:nvSpPr>
          <p:spPr>
            <a:xfrm>
              <a:off x="1006171" y="6128203"/>
              <a:ext cx="140676" cy="4554"/>
            </a:xfrm>
            <a:custGeom>
              <a:rect b="b" l="l" r="r" t="t"/>
              <a:pathLst>
                <a:path extrusionOk="0" h="4554" w="140676">
                  <a:moveTo>
                    <a:pt x="0" y="4555"/>
                  </a:moveTo>
                  <a:lnTo>
                    <a:pt x="133978" y="4555"/>
                  </a:lnTo>
                  <a:cubicBezTo>
                    <a:pt x="135040" y="1782"/>
                    <a:pt x="137712" y="-26"/>
                    <a:pt x="140676" y="0"/>
                  </a:cubicBezTo>
                  <a:lnTo>
                    <a:pt x="0" y="0"/>
                  </a:lnTo>
                  <a:lnTo>
                    <a:pt x="0" y="45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82" name="Google Shape;4682;p41"/>
            <p:cNvSpPr/>
            <p:nvPr/>
          </p:nvSpPr>
          <p:spPr>
            <a:xfrm>
              <a:off x="1208879" y="6122577"/>
              <a:ext cx="13712" cy="10180"/>
            </a:xfrm>
            <a:custGeom>
              <a:rect b="b" l="l" r="r" t="t"/>
              <a:pathLst>
                <a:path extrusionOk="0" h="10180" w="13712">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83" name="Google Shape;4683;p41"/>
            <p:cNvSpPr/>
            <p:nvPr/>
          </p:nvSpPr>
          <p:spPr>
            <a:xfrm>
              <a:off x="252949" y="5775094"/>
              <a:ext cx="60825" cy="14467"/>
            </a:xfrm>
            <a:custGeom>
              <a:rect b="b" l="l" r="r" t="t"/>
              <a:pathLst>
                <a:path extrusionOk="0" h="14467" w="60825">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84" name="Google Shape;4684;p41"/>
            <p:cNvSpPr/>
            <p:nvPr/>
          </p:nvSpPr>
          <p:spPr>
            <a:xfrm>
              <a:off x="306004" y="5775094"/>
              <a:ext cx="387463" cy="14467"/>
            </a:xfrm>
            <a:custGeom>
              <a:rect b="b" l="l" r="r" t="t"/>
              <a:pathLst>
                <a:path extrusionOk="0" h="14467" w="387463">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85" name="Google Shape;4685;p41"/>
            <p:cNvSpPr/>
            <p:nvPr/>
          </p:nvSpPr>
          <p:spPr>
            <a:xfrm>
              <a:off x="992773" y="5775094"/>
              <a:ext cx="153672" cy="14467"/>
            </a:xfrm>
            <a:custGeom>
              <a:rect b="b" l="l" r="r" t="t"/>
              <a:pathLst>
                <a:path extrusionOk="0" h="14467" w="153672">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86" name="Google Shape;4686;p41"/>
            <p:cNvSpPr/>
            <p:nvPr/>
          </p:nvSpPr>
          <p:spPr>
            <a:xfrm>
              <a:off x="2323388" y="6539049"/>
              <a:ext cx="14519" cy="8305"/>
            </a:xfrm>
            <a:custGeom>
              <a:rect b="b" l="l" r="r" t="t"/>
              <a:pathLst>
                <a:path extrusionOk="0" h="8305" w="14519">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87" name="Google Shape;4687;p41"/>
            <p:cNvSpPr/>
            <p:nvPr/>
          </p:nvSpPr>
          <p:spPr>
            <a:xfrm>
              <a:off x="4195706" y="5943343"/>
              <a:ext cx="14742" cy="11654"/>
            </a:xfrm>
            <a:custGeom>
              <a:rect b="b" l="l" r="r" t="t"/>
              <a:pathLst>
                <a:path extrusionOk="0" h="11654" w="14742">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88" name="Google Shape;4688;p41"/>
            <p:cNvSpPr/>
            <p:nvPr/>
          </p:nvSpPr>
          <p:spPr>
            <a:xfrm>
              <a:off x="4195302" y="5946638"/>
              <a:ext cx="14742" cy="600716"/>
            </a:xfrm>
            <a:custGeom>
              <a:rect b="b" l="l" r="r" t="t"/>
              <a:pathLst>
                <a:path extrusionOk="0" h="600716" w="14742">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89" name="Google Shape;4689;p41"/>
            <p:cNvSpPr/>
            <p:nvPr/>
          </p:nvSpPr>
          <p:spPr>
            <a:xfrm>
              <a:off x="3239309" y="6530074"/>
              <a:ext cx="184085" cy="14601"/>
            </a:xfrm>
            <a:custGeom>
              <a:rect b="b" l="l" r="r" t="t"/>
              <a:pathLst>
                <a:path extrusionOk="0" h="14601" w="184085">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90" name="Google Shape;4690;p41"/>
            <p:cNvSpPr/>
            <p:nvPr/>
          </p:nvSpPr>
          <p:spPr>
            <a:xfrm>
              <a:off x="3416561" y="6531011"/>
              <a:ext cx="14322" cy="14601"/>
            </a:xfrm>
            <a:custGeom>
              <a:rect b="b" l="l" r="r" t="t"/>
              <a:pathLst>
                <a:path extrusionOk="0" h="14601" w="14322">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91" name="Google Shape;4691;p41"/>
            <p:cNvSpPr/>
            <p:nvPr/>
          </p:nvSpPr>
          <p:spPr>
            <a:xfrm>
              <a:off x="4174338" y="5851479"/>
              <a:ext cx="10801" cy="8408"/>
            </a:xfrm>
            <a:custGeom>
              <a:rect b="b" l="l" r="r" t="t"/>
              <a:pathLst>
                <a:path extrusionOk="0" h="8408" w="10801">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92" name="Google Shape;4692;p41"/>
            <p:cNvSpPr/>
            <p:nvPr/>
          </p:nvSpPr>
          <p:spPr>
            <a:xfrm>
              <a:off x="4174874" y="5853221"/>
              <a:ext cx="9572" cy="109144"/>
            </a:xfrm>
            <a:custGeom>
              <a:rect b="b" l="l" r="r" t="t"/>
              <a:pathLst>
                <a:path extrusionOk="0" h="109144" w="9572">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93" name="Google Shape;4693;p41"/>
            <p:cNvSpPr/>
            <p:nvPr/>
          </p:nvSpPr>
          <p:spPr>
            <a:xfrm>
              <a:off x="4150222" y="5951333"/>
              <a:ext cx="14603" cy="586107"/>
            </a:xfrm>
            <a:custGeom>
              <a:rect b="b" l="l" r="r" t="t"/>
              <a:pathLst>
                <a:path extrusionOk="0" h="586107" w="14603">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94" name="Google Shape;4694;p41"/>
            <p:cNvSpPr/>
            <p:nvPr/>
          </p:nvSpPr>
          <p:spPr>
            <a:xfrm>
              <a:off x="4149552" y="6531279"/>
              <a:ext cx="14653" cy="14577"/>
            </a:xfrm>
            <a:custGeom>
              <a:rect b="b" l="l" r="r" t="t"/>
              <a:pathLst>
                <a:path extrusionOk="0" h="14577" w="14653">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95" name="Google Shape;4695;p41"/>
            <p:cNvSpPr/>
            <p:nvPr/>
          </p:nvSpPr>
          <p:spPr>
            <a:xfrm>
              <a:off x="687030" y="6132758"/>
              <a:ext cx="13672" cy="14601"/>
            </a:xfrm>
            <a:custGeom>
              <a:rect b="b" l="l" r="r" t="t"/>
              <a:pathLst>
                <a:path extrusionOk="0" h="14601" w="13672">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96" name="Google Shape;4696;p41"/>
            <p:cNvSpPr/>
            <p:nvPr/>
          </p:nvSpPr>
          <p:spPr>
            <a:xfrm>
              <a:off x="966782" y="6471133"/>
              <a:ext cx="14603" cy="7233"/>
            </a:xfrm>
            <a:custGeom>
              <a:rect b="b" l="l" r="r" t="t"/>
              <a:pathLst>
                <a:path extrusionOk="0" h="7233" w="1460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97" name="Google Shape;4697;p41"/>
            <p:cNvSpPr/>
            <p:nvPr/>
          </p:nvSpPr>
          <p:spPr>
            <a:xfrm>
              <a:off x="978036" y="4962105"/>
              <a:ext cx="14516" cy="820221"/>
            </a:xfrm>
            <a:custGeom>
              <a:rect b="b" l="l" r="r" t="t"/>
              <a:pathLst>
                <a:path extrusionOk="0" h="820221" w="14516">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98" name="Google Shape;4698;p41"/>
            <p:cNvSpPr/>
            <p:nvPr/>
          </p:nvSpPr>
          <p:spPr>
            <a:xfrm>
              <a:off x="978304" y="5775094"/>
              <a:ext cx="14336" cy="255991"/>
            </a:xfrm>
            <a:custGeom>
              <a:rect b="b" l="l" r="r" t="t"/>
              <a:pathLst>
                <a:path extrusionOk="0" h="255991" w="14336">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99" name="Google Shape;4699;p41"/>
            <p:cNvSpPr/>
            <p:nvPr/>
          </p:nvSpPr>
          <p:spPr>
            <a:xfrm>
              <a:off x="1437043" y="6137714"/>
              <a:ext cx="14519" cy="332614"/>
            </a:xfrm>
            <a:custGeom>
              <a:rect b="b" l="l" r="r" t="t"/>
              <a:pathLst>
                <a:path extrusionOk="0" h="332614" w="14519">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00" name="Google Shape;4700;p41"/>
            <p:cNvSpPr/>
            <p:nvPr/>
          </p:nvSpPr>
          <p:spPr>
            <a:xfrm>
              <a:off x="1437713" y="6473410"/>
              <a:ext cx="8842" cy="4788"/>
            </a:xfrm>
            <a:custGeom>
              <a:rect b="b" l="l" r="r" t="t"/>
              <a:pathLst>
                <a:path extrusionOk="0" h="4788" w="8842">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01" name="Google Shape;4701;p41"/>
            <p:cNvSpPr/>
            <p:nvPr/>
          </p:nvSpPr>
          <p:spPr>
            <a:xfrm>
              <a:off x="1436942" y="6469927"/>
              <a:ext cx="100" cy="2545"/>
            </a:xfrm>
            <a:custGeom>
              <a:rect b="b" l="l" r="r" t="t"/>
              <a:pathLst>
                <a:path extrusionOk="0" h="2545" w="100">
                  <a:moveTo>
                    <a:pt x="101" y="938"/>
                  </a:moveTo>
                  <a:cubicBezTo>
                    <a:pt x="33" y="1474"/>
                    <a:pt x="33" y="2009"/>
                    <a:pt x="101" y="2545"/>
                  </a:cubicBezTo>
                  <a:lnTo>
                    <a:pt x="101" y="2545"/>
                  </a:lnTo>
                  <a:cubicBezTo>
                    <a:pt x="-34" y="1701"/>
                    <a:pt x="-34" y="844"/>
                    <a:pt x="1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02" name="Google Shape;4702;p41"/>
            <p:cNvSpPr/>
            <p:nvPr/>
          </p:nvSpPr>
          <p:spPr>
            <a:xfrm>
              <a:off x="628756" y="5592377"/>
              <a:ext cx="64711" cy="14601"/>
            </a:xfrm>
            <a:custGeom>
              <a:rect b="b" l="l" r="r" t="t"/>
              <a:pathLst>
                <a:path extrusionOk="0" h="14601" w="6471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03" name="Google Shape;4703;p41"/>
            <p:cNvSpPr/>
            <p:nvPr/>
          </p:nvSpPr>
          <p:spPr>
            <a:xfrm>
              <a:off x="3224779" y="6539049"/>
              <a:ext cx="60" cy="2379"/>
            </a:xfrm>
            <a:custGeom>
              <a:rect b="b" l="l" r="r" t="t"/>
              <a:pathLst>
                <a:path extrusionOk="0" h="2379" w="60">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04" name="Google Shape;4704;p41"/>
            <p:cNvSpPr/>
            <p:nvPr/>
          </p:nvSpPr>
          <p:spPr>
            <a:xfrm>
              <a:off x="3239175" y="6539049"/>
              <a:ext cx="60" cy="2277"/>
            </a:xfrm>
            <a:custGeom>
              <a:rect b="b" l="l" r="r" t="t"/>
              <a:pathLst>
                <a:path extrusionOk="0" h="2277" w="60">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05" name="Google Shape;4705;p41"/>
            <p:cNvSpPr/>
            <p:nvPr/>
          </p:nvSpPr>
          <p:spPr>
            <a:xfrm>
              <a:off x="153538" y="6470195"/>
              <a:ext cx="20632" cy="14612"/>
            </a:xfrm>
            <a:custGeom>
              <a:rect b="b" l="l" r="r" t="t"/>
              <a:pathLst>
                <a:path extrusionOk="0" h="14612" w="2063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06" name="Google Shape;4706;p41"/>
            <p:cNvSpPr/>
            <p:nvPr/>
          </p:nvSpPr>
          <p:spPr>
            <a:xfrm>
              <a:off x="166936" y="6470195"/>
              <a:ext cx="37379" cy="14601"/>
            </a:xfrm>
            <a:custGeom>
              <a:rect b="b" l="l" r="r" t="t"/>
              <a:pathLst>
                <a:path extrusionOk="0" h="14601" w="37379">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07" name="Google Shape;4707;p41"/>
            <p:cNvSpPr/>
            <p:nvPr/>
          </p:nvSpPr>
          <p:spPr>
            <a:xfrm>
              <a:off x="146169" y="5598807"/>
              <a:ext cx="14469" cy="885989"/>
            </a:xfrm>
            <a:custGeom>
              <a:rect b="b" l="l" r="r" t="t"/>
              <a:pathLst>
                <a:path extrusionOk="0" h="885989" w="1446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08" name="Google Shape;4708;p41"/>
            <p:cNvSpPr/>
            <p:nvPr/>
          </p:nvSpPr>
          <p:spPr>
            <a:xfrm>
              <a:off x="146169" y="5435697"/>
              <a:ext cx="14650" cy="170410"/>
            </a:xfrm>
            <a:custGeom>
              <a:rect b="b" l="l" r="r" t="t"/>
              <a:pathLst>
                <a:path extrusionOk="0" h="170410" w="1465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09" name="Google Shape;4709;p41"/>
            <p:cNvSpPr/>
            <p:nvPr/>
          </p:nvSpPr>
          <p:spPr>
            <a:xfrm>
              <a:off x="316321" y="6480912"/>
              <a:ext cx="14603" cy="372399"/>
            </a:xfrm>
            <a:custGeom>
              <a:rect b="b" l="l" r="r" t="t"/>
              <a:pathLst>
                <a:path extrusionOk="0" h="372399" w="14603">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10" name="Google Shape;4710;p41"/>
            <p:cNvSpPr/>
            <p:nvPr/>
          </p:nvSpPr>
          <p:spPr>
            <a:xfrm>
              <a:off x="306004" y="6121238"/>
              <a:ext cx="14603" cy="363558"/>
            </a:xfrm>
            <a:custGeom>
              <a:rect b="b" l="l" r="r" t="t"/>
              <a:pathLst>
                <a:path extrusionOk="0" h="363558" w="14603">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11" name="Google Shape;4711;p41"/>
            <p:cNvSpPr/>
            <p:nvPr/>
          </p:nvSpPr>
          <p:spPr>
            <a:xfrm>
              <a:off x="693467" y="6470865"/>
              <a:ext cx="14603" cy="382848"/>
            </a:xfrm>
            <a:custGeom>
              <a:rect b="b" l="l" r="r" t="t"/>
              <a:pathLst>
                <a:path extrusionOk="0" h="382848" w="14603">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12" name="Google Shape;4712;p41"/>
            <p:cNvSpPr/>
            <p:nvPr/>
          </p:nvSpPr>
          <p:spPr>
            <a:xfrm>
              <a:off x="4560595" y="6539256"/>
              <a:ext cx="14570" cy="314724"/>
            </a:xfrm>
            <a:custGeom>
              <a:rect b="b" l="l" r="r" t="t"/>
              <a:pathLst>
                <a:path extrusionOk="0" h="314724" w="14570">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13" name="Google Shape;4713;p41"/>
            <p:cNvSpPr/>
            <p:nvPr/>
          </p:nvSpPr>
          <p:spPr>
            <a:xfrm>
              <a:off x="1761268" y="5829882"/>
              <a:ext cx="7368" cy="14601"/>
            </a:xfrm>
            <a:custGeom>
              <a:rect b="b" l="l" r="r" t="t"/>
              <a:pathLst>
                <a:path extrusionOk="0" h="14601" w="7368">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14" name="Google Shape;4714;p41"/>
            <p:cNvSpPr/>
            <p:nvPr/>
          </p:nvSpPr>
          <p:spPr>
            <a:xfrm>
              <a:off x="693467" y="6470329"/>
              <a:ext cx="14603" cy="7367"/>
            </a:xfrm>
            <a:custGeom>
              <a:rect b="b" l="l" r="r" t="t"/>
              <a:pathLst>
                <a:path extrusionOk="0" h="7367" w="14603">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15" name="Google Shape;4715;p41"/>
            <p:cNvSpPr/>
            <p:nvPr/>
          </p:nvSpPr>
          <p:spPr>
            <a:xfrm>
              <a:off x="693467" y="6462024"/>
              <a:ext cx="14603" cy="15672"/>
            </a:xfrm>
            <a:custGeom>
              <a:rect b="b" l="l" r="r" t="t"/>
              <a:pathLst>
                <a:path extrusionOk="0" h="15672" w="14603">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16" name="Google Shape;4716;p41"/>
            <p:cNvSpPr/>
            <p:nvPr/>
          </p:nvSpPr>
          <p:spPr>
            <a:xfrm>
              <a:off x="1004831" y="6129007"/>
              <a:ext cx="1339" cy="3750"/>
            </a:xfrm>
            <a:custGeom>
              <a:rect b="b" l="l" r="r" t="t"/>
              <a:pathLst>
                <a:path extrusionOk="0" h="3750" w="1339">
                  <a:moveTo>
                    <a:pt x="0" y="3751"/>
                  </a:moveTo>
                  <a:lnTo>
                    <a:pt x="1340" y="3751"/>
                  </a:lnTo>
                  <a:lnTo>
                    <a:pt x="1340" y="0"/>
                  </a:lnTo>
                  <a:cubicBezTo>
                    <a:pt x="1330" y="1366"/>
                    <a:pt x="859" y="2692"/>
                    <a:pt x="0" y="37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17" name="Google Shape;4717;p41"/>
            <p:cNvSpPr/>
            <p:nvPr/>
          </p:nvSpPr>
          <p:spPr>
            <a:xfrm>
              <a:off x="991433" y="6129007"/>
              <a:ext cx="1205" cy="3750"/>
            </a:xfrm>
            <a:custGeom>
              <a:rect b="b" l="l" r="r" t="t"/>
              <a:pathLst>
                <a:path extrusionOk="0" h="3750" w="1205">
                  <a:moveTo>
                    <a:pt x="0" y="0"/>
                  </a:moveTo>
                  <a:lnTo>
                    <a:pt x="0" y="3751"/>
                  </a:lnTo>
                  <a:lnTo>
                    <a:pt x="1206" y="3751"/>
                  </a:lnTo>
                  <a:cubicBezTo>
                    <a:pt x="451" y="2639"/>
                    <a:pt x="32" y="134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18" name="Google Shape;4718;p41"/>
            <p:cNvSpPr/>
            <p:nvPr/>
          </p:nvSpPr>
          <p:spPr>
            <a:xfrm>
              <a:off x="693467" y="5782327"/>
              <a:ext cx="14603" cy="215804"/>
            </a:xfrm>
            <a:custGeom>
              <a:rect b="b" l="l" r="r" t="t"/>
              <a:pathLst>
                <a:path extrusionOk="0" h="215804" w="14603">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19" name="Google Shape;4719;p41"/>
            <p:cNvSpPr/>
            <p:nvPr/>
          </p:nvSpPr>
          <p:spPr>
            <a:xfrm>
              <a:off x="1139747" y="6128203"/>
              <a:ext cx="14201" cy="4554"/>
            </a:xfrm>
            <a:custGeom>
              <a:rect b="b" l="l" r="r" t="t"/>
              <a:pathLst>
                <a:path extrusionOk="0" h="4554" w="14201">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20" name="Google Shape;4720;p41"/>
            <p:cNvSpPr/>
            <p:nvPr/>
          </p:nvSpPr>
          <p:spPr>
            <a:xfrm>
              <a:off x="1147249" y="6128203"/>
              <a:ext cx="75295" cy="4554"/>
            </a:xfrm>
            <a:custGeom>
              <a:rect b="b" l="l" r="r" t="t"/>
              <a:pathLst>
                <a:path extrusionOk="0" h="4554" w="75295">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21" name="Google Shape;4721;p41"/>
            <p:cNvSpPr/>
            <p:nvPr/>
          </p:nvSpPr>
          <p:spPr>
            <a:xfrm>
              <a:off x="1138809" y="5775094"/>
              <a:ext cx="14737" cy="14467"/>
            </a:xfrm>
            <a:custGeom>
              <a:rect b="b" l="l" r="r" t="t"/>
              <a:pathLst>
                <a:path extrusionOk="0" h="14467" w="1473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22" name="Google Shape;4722;p41"/>
            <p:cNvSpPr/>
            <p:nvPr/>
          </p:nvSpPr>
          <p:spPr>
            <a:xfrm>
              <a:off x="1146713" y="5776031"/>
              <a:ext cx="50375" cy="13529"/>
            </a:xfrm>
            <a:custGeom>
              <a:rect b="b" l="l" r="r" t="t"/>
              <a:pathLst>
                <a:path extrusionOk="0" h="13529" w="50375">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23" name="Google Shape;4723;p41"/>
            <p:cNvSpPr/>
            <p:nvPr/>
          </p:nvSpPr>
          <p:spPr>
            <a:xfrm>
              <a:off x="2323974" y="6538379"/>
              <a:ext cx="14469" cy="8037"/>
            </a:xfrm>
            <a:custGeom>
              <a:rect b="b" l="l" r="r" t="t"/>
              <a:pathLst>
                <a:path extrusionOk="0" h="8037" w="14469">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24" name="Google Shape;4724;p41"/>
            <p:cNvSpPr/>
            <p:nvPr/>
          </p:nvSpPr>
          <p:spPr>
            <a:xfrm>
              <a:off x="966782" y="6262294"/>
              <a:ext cx="14603" cy="215804"/>
            </a:xfrm>
            <a:custGeom>
              <a:rect b="b" l="l" r="r" t="t"/>
              <a:pathLst>
                <a:path extrusionOk="0" h="215804" w="14603">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25" name="Google Shape;4725;p41"/>
            <p:cNvSpPr/>
            <p:nvPr/>
          </p:nvSpPr>
          <p:spPr>
            <a:xfrm>
              <a:off x="966782" y="6253721"/>
              <a:ext cx="14603" cy="15806"/>
            </a:xfrm>
            <a:custGeom>
              <a:rect b="b" l="l" r="r" t="t"/>
              <a:pathLst>
                <a:path extrusionOk="0" h="15806" w="14603">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26" name="Google Shape;4726;p41"/>
            <p:cNvSpPr/>
            <p:nvPr/>
          </p:nvSpPr>
          <p:spPr>
            <a:xfrm>
              <a:off x="1436942" y="6463095"/>
              <a:ext cx="337991" cy="14065"/>
            </a:xfrm>
            <a:custGeom>
              <a:rect b="b" l="l" r="r" t="t"/>
              <a:pathLst>
                <a:path extrusionOk="0" h="14065" w="337991">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27" name="Google Shape;4727;p41"/>
            <p:cNvSpPr/>
            <p:nvPr/>
          </p:nvSpPr>
          <p:spPr>
            <a:xfrm>
              <a:off x="1767699" y="6463095"/>
              <a:ext cx="11254" cy="14601"/>
            </a:xfrm>
            <a:custGeom>
              <a:rect b="b" l="l" r="r" t="t"/>
              <a:pathLst>
                <a:path extrusionOk="0" h="14601" w="11254">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28" name="Google Shape;4728;p41"/>
            <p:cNvSpPr/>
            <p:nvPr/>
          </p:nvSpPr>
          <p:spPr>
            <a:xfrm>
              <a:off x="1771719" y="6463095"/>
              <a:ext cx="212220" cy="14601"/>
            </a:xfrm>
            <a:custGeom>
              <a:rect b="b" l="l" r="r" t="t"/>
              <a:pathLst>
                <a:path extrusionOk="0" h="14601" w="212220">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29" name="Google Shape;4729;p41"/>
            <p:cNvSpPr/>
            <p:nvPr/>
          </p:nvSpPr>
          <p:spPr>
            <a:xfrm>
              <a:off x="1976704" y="6463095"/>
              <a:ext cx="103966" cy="14601"/>
            </a:xfrm>
            <a:custGeom>
              <a:rect b="b" l="l" r="r" t="t"/>
              <a:pathLst>
                <a:path extrusionOk="0" h="14601" w="103966">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30" name="Google Shape;4730;p41"/>
            <p:cNvSpPr/>
            <p:nvPr/>
          </p:nvSpPr>
          <p:spPr>
            <a:xfrm>
              <a:off x="410105" y="5592377"/>
              <a:ext cx="55064" cy="14601"/>
            </a:xfrm>
            <a:custGeom>
              <a:rect b="b" l="l" r="r" t="t"/>
              <a:pathLst>
                <a:path extrusionOk="0" h="14601" w="55064">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31" name="Google Shape;4731;p41"/>
            <p:cNvSpPr/>
            <p:nvPr/>
          </p:nvSpPr>
          <p:spPr>
            <a:xfrm>
              <a:off x="3224779" y="6538647"/>
              <a:ext cx="60" cy="2009"/>
            </a:xfrm>
            <a:custGeom>
              <a:rect b="b" l="l" r="r" t="t"/>
              <a:pathLst>
                <a:path extrusionOk="0" h="2009" w="60">
                  <a:moveTo>
                    <a:pt x="60" y="402"/>
                  </a:moveTo>
                  <a:cubicBezTo>
                    <a:pt x="-20" y="938"/>
                    <a:pt x="-20" y="1474"/>
                    <a:pt x="60" y="2009"/>
                  </a:cubicBezTo>
                  <a:lnTo>
                    <a:pt x="60" y="2009"/>
                  </a:lnTo>
                  <a:cubicBezTo>
                    <a:pt x="-20" y="1339"/>
                    <a:pt x="-20" y="670"/>
                    <a:pt x="6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32" name="Google Shape;4732;p41"/>
            <p:cNvSpPr/>
            <p:nvPr/>
          </p:nvSpPr>
          <p:spPr>
            <a:xfrm>
              <a:off x="3239041" y="6538379"/>
              <a:ext cx="100" cy="2277"/>
            </a:xfrm>
            <a:custGeom>
              <a:rect b="b" l="l" r="r" t="t"/>
              <a:pathLst>
                <a:path extrusionOk="0" h="2277" w="100">
                  <a:moveTo>
                    <a:pt x="0" y="2277"/>
                  </a:moveTo>
                  <a:cubicBezTo>
                    <a:pt x="81" y="1742"/>
                    <a:pt x="81" y="1206"/>
                    <a:pt x="0" y="670"/>
                  </a:cubicBezTo>
                  <a:lnTo>
                    <a:pt x="0" y="0"/>
                  </a:lnTo>
                  <a:cubicBezTo>
                    <a:pt x="134" y="656"/>
                    <a:pt x="134" y="1353"/>
                    <a:pt x="0" y="2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33" name="Google Shape;4733;p41"/>
            <p:cNvSpPr/>
            <p:nvPr/>
          </p:nvSpPr>
          <p:spPr>
            <a:xfrm>
              <a:off x="2792896" y="6540388"/>
              <a:ext cx="14469" cy="313324"/>
            </a:xfrm>
            <a:custGeom>
              <a:rect b="b" l="l" r="r" t="t"/>
              <a:pathLst>
                <a:path extrusionOk="0" h="313324" w="14469">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34" name="Google Shape;4734;p41"/>
            <p:cNvSpPr/>
            <p:nvPr/>
          </p:nvSpPr>
          <p:spPr>
            <a:xfrm>
              <a:off x="316321" y="6479170"/>
              <a:ext cx="14603" cy="8975"/>
            </a:xfrm>
            <a:custGeom>
              <a:rect b="b" l="l" r="r" t="t"/>
              <a:pathLst>
                <a:path extrusionOk="0" h="8975" w="14603">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35" name="Google Shape;4735;p41"/>
            <p:cNvSpPr/>
            <p:nvPr/>
          </p:nvSpPr>
          <p:spPr>
            <a:xfrm>
              <a:off x="316691" y="6463035"/>
              <a:ext cx="14280" cy="23368"/>
            </a:xfrm>
            <a:custGeom>
              <a:rect b="b" l="l" r="r" t="t"/>
              <a:pathLst>
                <a:path extrusionOk="0" h="23368" w="14280">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36" name="Google Shape;4736;p41"/>
            <p:cNvSpPr/>
            <p:nvPr/>
          </p:nvSpPr>
          <p:spPr>
            <a:xfrm>
              <a:off x="1761134" y="5829882"/>
              <a:ext cx="8842" cy="14601"/>
            </a:xfrm>
            <a:custGeom>
              <a:rect b="b" l="l" r="r" t="t"/>
              <a:pathLst>
                <a:path extrusionOk="0" h="14601" w="8842">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37" name="Google Shape;4737;p41"/>
            <p:cNvSpPr/>
            <p:nvPr/>
          </p:nvSpPr>
          <p:spPr>
            <a:xfrm>
              <a:off x="1762608" y="5830686"/>
              <a:ext cx="19560" cy="14601"/>
            </a:xfrm>
            <a:custGeom>
              <a:rect b="b" l="l" r="r" t="t"/>
              <a:pathLst>
                <a:path extrusionOk="0" h="14601" w="19560">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38" name="Google Shape;4738;p41"/>
            <p:cNvSpPr/>
            <p:nvPr/>
          </p:nvSpPr>
          <p:spPr>
            <a:xfrm>
              <a:off x="991433" y="6025983"/>
              <a:ext cx="14603" cy="81858"/>
            </a:xfrm>
            <a:custGeom>
              <a:rect b="b" l="l" r="r" t="t"/>
              <a:pathLst>
                <a:path extrusionOk="0" h="81858" w="14603">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39" name="Google Shape;4739;p41"/>
            <p:cNvSpPr/>
            <p:nvPr/>
          </p:nvSpPr>
          <p:spPr>
            <a:xfrm>
              <a:off x="693467" y="4945232"/>
              <a:ext cx="14603" cy="654378"/>
            </a:xfrm>
            <a:custGeom>
              <a:rect b="b" l="l" r="r" t="t"/>
              <a:pathLst>
                <a:path extrusionOk="0" h="654378" w="14603">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40" name="Google Shape;4740;p41"/>
            <p:cNvSpPr/>
            <p:nvPr/>
          </p:nvSpPr>
          <p:spPr>
            <a:xfrm>
              <a:off x="693467" y="5592377"/>
              <a:ext cx="14603" cy="197184"/>
            </a:xfrm>
            <a:custGeom>
              <a:rect b="b" l="l" r="r" t="t"/>
              <a:pathLst>
                <a:path extrusionOk="0" h="197184" w="14603">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41" name="Google Shape;4741;p41"/>
            <p:cNvSpPr/>
            <p:nvPr/>
          </p:nvSpPr>
          <p:spPr>
            <a:xfrm>
              <a:off x="3505522" y="6540388"/>
              <a:ext cx="14469" cy="313324"/>
            </a:xfrm>
            <a:custGeom>
              <a:rect b="b" l="l" r="r" t="t"/>
              <a:pathLst>
                <a:path extrusionOk="0" h="313324" w="14469">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42" name="Google Shape;4742;p41"/>
            <p:cNvSpPr/>
            <p:nvPr/>
          </p:nvSpPr>
          <p:spPr>
            <a:xfrm>
              <a:off x="2323974" y="6537441"/>
              <a:ext cx="14469" cy="8305"/>
            </a:xfrm>
            <a:custGeom>
              <a:rect b="b" l="l" r="r" t="t"/>
              <a:pathLst>
                <a:path extrusionOk="0" h="8305" w="14469">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43" name="Google Shape;4743;p41"/>
            <p:cNvSpPr/>
            <p:nvPr/>
          </p:nvSpPr>
          <p:spPr>
            <a:xfrm>
              <a:off x="693467" y="6132758"/>
              <a:ext cx="284568" cy="14601"/>
            </a:xfrm>
            <a:custGeom>
              <a:rect b="b" l="l" r="r" t="t"/>
              <a:pathLst>
                <a:path extrusionOk="0" h="14601" w="284568">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44" name="Google Shape;4744;p41"/>
            <p:cNvSpPr/>
            <p:nvPr/>
          </p:nvSpPr>
          <p:spPr>
            <a:xfrm>
              <a:off x="1146445" y="6146823"/>
              <a:ext cx="7502" cy="1205"/>
            </a:xfrm>
            <a:custGeom>
              <a:rect b="b" l="l" r="r" t="t"/>
              <a:pathLst>
                <a:path extrusionOk="0" h="1205" w="7502">
                  <a:moveTo>
                    <a:pt x="0" y="1206"/>
                  </a:moveTo>
                  <a:lnTo>
                    <a:pt x="7503" y="1206"/>
                  </a:lnTo>
                  <a:cubicBezTo>
                    <a:pt x="6170" y="1139"/>
                    <a:pt x="4878" y="723"/>
                    <a:pt x="3751" y="0"/>
                  </a:cubicBezTo>
                  <a:cubicBezTo>
                    <a:pt x="2643" y="750"/>
                    <a:pt x="1341" y="1179"/>
                    <a:pt x="0" y="12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45" name="Google Shape;4745;p41"/>
            <p:cNvSpPr/>
            <p:nvPr/>
          </p:nvSpPr>
          <p:spPr>
            <a:xfrm>
              <a:off x="1146445" y="6132758"/>
              <a:ext cx="7502" cy="1205"/>
            </a:xfrm>
            <a:custGeom>
              <a:rect b="b" l="l" r="r" t="t"/>
              <a:pathLst>
                <a:path extrusionOk="0" h="1205" w="7502">
                  <a:moveTo>
                    <a:pt x="0" y="0"/>
                  </a:moveTo>
                  <a:cubicBezTo>
                    <a:pt x="1341" y="27"/>
                    <a:pt x="2643" y="455"/>
                    <a:pt x="3751" y="1206"/>
                  </a:cubicBezTo>
                  <a:cubicBezTo>
                    <a:pt x="4878" y="482"/>
                    <a:pt x="6170" y="67"/>
                    <a:pt x="7503"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46" name="Google Shape;4746;p41"/>
            <p:cNvSpPr/>
            <p:nvPr/>
          </p:nvSpPr>
          <p:spPr>
            <a:xfrm>
              <a:off x="3225509" y="6540656"/>
              <a:ext cx="14469" cy="313056"/>
            </a:xfrm>
            <a:custGeom>
              <a:rect b="b" l="l" r="r" t="t"/>
              <a:pathLst>
                <a:path extrusionOk="0" h="313056" w="14469">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47" name="Google Shape;4747;p41"/>
            <p:cNvSpPr/>
            <p:nvPr/>
          </p:nvSpPr>
          <p:spPr>
            <a:xfrm>
              <a:off x="457935" y="5592377"/>
              <a:ext cx="129958" cy="14601"/>
            </a:xfrm>
            <a:custGeom>
              <a:rect b="b" l="l" r="r" t="t"/>
              <a:pathLst>
                <a:path extrusionOk="0" h="14601" w="129958">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48" name="Google Shape;4748;p41"/>
            <p:cNvSpPr/>
            <p:nvPr/>
          </p:nvSpPr>
          <p:spPr>
            <a:xfrm>
              <a:off x="580524" y="5592377"/>
              <a:ext cx="54796" cy="14601"/>
            </a:xfrm>
            <a:custGeom>
              <a:rect b="b" l="l" r="r" t="t"/>
              <a:pathLst>
                <a:path extrusionOk="0" h="14601" w="54796">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49" name="Google Shape;4749;p41"/>
            <p:cNvSpPr/>
            <p:nvPr/>
          </p:nvSpPr>
          <p:spPr>
            <a:xfrm>
              <a:off x="3224437" y="6537441"/>
              <a:ext cx="14570" cy="8305"/>
            </a:xfrm>
            <a:custGeom>
              <a:rect b="b" l="l" r="r" t="t"/>
              <a:pathLst>
                <a:path extrusionOk="0" h="8305" w="14570">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50" name="Google Shape;4750;p41"/>
            <p:cNvSpPr/>
            <p:nvPr/>
          </p:nvSpPr>
          <p:spPr>
            <a:xfrm>
              <a:off x="3224973" y="6449723"/>
              <a:ext cx="14529" cy="94416"/>
            </a:xfrm>
            <a:custGeom>
              <a:rect b="b" l="l" r="r" t="t"/>
              <a:pathLst>
                <a:path extrusionOk="0" h="94416" w="14529">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51" name="Google Shape;4751;p41"/>
            <p:cNvSpPr/>
            <p:nvPr/>
          </p:nvSpPr>
          <p:spPr>
            <a:xfrm>
              <a:off x="2792896" y="6539049"/>
              <a:ext cx="14469" cy="8573"/>
            </a:xfrm>
            <a:custGeom>
              <a:rect b="b" l="l" r="r" t="t"/>
              <a:pathLst>
                <a:path extrusionOk="0" h="8573" w="14469">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52" name="Google Shape;4752;p41"/>
            <p:cNvSpPr/>
            <p:nvPr/>
          </p:nvSpPr>
          <p:spPr>
            <a:xfrm>
              <a:off x="4064476" y="6540388"/>
              <a:ext cx="14603" cy="313324"/>
            </a:xfrm>
            <a:custGeom>
              <a:rect b="b" l="l" r="r" t="t"/>
              <a:pathLst>
                <a:path extrusionOk="0" h="313324" w="14603">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53" name="Google Shape;4753;p41"/>
            <p:cNvSpPr/>
            <p:nvPr/>
          </p:nvSpPr>
          <p:spPr>
            <a:xfrm>
              <a:off x="991567" y="6126864"/>
              <a:ext cx="3349" cy="5894"/>
            </a:xfrm>
            <a:custGeom>
              <a:rect b="b" l="l" r="r" t="t"/>
              <a:pathLst>
                <a:path extrusionOk="0" h="5894" w="3349">
                  <a:moveTo>
                    <a:pt x="3349" y="5894"/>
                  </a:moveTo>
                  <a:cubicBezTo>
                    <a:pt x="1267" y="4662"/>
                    <a:pt x="-5" y="2425"/>
                    <a:pt x="0" y="0"/>
                  </a:cubicBezTo>
                  <a:lnTo>
                    <a:pt x="0" y="2143"/>
                  </a:lnTo>
                  <a:cubicBezTo>
                    <a:pt x="32" y="3483"/>
                    <a:pt x="452" y="4782"/>
                    <a:pt x="1206" y="58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54" name="Google Shape;4754;p41"/>
            <p:cNvSpPr/>
            <p:nvPr/>
          </p:nvSpPr>
          <p:spPr>
            <a:xfrm>
              <a:off x="1002687" y="6126864"/>
              <a:ext cx="3483" cy="5894"/>
            </a:xfrm>
            <a:custGeom>
              <a:rect b="b" l="l" r="r" t="t"/>
              <a:pathLst>
                <a:path extrusionOk="0" h="5894" w="3483">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55" name="Google Shape;4755;p41"/>
            <p:cNvSpPr/>
            <p:nvPr/>
          </p:nvSpPr>
          <p:spPr>
            <a:xfrm>
              <a:off x="991425" y="6100474"/>
              <a:ext cx="14745" cy="32283"/>
            </a:xfrm>
            <a:custGeom>
              <a:rect b="b" l="l" r="r" t="t"/>
              <a:pathLst>
                <a:path extrusionOk="0" h="32283" w="14745">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56" name="Google Shape;4756;p41"/>
            <p:cNvSpPr/>
            <p:nvPr/>
          </p:nvSpPr>
          <p:spPr>
            <a:xfrm>
              <a:off x="3505522" y="6500201"/>
              <a:ext cx="14469" cy="47420"/>
            </a:xfrm>
            <a:custGeom>
              <a:rect b="b" l="l" r="r" t="t"/>
              <a:pathLst>
                <a:path extrusionOk="0" h="47420" w="14469">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57" name="Google Shape;4757;p41"/>
            <p:cNvSpPr/>
            <p:nvPr/>
          </p:nvSpPr>
          <p:spPr>
            <a:xfrm>
              <a:off x="999070" y="6132758"/>
              <a:ext cx="151126" cy="14601"/>
            </a:xfrm>
            <a:custGeom>
              <a:rect b="b" l="l" r="r" t="t"/>
              <a:pathLst>
                <a:path extrusionOk="0" h="14601" w="151126">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58" name="Google Shape;4758;p41"/>
            <p:cNvSpPr/>
            <p:nvPr/>
          </p:nvSpPr>
          <p:spPr>
            <a:xfrm>
              <a:off x="2792896" y="6538379"/>
              <a:ext cx="14469" cy="7903"/>
            </a:xfrm>
            <a:custGeom>
              <a:rect b="b" l="l" r="r" t="t"/>
              <a:pathLst>
                <a:path extrusionOk="0" h="7903" w="14469">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59" name="Google Shape;4759;p41"/>
            <p:cNvSpPr/>
            <p:nvPr/>
          </p:nvSpPr>
          <p:spPr>
            <a:xfrm>
              <a:off x="4064476" y="6539049"/>
              <a:ext cx="14603" cy="8573"/>
            </a:xfrm>
            <a:custGeom>
              <a:rect b="b" l="l" r="r" t="t"/>
              <a:pathLst>
                <a:path extrusionOk="0" h="8573" w="1460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60" name="Google Shape;4760;p41"/>
            <p:cNvSpPr/>
            <p:nvPr/>
          </p:nvSpPr>
          <p:spPr>
            <a:xfrm>
              <a:off x="2214514" y="6463631"/>
              <a:ext cx="14469" cy="76757"/>
            </a:xfrm>
            <a:custGeom>
              <a:rect b="b" l="l" r="r" t="t"/>
              <a:pathLst>
                <a:path extrusionOk="0" h="76757" w="14469">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61" name="Google Shape;4761;p41"/>
            <p:cNvSpPr/>
            <p:nvPr/>
          </p:nvSpPr>
          <p:spPr>
            <a:xfrm>
              <a:off x="2214514" y="6533155"/>
              <a:ext cx="14469" cy="320558"/>
            </a:xfrm>
            <a:custGeom>
              <a:rect b="b" l="l" r="r" t="t"/>
              <a:pathLst>
                <a:path extrusionOk="0" h="320558" w="14469">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62" name="Google Shape;4762;p41"/>
            <p:cNvSpPr/>
            <p:nvPr/>
          </p:nvSpPr>
          <p:spPr>
            <a:xfrm>
              <a:off x="3507934" y="6498728"/>
              <a:ext cx="12058" cy="9109"/>
            </a:xfrm>
            <a:custGeom>
              <a:rect b="b" l="l" r="r" t="t"/>
              <a:pathLst>
                <a:path extrusionOk="0" h="9109" w="12058">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63" name="Google Shape;4763;p41"/>
            <p:cNvSpPr/>
            <p:nvPr/>
          </p:nvSpPr>
          <p:spPr>
            <a:xfrm>
              <a:off x="3506286" y="5905473"/>
              <a:ext cx="13809" cy="593254"/>
            </a:xfrm>
            <a:custGeom>
              <a:rect b="b" l="l" r="r" t="t"/>
              <a:pathLst>
                <a:path extrusionOk="0" h="593254" w="13809">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64" name="Google Shape;4764;p41"/>
            <p:cNvSpPr/>
            <p:nvPr/>
          </p:nvSpPr>
          <p:spPr>
            <a:xfrm>
              <a:off x="970769" y="6132758"/>
              <a:ext cx="14501" cy="15271"/>
            </a:xfrm>
            <a:custGeom>
              <a:rect b="b" l="l" r="r" t="t"/>
              <a:pathLst>
                <a:path extrusionOk="0" h="15271" w="1450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65" name="Google Shape;4765;p41"/>
            <p:cNvSpPr/>
            <p:nvPr/>
          </p:nvSpPr>
          <p:spPr>
            <a:xfrm>
              <a:off x="978170" y="6132758"/>
              <a:ext cx="28001" cy="14601"/>
            </a:xfrm>
            <a:custGeom>
              <a:rect b="b" l="l" r="r" t="t"/>
              <a:pathLst>
                <a:path extrusionOk="0" h="14601" w="280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66" name="Google Shape;4766;p41"/>
            <p:cNvSpPr/>
            <p:nvPr/>
          </p:nvSpPr>
          <p:spPr>
            <a:xfrm>
              <a:off x="1146713" y="6132758"/>
              <a:ext cx="68998" cy="14601"/>
            </a:xfrm>
            <a:custGeom>
              <a:rect b="b" l="l" r="r" t="t"/>
              <a:pathLst>
                <a:path extrusionOk="0" h="14601" w="68998">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67" name="Google Shape;4767;p41"/>
            <p:cNvSpPr/>
            <p:nvPr/>
          </p:nvSpPr>
          <p:spPr>
            <a:xfrm>
              <a:off x="1208477" y="6132758"/>
              <a:ext cx="15273" cy="14601"/>
            </a:xfrm>
            <a:custGeom>
              <a:rect b="b" l="l" r="r" t="t"/>
              <a:pathLst>
                <a:path extrusionOk="0" h="14601" w="15273">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68" name="Google Shape;4768;p41"/>
            <p:cNvSpPr/>
            <p:nvPr/>
          </p:nvSpPr>
          <p:spPr>
            <a:xfrm>
              <a:off x="1216516" y="6132758"/>
              <a:ext cx="174036" cy="14601"/>
            </a:xfrm>
            <a:custGeom>
              <a:rect b="b" l="l" r="r" t="t"/>
              <a:pathLst>
                <a:path extrusionOk="0" h="14601" w="174036">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69" name="Google Shape;4769;p41"/>
            <p:cNvSpPr/>
            <p:nvPr/>
          </p:nvSpPr>
          <p:spPr>
            <a:xfrm>
              <a:off x="2792896" y="6537441"/>
              <a:ext cx="14469" cy="8305"/>
            </a:xfrm>
            <a:custGeom>
              <a:rect b="b" l="l" r="r" t="t"/>
              <a:pathLst>
                <a:path extrusionOk="0" h="8305" w="14469">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70" name="Google Shape;4770;p41"/>
            <p:cNvSpPr/>
            <p:nvPr/>
          </p:nvSpPr>
          <p:spPr>
            <a:xfrm>
              <a:off x="2793163" y="6449069"/>
              <a:ext cx="14469" cy="95605"/>
            </a:xfrm>
            <a:custGeom>
              <a:rect b="b" l="l" r="r" t="t"/>
              <a:pathLst>
                <a:path extrusionOk="0" h="95605" w="14469">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71" name="Google Shape;4771;p41"/>
            <p:cNvSpPr/>
            <p:nvPr/>
          </p:nvSpPr>
          <p:spPr>
            <a:xfrm>
              <a:off x="4064476" y="6538379"/>
              <a:ext cx="14603" cy="8037"/>
            </a:xfrm>
            <a:custGeom>
              <a:rect b="b" l="l" r="r" t="t"/>
              <a:pathLst>
                <a:path extrusionOk="0" h="8037" w="14603">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72" name="Google Shape;4772;p41"/>
            <p:cNvSpPr/>
            <p:nvPr/>
          </p:nvSpPr>
          <p:spPr>
            <a:xfrm>
              <a:off x="1383318" y="6132758"/>
              <a:ext cx="47428" cy="14601"/>
            </a:xfrm>
            <a:custGeom>
              <a:rect b="b" l="l" r="r" t="t"/>
              <a:pathLst>
                <a:path extrusionOk="0" h="14601" w="47428">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73" name="Google Shape;4773;p41"/>
            <p:cNvSpPr/>
            <p:nvPr/>
          </p:nvSpPr>
          <p:spPr>
            <a:xfrm>
              <a:off x="4064476" y="6537441"/>
              <a:ext cx="14603" cy="8305"/>
            </a:xfrm>
            <a:custGeom>
              <a:rect b="b" l="l" r="r" t="t"/>
              <a:pathLst>
                <a:path extrusionOk="0" h="8305" w="14603">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74" name="Google Shape;4774;p41"/>
            <p:cNvSpPr/>
            <p:nvPr/>
          </p:nvSpPr>
          <p:spPr>
            <a:xfrm>
              <a:off x="4064476" y="5888421"/>
              <a:ext cx="14603" cy="656253"/>
            </a:xfrm>
            <a:custGeom>
              <a:rect b="b" l="l" r="r" t="t"/>
              <a:pathLst>
                <a:path extrusionOk="0" h="656253" w="1460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75" name="Google Shape;4775;p41"/>
            <p:cNvSpPr/>
            <p:nvPr/>
          </p:nvSpPr>
          <p:spPr>
            <a:xfrm>
              <a:off x="1424047" y="6132758"/>
              <a:ext cx="10718" cy="14601"/>
            </a:xfrm>
            <a:custGeom>
              <a:rect b="b" l="l" r="r" t="t"/>
              <a:pathLst>
                <a:path extrusionOk="0" h="14601" w="10718">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76" name="Google Shape;4776;p41"/>
            <p:cNvSpPr/>
            <p:nvPr/>
          </p:nvSpPr>
          <p:spPr>
            <a:xfrm>
              <a:off x="1427530" y="6134632"/>
              <a:ext cx="23020" cy="12726"/>
            </a:xfrm>
            <a:custGeom>
              <a:rect b="b" l="l" r="r" t="t"/>
              <a:pathLst>
                <a:path extrusionOk="0" h="12726" w="23020">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77" name="Google Shape;4777;p41"/>
            <p:cNvSpPr/>
            <p:nvPr/>
          </p:nvSpPr>
          <p:spPr>
            <a:xfrm>
              <a:off x="3416025" y="6491360"/>
              <a:ext cx="103966" cy="14601"/>
            </a:xfrm>
            <a:custGeom>
              <a:rect b="b" l="l" r="r" t="t"/>
              <a:pathLst>
                <a:path extrusionOk="0" h="14601" w="103966">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78" name="Google Shape;4778;p41"/>
            <p:cNvSpPr/>
            <p:nvPr/>
          </p:nvSpPr>
          <p:spPr>
            <a:xfrm>
              <a:off x="4201790" y="6539039"/>
              <a:ext cx="2568" cy="314674"/>
            </a:xfrm>
            <a:custGeom>
              <a:rect b="b" l="l" r="r" t="t"/>
              <a:pathLst>
                <a:path extrusionOk="0" h="314674" w="2568">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79" name="Google Shape;4779;p41"/>
            <p:cNvSpPr/>
            <p:nvPr/>
          </p:nvSpPr>
          <p:spPr>
            <a:xfrm>
              <a:off x="2323438" y="5846091"/>
              <a:ext cx="14469" cy="698584"/>
            </a:xfrm>
            <a:custGeom>
              <a:rect b="b" l="l" r="r" t="t"/>
              <a:pathLst>
                <a:path extrusionOk="0" h="698584" w="14469">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80" name="Google Shape;4780;p41"/>
            <p:cNvSpPr/>
            <p:nvPr/>
          </p:nvSpPr>
          <p:spPr>
            <a:xfrm>
              <a:off x="4166517" y="5852951"/>
              <a:ext cx="13582" cy="109296"/>
            </a:xfrm>
            <a:custGeom>
              <a:rect b="b" l="l" r="r" t="t"/>
              <a:pathLst>
                <a:path extrusionOk="0" h="109296" w="13582">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81" name="Google Shape;4781;p41"/>
            <p:cNvSpPr/>
            <p:nvPr/>
          </p:nvSpPr>
          <p:spPr>
            <a:xfrm>
              <a:off x="306571" y="6105146"/>
              <a:ext cx="14707" cy="23459"/>
            </a:xfrm>
            <a:custGeom>
              <a:rect b="b" l="l" r="r" t="t"/>
              <a:pathLst>
                <a:path extrusionOk="0" h="23459" w="14707">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grpSp>
      <p:sp>
        <p:nvSpPr>
          <p:cNvPr id="4782" name="Google Shape;4782;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3" name="Google Shape;4783;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4" name="Google Shape;4784;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chemeClr val="lt1"/>
                </a:solidFill>
                <a:latin typeface="Avenir"/>
                <a:ea typeface="Avenir"/>
                <a:cs typeface="Avenir"/>
                <a:sym typeface="Avenir"/>
              </a:defRPr>
            </a:lvl1pPr>
            <a:lvl2pPr indent="0" lvl="1" marL="0" algn="r">
              <a:spcBef>
                <a:spcPts val="0"/>
              </a:spcBef>
              <a:buNone/>
              <a:defRPr sz="1000">
                <a:solidFill>
                  <a:schemeClr val="lt1"/>
                </a:solidFill>
                <a:latin typeface="Avenir"/>
                <a:ea typeface="Avenir"/>
                <a:cs typeface="Avenir"/>
                <a:sym typeface="Avenir"/>
              </a:defRPr>
            </a:lvl2pPr>
            <a:lvl3pPr indent="0" lvl="2" marL="0" algn="r">
              <a:spcBef>
                <a:spcPts val="0"/>
              </a:spcBef>
              <a:buNone/>
              <a:defRPr sz="1000">
                <a:solidFill>
                  <a:schemeClr val="lt1"/>
                </a:solidFill>
                <a:latin typeface="Avenir"/>
                <a:ea typeface="Avenir"/>
                <a:cs typeface="Avenir"/>
                <a:sym typeface="Avenir"/>
              </a:defRPr>
            </a:lvl3pPr>
            <a:lvl4pPr indent="0" lvl="3" marL="0" algn="r">
              <a:spcBef>
                <a:spcPts val="0"/>
              </a:spcBef>
              <a:buNone/>
              <a:defRPr sz="1000">
                <a:solidFill>
                  <a:schemeClr val="lt1"/>
                </a:solidFill>
                <a:latin typeface="Avenir"/>
                <a:ea typeface="Avenir"/>
                <a:cs typeface="Avenir"/>
                <a:sym typeface="Avenir"/>
              </a:defRPr>
            </a:lvl4pPr>
            <a:lvl5pPr indent="0" lvl="4" marL="0" algn="r">
              <a:spcBef>
                <a:spcPts val="0"/>
              </a:spcBef>
              <a:buNone/>
              <a:defRPr sz="1000">
                <a:solidFill>
                  <a:schemeClr val="lt1"/>
                </a:solidFill>
                <a:latin typeface="Avenir"/>
                <a:ea typeface="Avenir"/>
                <a:cs typeface="Avenir"/>
                <a:sym typeface="Avenir"/>
              </a:defRPr>
            </a:lvl5pPr>
            <a:lvl6pPr indent="0" lvl="5" marL="0" algn="r">
              <a:spcBef>
                <a:spcPts val="0"/>
              </a:spcBef>
              <a:buNone/>
              <a:defRPr sz="1000">
                <a:solidFill>
                  <a:schemeClr val="lt1"/>
                </a:solidFill>
                <a:latin typeface="Avenir"/>
                <a:ea typeface="Avenir"/>
                <a:cs typeface="Avenir"/>
                <a:sym typeface="Avenir"/>
              </a:defRPr>
            </a:lvl6pPr>
            <a:lvl7pPr indent="0" lvl="6" marL="0" algn="r">
              <a:spcBef>
                <a:spcPts val="0"/>
              </a:spcBef>
              <a:buNone/>
              <a:defRPr sz="1000">
                <a:solidFill>
                  <a:schemeClr val="lt1"/>
                </a:solidFill>
                <a:latin typeface="Avenir"/>
                <a:ea typeface="Avenir"/>
                <a:cs typeface="Avenir"/>
                <a:sym typeface="Avenir"/>
              </a:defRPr>
            </a:lvl7pPr>
            <a:lvl8pPr indent="0" lvl="7" marL="0" algn="r">
              <a:spcBef>
                <a:spcPts val="0"/>
              </a:spcBef>
              <a:buNone/>
              <a:defRPr sz="1000">
                <a:solidFill>
                  <a:schemeClr val="lt1"/>
                </a:solidFill>
                <a:latin typeface="Avenir"/>
                <a:ea typeface="Avenir"/>
                <a:cs typeface="Avenir"/>
                <a:sym typeface="Avenir"/>
              </a:defRPr>
            </a:lvl8pPr>
            <a:lvl9pPr indent="0" lvl="8" marL="0" algn="r">
              <a:spcBef>
                <a:spcPts val="0"/>
              </a:spcBef>
              <a:buNone/>
              <a:defRPr sz="1000">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840">
          <p15:clr>
            <a:srgbClr val="FBAE40"/>
          </p15:clr>
        </p15:guide>
        <p15:guide id="2" pos="576">
          <p15:clr>
            <a:srgbClr val="FBAE40"/>
          </p15:clr>
        </p15:guide>
        <p15:guide id="3" pos="70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mparison">
  <p:cSld name="14_Comparison">
    <p:spTree>
      <p:nvGrpSpPr>
        <p:cNvPr id="4785" name="Shape 4785"/>
        <p:cNvGrpSpPr/>
        <p:nvPr/>
      </p:nvGrpSpPr>
      <p:grpSpPr>
        <a:xfrm>
          <a:off x="0" y="0"/>
          <a:ext cx="0" cy="0"/>
          <a:chOff x="0" y="0"/>
          <a:chExt cx="0" cy="0"/>
        </a:xfrm>
      </p:grpSpPr>
      <p:sp>
        <p:nvSpPr>
          <p:cNvPr id="4786" name="Google Shape;4786;p42"/>
          <p:cNvSpPr txBox="1"/>
          <p:nvPr>
            <p:ph type="title"/>
          </p:nvPr>
        </p:nvSpPr>
        <p:spPr>
          <a:xfrm>
            <a:off x="1572768" y="704088"/>
            <a:ext cx="9052560" cy="64008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87" name="Google Shape;4787;p42"/>
          <p:cNvSpPr txBox="1"/>
          <p:nvPr>
            <p:ph idx="1" type="body"/>
          </p:nvPr>
        </p:nvSpPr>
        <p:spPr>
          <a:xfrm>
            <a:off x="923544" y="2002536"/>
            <a:ext cx="4901184" cy="39319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7F7F7F"/>
              </a:buClr>
              <a:buSzPts val="1400"/>
              <a:buNone/>
              <a:defRPr b="0" sz="1400">
                <a:solidFill>
                  <a:srgbClr val="7F7F7F"/>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88" name="Google Shape;4788;p42"/>
          <p:cNvSpPr txBox="1"/>
          <p:nvPr>
            <p:ph idx="2" type="body"/>
          </p:nvPr>
        </p:nvSpPr>
        <p:spPr>
          <a:xfrm>
            <a:off x="923544" y="2670048"/>
            <a:ext cx="4901184" cy="3200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89" name="Google Shape;4789;p42"/>
          <p:cNvSpPr txBox="1"/>
          <p:nvPr>
            <p:ph idx="3" type="body"/>
          </p:nvPr>
        </p:nvSpPr>
        <p:spPr>
          <a:xfrm>
            <a:off x="6364224" y="2002536"/>
            <a:ext cx="5166360" cy="39319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7F7F7F"/>
              </a:buClr>
              <a:buSzPts val="1400"/>
              <a:buNone/>
              <a:defRPr b="0" sz="1400">
                <a:solidFill>
                  <a:srgbClr val="7F7F7F"/>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0" name="Google Shape;4790;p42"/>
          <p:cNvSpPr txBox="1"/>
          <p:nvPr>
            <p:ph idx="4" type="body"/>
          </p:nvPr>
        </p:nvSpPr>
        <p:spPr>
          <a:xfrm>
            <a:off x="6364224" y="2532888"/>
            <a:ext cx="5166360" cy="36941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1" name="Google Shape;4791;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2" name="Google Shape;4792;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3" name="Google Shape;4793;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794" name="Google Shape;4794;p42"/>
          <p:cNvSpPr txBox="1"/>
          <p:nvPr>
            <p:ph idx="5" type="body"/>
          </p:nvPr>
        </p:nvSpPr>
        <p:spPr>
          <a:xfrm>
            <a:off x="1572768" y="1389888"/>
            <a:ext cx="9052560" cy="395859"/>
          </a:xfrm>
          <a:prstGeom prst="rect">
            <a:avLst/>
          </a:prstGeom>
          <a:noFill/>
          <a:ln>
            <a:noFill/>
          </a:ln>
        </p:spPr>
        <p:txBody>
          <a:bodyPr anchorCtr="0" anchor="t" bIns="45700" lIns="91425" spcFirstLastPara="1" rIns="91425" wrap="square" tIns="45700">
            <a:noAutofit/>
          </a:bodyPr>
          <a:lstStyle>
            <a:lvl1pPr indent="-228600" lvl="0" marL="457200" algn="ctr">
              <a:lnSpc>
                <a:spcPct val="144444"/>
              </a:lnSpc>
              <a:spcBef>
                <a:spcPts val="0"/>
              </a:spcBef>
              <a:spcAft>
                <a:spcPts val="0"/>
              </a:spcAft>
              <a:buClr>
                <a:schemeClr val="dk1"/>
              </a:buClr>
              <a:buSzPts val="1800"/>
              <a:buNone/>
              <a:defRPr b="0" sz="1800">
                <a:solidFill>
                  <a:schemeClr val="dk1"/>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Timeline">
  <p:cSld name="15_Timeline">
    <p:spTree>
      <p:nvGrpSpPr>
        <p:cNvPr id="4795" name="Shape 4795"/>
        <p:cNvGrpSpPr/>
        <p:nvPr/>
      </p:nvGrpSpPr>
      <p:grpSpPr>
        <a:xfrm>
          <a:off x="0" y="0"/>
          <a:ext cx="0" cy="0"/>
          <a:chOff x="0" y="0"/>
          <a:chExt cx="0" cy="0"/>
        </a:xfrm>
      </p:grpSpPr>
      <p:sp>
        <p:nvSpPr>
          <p:cNvPr id="4796" name="Google Shape;4796;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800"/>
              <a:buFont typeface="Arial"/>
              <a:buNone/>
              <a:defRPr sz="3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97" name="Google Shape;4797;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8" name="Google Shape;4798;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chemeClr val="dk1"/>
                </a:solidFill>
                <a:latin typeface="Avenir"/>
                <a:ea typeface="Avenir"/>
                <a:cs typeface="Avenir"/>
                <a:sym typeface="Avenir"/>
              </a:defRPr>
            </a:lvl1pPr>
            <a:lvl2pPr indent="0" lvl="1" marL="0" algn="r">
              <a:spcBef>
                <a:spcPts val="0"/>
              </a:spcBef>
              <a:buNone/>
              <a:defRPr sz="1000">
                <a:solidFill>
                  <a:schemeClr val="dk1"/>
                </a:solidFill>
                <a:latin typeface="Avenir"/>
                <a:ea typeface="Avenir"/>
                <a:cs typeface="Avenir"/>
                <a:sym typeface="Avenir"/>
              </a:defRPr>
            </a:lvl2pPr>
            <a:lvl3pPr indent="0" lvl="2" marL="0" algn="r">
              <a:spcBef>
                <a:spcPts val="0"/>
              </a:spcBef>
              <a:buNone/>
              <a:defRPr sz="1000">
                <a:solidFill>
                  <a:schemeClr val="dk1"/>
                </a:solidFill>
                <a:latin typeface="Avenir"/>
                <a:ea typeface="Avenir"/>
                <a:cs typeface="Avenir"/>
                <a:sym typeface="Avenir"/>
              </a:defRPr>
            </a:lvl3pPr>
            <a:lvl4pPr indent="0" lvl="3" marL="0" algn="r">
              <a:spcBef>
                <a:spcPts val="0"/>
              </a:spcBef>
              <a:buNone/>
              <a:defRPr sz="1000">
                <a:solidFill>
                  <a:schemeClr val="dk1"/>
                </a:solidFill>
                <a:latin typeface="Avenir"/>
                <a:ea typeface="Avenir"/>
                <a:cs typeface="Avenir"/>
                <a:sym typeface="Avenir"/>
              </a:defRPr>
            </a:lvl4pPr>
            <a:lvl5pPr indent="0" lvl="4" marL="0" algn="r">
              <a:spcBef>
                <a:spcPts val="0"/>
              </a:spcBef>
              <a:buNone/>
              <a:defRPr sz="1000">
                <a:solidFill>
                  <a:schemeClr val="dk1"/>
                </a:solidFill>
                <a:latin typeface="Avenir"/>
                <a:ea typeface="Avenir"/>
                <a:cs typeface="Avenir"/>
                <a:sym typeface="Avenir"/>
              </a:defRPr>
            </a:lvl5pPr>
            <a:lvl6pPr indent="0" lvl="5" marL="0" algn="r">
              <a:spcBef>
                <a:spcPts val="0"/>
              </a:spcBef>
              <a:buNone/>
              <a:defRPr sz="1000">
                <a:solidFill>
                  <a:schemeClr val="dk1"/>
                </a:solidFill>
                <a:latin typeface="Avenir"/>
                <a:ea typeface="Avenir"/>
                <a:cs typeface="Avenir"/>
                <a:sym typeface="Avenir"/>
              </a:defRPr>
            </a:lvl6pPr>
            <a:lvl7pPr indent="0" lvl="6" marL="0" algn="r">
              <a:spcBef>
                <a:spcPts val="0"/>
              </a:spcBef>
              <a:buNone/>
              <a:defRPr sz="1000">
                <a:solidFill>
                  <a:schemeClr val="dk1"/>
                </a:solidFill>
                <a:latin typeface="Avenir"/>
                <a:ea typeface="Avenir"/>
                <a:cs typeface="Avenir"/>
                <a:sym typeface="Avenir"/>
              </a:defRPr>
            </a:lvl7pPr>
            <a:lvl8pPr indent="0" lvl="7" marL="0" algn="r">
              <a:spcBef>
                <a:spcPts val="0"/>
              </a:spcBef>
              <a:buNone/>
              <a:defRPr sz="1000">
                <a:solidFill>
                  <a:schemeClr val="dk1"/>
                </a:solidFill>
                <a:latin typeface="Avenir"/>
                <a:ea typeface="Avenir"/>
                <a:cs typeface="Avenir"/>
                <a:sym typeface="Avenir"/>
              </a:defRPr>
            </a:lvl8pPr>
            <a:lvl9pPr indent="0" lvl="8" marL="0" algn="r">
              <a:spcBef>
                <a:spcPts val="0"/>
              </a:spcBef>
              <a:buNone/>
              <a:defRPr sz="1000">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4799" name="Google Shape;4799;p43"/>
          <p:cNvSpPr txBox="1"/>
          <p:nvPr>
            <p:ph idx="1" type="body"/>
          </p:nvPr>
        </p:nvSpPr>
        <p:spPr>
          <a:xfrm>
            <a:off x="914399" y="3422952"/>
            <a:ext cx="731520" cy="457200"/>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1400"/>
              <a:buNone/>
              <a:defRPr b="1"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0" name="Google Shape;4800;p43"/>
          <p:cNvSpPr txBox="1"/>
          <p:nvPr>
            <p:ph idx="2" type="body"/>
          </p:nvPr>
        </p:nvSpPr>
        <p:spPr>
          <a:xfrm>
            <a:off x="196596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1" name="Google Shape;4801;p43"/>
          <p:cNvSpPr txBox="1"/>
          <p:nvPr>
            <p:ph idx="3" type="body"/>
          </p:nvPr>
        </p:nvSpPr>
        <p:spPr>
          <a:xfrm>
            <a:off x="275388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2" name="Google Shape;4802;p43"/>
          <p:cNvSpPr txBox="1"/>
          <p:nvPr>
            <p:ph idx="4" type="body"/>
          </p:nvPr>
        </p:nvSpPr>
        <p:spPr>
          <a:xfrm>
            <a:off x="354180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3" name="Google Shape;4803;p43"/>
          <p:cNvSpPr txBox="1"/>
          <p:nvPr>
            <p:ph idx="5" type="body"/>
          </p:nvPr>
        </p:nvSpPr>
        <p:spPr>
          <a:xfrm>
            <a:off x="432972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4" name="Google Shape;4804;p43"/>
          <p:cNvSpPr txBox="1"/>
          <p:nvPr>
            <p:ph idx="6" type="body"/>
          </p:nvPr>
        </p:nvSpPr>
        <p:spPr>
          <a:xfrm>
            <a:off x="914400" y="4224228"/>
            <a:ext cx="731520" cy="457200"/>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1400"/>
              <a:buNone/>
              <a:defRPr b="1"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5" name="Google Shape;4805;p43"/>
          <p:cNvSpPr txBox="1"/>
          <p:nvPr>
            <p:ph idx="7" type="body"/>
          </p:nvPr>
        </p:nvSpPr>
        <p:spPr>
          <a:xfrm>
            <a:off x="511764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6" name="Google Shape;4806;p43"/>
          <p:cNvSpPr txBox="1"/>
          <p:nvPr>
            <p:ph idx="8" type="body"/>
          </p:nvPr>
        </p:nvSpPr>
        <p:spPr>
          <a:xfrm>
            <a:off x="590556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7" name="Google Shape;4807;p43"/>
          <p:cNvSpPr txBox="1"/>
          <p:nvPr>
            <p:ph idx="9" type="body"/>
          </p:nvPr>
        </p:nvSpPr>
        <p:spPr>
          <a:xfrm>
            <a:off x="669348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8" name="Google Shape;4808;p43"/>
          <p:cNvSpPr txBox="1"/>
          <p:nvPr>
            <p:ph idx="13" type="body"/>
          </p:nvPr>
        </p:nvSpPr>
        <p:spPr>
          <a:xfrm>
            <a:off x="905724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9" name="Google Shape;4809;p43"/>
          <p:cNvSpPr txBox="1"/>
          <p:nvPr>
            <p:ph idx="14" type="body"/>
          </p:nvPr>
        </p:nvSpPr>
        <p:spPr>
          <a:xfrm>
            <a:off x="748140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0" name="Google Shape;4810;p43"/>
          <p:cNvSpPr txBox="1"/>
          <p:nvPr>
            <p:ph idx="15" type="body"/>
          </p:nvPr>
        </p:nvSpPr>
        <p:spPr>
          <a:xfrm>
            <a:off x="826932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1" name="Google Shape;4811;p43"/>
          <p:cNvSpPr txBox="1"/>
          <p:nvPr>
            <p:ph idx="16" type="body"/>
          </p:nvPr>
        </p:nvSpPr>
        <p:spPr>
          <a:xfrm>
            <a:off x="984516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2" name="Google Shape;4812;p43"/>
          <p:cNvSpPr txBox="1"/>
          <p:nvPr>
            <p:ph idx="17" type="body"/>
          </p:nvPr>
        </p:nvSpPr>
        <p:spPr>
          <a:xfrm>
            <a:off x="10633085"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3" name="Google Shape;4813;p43"/>
          <p:cNvSpPr txBox="1"/>
          <p:nvPr>
            <p:ph idx="18" type="body"/>
          </p:nvPr>
        </p:nvSpPr>
        <p:spPr>
          <a:xfrm>
            <a:off x="1969915"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4" name="Google Shape;4814;p43"/>
          <p:cNvSpPr txBox="1"/>
          <p:nvPr>
            <p:ph idx="19" type="body"/>
          </p:nvPr>
        </p:nvSpPr>
        <p:spPr>
          <a:xfrm>
            <a:off x="2757602"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5" name="Google Shape;4815;p43"/>
          <p:cNvSpPr txBox="1"/>
          <p:nvPr>
            <p:ph idx="20" type="body"/>
          </p:nvPr>
        </p:nvSpPr>
        <p:spPr>
          <a:xfrm>
            <a:off x="3545289"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6" name="Google Shape;4816;p43"/>
          <p:cNvSpPr txBox="1"/>
          <p:nvPr>
            <p:ph idx="21" type="body"/>
          </p:nvPr>
        </p:nvSpPr>
        <p:spPr>
          <a:xfrm>
            <a:off x="4332976"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7" name="Google Shape;4817;p43"/>
          <p:cNvSpPr txBox="1"/>
          <p:nvPr>
            <p:ph idx="22" type="body"/>
          </p:nvPr>
        </p:nvSpPr>
        <p:spPr>
          <a:xfrm>
            <a:off x="5120663"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8" name="Google Shape;4818;p43"/>
          <p:cNvSpPr txBox="1"/>
          <p:nvPr>
            <p:ph idx="23" type="body"/>
          </p:nvPr>
        </p:nvSpPr>
        <p:spPr>
          <a:xfrm>
            <a:off x="5908350"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9" name="Google Shape;4819;p43"/>
          <p:cNvSpPr txBox="1"/>
          <p:nvPr>
            <p:ph idx="24" type="body"/>
          </p:nvPr>
        </p:nvSpPr>
        <p:spPr>
          <a:xfrm>
            <a:off x="6696037"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0" name="Google Shape;4820;p43"/>
          <p:cNvSpPr txBox="1"/>
          <p:nvPr>
            <p:ph idx="25" type="body"/>
          </p:nvPr>
        </p:nvSpPr>
        <p:spPr>
          <a:xfrm>
            <a:off x="9059098"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1" name="Google Shape;4821;p43"/>
          <p:cNvSpPr txBox="1"/>
          <p:nvPr>
            <p:ph idx="26" type="body"/>
          </p:nvPr>
        </p:nvSpPr>
        <p:spPr>
          <a:xfrm>
            <a:off x="7483724"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2" name="Google Shape;4822;p43"/>
          <p:cNvSpPr txBox="1"/>
          <p:nvPr>
            <p:ph idx="27" type="body"/>
          </p:nvPr>
        </p:nvSpPr>
        <p:spPr>
          <a:xfrm>
            <a:off x="8271411"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3" name="Google Shape;4823;p43"/>
          <p:cNvSpPr txBox="1"/>
          <p:nvPr>
            <p:ph idx="28" type="body"/>
          </p:nvPr>
        </p:nvSpPr>
        <p:spPr>
          <a:xfrm>
            <a:off x="9846785"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4" name="Google Shape;4824;p43"/>
          <p:cNvSpPr txBox="1"/>
          <p:nvPr>
            <p:ph idx="29" type="body"/>
          </p:nvPr>
        </p:nvSpPr>
        <p:spPr>
          <a:xfrm>
            <a:off x="10634472"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4825" name="Google Shape;4825;p43"/>
          <p:cNvCxnSpPr/>
          <p:nvPr/>
        </p:nvCxnSpPr>
        <p:spPr>
          <a:xfrm>
            <a:off x="940445" y="4069080"/>
            <a:ext cx="10332720" cy="0"/>
          </a:xfrm>
          <a:prstGeom prst="straightConnector1">
            <a:avLst/>
          </a:prstGeom>
          <a:noFill/>
          <a:ln cap="flat" cmpd="sng" w="25400">
            <a:solidFill>
              <a:schemeClr val="dk1"/>
            </a:solidFill>
            <a:prstDash val="solid"/>
            <a:miter lim="800000"/>
            <a:headEnd len="sm" w="sm" type="none"/>
            <a:tailEnd len="sm" w="sm" type="none"/>
          </a:ln>
        </p:spPr>
      </p:cxnSp>
      <p:sp>
        <p:nvSpPr>
          <p:cNvPr id="4826" name="Google Shape;4826;p43"/>
          <p:cNvSpPr txBox="1"/>
          <p:nvPr>
            <p:ph idx="30" type="body"/>
          </p:nvPr>
        </p:nvSpPr>
        <p:spPr>
          <a:xfrm>
            <a:off x="5360988" y="2055840"/>
            <a:ext cx="1793875" cy="696885"/>
          </a:xfrm>
          <a:prstGeom prst="rect">
            <a:avLst/>
          </a:prstGeom>
          <a:solidFill>
            <a:srgbClr val="DFEFEE"/>
          </a:solidFill>
          <a:ln cap="flat" cmpd="sng" w="22225">
            <a:solidFill>
              <a:schemeClr val="dk1"/>
            </a:solidFill>
            <a:prstDash val="solid"/>
            <a:round/>
            <a:headEnd len="sm" w="sm" type="none"/>
            <a:tailEnd len="sm" w="sm" type="none"/>
          </a:ln>
        </p:spPr>
        <p:txBody>
          <a:bodyPr anchorCtr="0" anchor="t" bIns="45700" lIns="91425" spcFirstLastPara="1" rIns="91425" wrap="square" tIns="36000">
            <a:normAutofit/>
          </a:bodyPr>
          <a:lstStyle>
            <a:lvl1pPr indent="-228600" lvl="0" marL="457200" algn="ctr">
              <a:lnSpc>
                <a:spcPct val="200000"/>
              </a:lnSpc>
              <a:spcBef>
                <a:spcPts val="1000"/>
              </a:spcBef>
              <a:spcAft>
                <a:spcPts val="0"/>
              </a:spcAft>
              <a:buClr>
                <a:srgbClr val="3F3F3F"/>
              </a:buClr>
              <a:buSzPts val="1200"/>
              <a:buNone/>
              <a:defRPr sz="12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7" name="Google Shape;4827;p43"/>
          <p:cNvSpPr txBox="1"/>
          <p:nvPr>
            <p:ph idx="31" type="body"/>
          </p:nvPr>
        </p:nvSpPr>
        <p:spPr>
          <a:xfrm>
            <a:off x="5412717" y="2466901"/>
            <a:ext cx="1690417" cy="22467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100"/>
              <a:buNone/>
              <a:defRPr sz="1100">
                <a:solidFill>
                  <a:srgbClr val="3F3F3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8" name="Google Shape;4828;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Financials" type="obj">
  <p:cSld name="OBJECT">
    <p:spTree>
      <p:nvGrpSpPr>
        <p:cNvPr id="4829" name="Shape 4829"/>
        <p:cNvGrpSpPr/>
        <p:nvPr/>
      </p:nvGrpSpPr>
      <p:grpSpPr>
        <a:xfrm>
          <a:off x="0" y="0"/>
          <a:ext cx="0" cy="0"/>
          <a:chOff x="0" y="0"/>
          <a:chExt cx="0" cy="0"/>
        </a:xfrm>
      </p:grpSpPr>
      <p:sp>
        <p:nvSpPr>
          <p:cNvPr id="4830" name="Google Shape;4830;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31" name="Google Shape;4831;p44"/>
          <p:cNvSpPr txBox="1"/>
          <p:nvPr>
            <p:ph idx="1" type="body"/>
          </p:nvPr>
        </p:nvSpPr>
        <p:spPr>
          <a:xfrm>
            <a:off x="915924" y="1825625"/>
            <a:ext cx="10360152"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2" name="Google Shape;4832;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3" name="Google Shape;4833;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4" name="Google Shape;4834;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Funding">
  <p:cSld name="19_Funding">
    <p:spTree>
      <p:nvGrpSpPr>
        <p:cNvPr id="4835" name="Shape 4835"/>
        <p:cNvGrpSpPr/>
        <p:nvPr/>
      </p:nvGrpSpPr>
      <p:grpSpPr>
        <a:xfrm>
          <a:off x="0" y="0"/>
          <a:ext cx="0" cy="0"/>
          <a:chOff x="0" y="0"/>
          <a:chExt cx="0" cy="0"/>
        </a:xfrm>
      </p:grpSpPr>
      <p:sp>
        <p:nvSpPr>
          <p:cNvPr id="4836" name="Google Shape;4836;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37" name="Google Shape;4837;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8" name="Google Shape;4838;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9" name="Google Shape;4839;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840" name="Google Shape;4840;p45"/>
          <p:cNvSpPr txBox="1"/>
          <p:nvPr>
            <p:ph idx="1" type="body"/>
          </p:nvPr>
        </p:nvSpPr>
        <p:spPr>
          <a:xfrm>
            <a:off x="1028700" y="2004810"/>
            <a:ext cx="1828800" cy="173736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1" name="Google Shape;4841;p45"/>
          <p:cNvSpPr txBox="1"/>
          <p:nvPr>
            <p:ph idx="2" type="body"/>
          </p:nvPr>
        </p:nvSpPr>
        <p:spPr>
          <a:xfrm>
            <a:off x="3794126" y="2004810"/>
            <a:ext cx="1828800" cy="173736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2" name="Google Shape;4842;p45"/>
          <p:cNvSpPr txBox="1"/>
          <p:nvPr>
            <p:ph idx="3" type="body"/>
          </p:nvPr>
        </p:nvSpPr>
        <p:spPr>
          <a:xfrm>
            <a:off x="9324977" y="2004810"/>
            <a:ext cx="1828800" cy="173736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3" name="Google Shape;4843;p45"/>
          <p:cNvSpPr txBox="1"/>
          <p:nvPr>
            <p:ph idx="4" type="body"/>
          </p:nvPr>
        </p:nvSpPr>
        <p:spPr>
          <a:xfrm>
            <a:off x="6559552" y="2004810"/>
            <a:ext cx="1828800" cy="173736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4" name="Google Shape;4844;p45"/>
          <p:cNvSpPr txBox="1"/>
          <p:nvPr>
            <p:ph idx="5" type="body"/>
          </p:nvPr>
        </p:nvSpPr>
        <p:spPr>
          <a:xfrm>
            <a:off x="914400" y="3886200"/>
            <a:ext cx="2057400" cy="54864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sz="1800">
                <a:latin typeface="Arial"/>
                <a:ea typeface="Arial"/>
                <a:cs typeface="Arial"/>
                <a:sym typeface="Arial"/>
              </a:defRPr>
            </a:lvl2pPr>
            <a:lvl3pPr indent="-228600" lvl="2" marL="1371600" algn="l">
              <a:lnSpc>
                <a:spcPct val="90000"/>
              </a:lnSpc>
              <a:spcBef>
                <a:spcPts val="500"/>
              </a:spcBef>
              <a:spcAft>
                <a:spcPts val="0"/>
              </a:spcAft>
              <a:buClr>
                <a:schemeClr val="dk1"/>
              </a:buClr>
              <a:buSzPts val="1800"/>
              <a:buNone/>
              <a:defRPr sz="1800">
                <a:latin typeface="Arial"/>
                <a:ea typeface="Arial"/>
                <a:cs typeface="Arial"/>
                <a:sym typeface="Arial"/>
              </a:defRPr>
            </a:lvl3pPr>
            <a:lvl4pPr indent="-228600" lvl="3" marL="1828800" algn="l">
              <a:lnSpc>
                <a:spcPct val="90000"/>
              </a:lnSpc>
              <a:spcBef>
                <a:spcPts val="500"/>
              </a:spcBef>
              <a:spcAft>
                <a:spcPts val="0"/>
              </a:spcAft>
              <a:buClr>
                <a:schemeClr val="dk1"/>
              </a:buClr>
              <a:buSzPts val="1800"/>
              <a:buNone/>
              <a:defRPr sz="1800">
                <a:latin typeface="Arial"/>
                <a:ea typeface="Arial"/>
                <a:cs typeface="Arial"/>
                <a:sym typeface="Arial"/>
              </a:defRPr>
            </a:lvl4pPr>
            <a:lvl5pPr indent="-228600" lvl="4" marL="2286000" algn="l">
              <a:lnSpc>
                <a:spcPct val="90000"/>
              </a:lnSpc>
              <a:spcBef>
                <a:spcPts val="500"/>
              </a:spcBef>
              <a:spcAft>
                <a:spcPts val="0"/>
              </a:spcAft>
              <a:buClr>
                <a:schemeClr val="dk1"/>
              </a:buClr>
              <a:buSzPts val="1800"/>
              <a:buNone/>
              <a:defRPr sz="18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5" name="Google Shape;4845;p45"/>
          <p:cNvSpPr txBox="1"/>
          <p:nvPr>
            <p:ph idx="6" type="body"/>
          </p:nvPr>
        </p:nvSpPr>
        <p:spPr>
          <a:xfrm>
            <a:off x="914400" y="4919472"/>
            <a:ext cx="2057400" cy="914400"/>
          </a:xfrm>
          <a:prstGeom prst="rect">
            <a:avLst/>
          </a:prstGeom>
          <a:noFill/>
          <a:ln>
            <a:noFill/>
          </a:ln>
        </p:spPr>
        <p:txBody>
          <a:bodyPr anchorCtr="0" anchor="t" bIns="45700" lIns="91425" spcFirstLastPara="1" rIns="91425" wrap="square" tIns="45700">
            <a:noAutofit/>
          </a:bodyPr>
          <a:lstStyle>
            <a:lvl1pPr indent="-228600" lvl="0" marL="457200" algn="ctr">
              <a:lnSpc>
                <a:spcPct val="142857"/>
              </a:lnSpc>
              <a:spcBef>
                <a:spcPts val="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6" name="Google Shape;4846;p45"/>
          <p:cNvSpPr txBox="1"/>
          <p:nvPr>
            <p:ph idx="7" type="body"/>
          </p:nvPr>
        </p:nvSpPr>
        <p:spPr>
          <a:xfrm>
            <a:off x="3679826" y="3886200"/>
            <a:ext cx="2057400" cy="54864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sz="1800">
                <a:latin typeface="Arial"/>
                <a:ea typeface="Arial"/>
                <a:cs typeface="Arial"/>
                <a:sym typeface="Arial"/>
              </a:defRPr>
            </a:lvl2pPr>
            <a:lvl3pPr indent="-228600" lvl="2" marL="1371600" algn="l">
              <a:lnSpc>
                <a:spcPct val="90000"/>
              </a:lnSpc>
              <a:spcBef>
                <a:spcPts val="500"/>
              </a:spcBef>
              <a:spcAft>
                <a:spcPts val="0"/>
              </a:spcAft>
              <a:buClr>
                <a:schemeClr val="dk1"/>
              </a:buClr>
              <a:buSzPts val="1800"/>
              <a:buNone/>
              <a:defRPr sz="1800">
                <a:latin typeface="Arial"/>
                <a:ea typeface="Arial"/>
                <a:cs typeface="Arial"/>
                <a:sym typeface="Arial"/>
              </a:defRPr>
            </a:lvl3pPr>
            <a:lvl4pPr indent="-228600" lvl="3" marL="1828800" algn="l">
              <a:lnSpc>
                <a:spcPct val="90000"/>
              </a:lnSpc>
              <a:spcBef>
                <a:spcPts val="500"/>
              </a:spcBef>
              <a:spcAft>
                <a:spcPts val="0"/>
              </a:spcAft>
              <a:buClr>
                <a:schemeClr val="dk1"/>
              </a:buClr>
              <a:buSzPts val="1800"/>
              <a:buNone/>
              <a:defRPr sz="1800">
                <a:latin typeface="Arial"/>
                <a:ea typeface="Arial"/>
                <a:cs typeface="Arial"/>
                <a:sym typeface="Arial"/>
              </a:defRPr>
            </a:lvl4pPr>
            <a:lvl5pPr indent="-228600" lvl="4" marL="2286000" algn="l">
              <a:lnSpc>
                <a:spcPct val="90000"/>
              </a:lnSpc>
              <a:spcBef>
                <a:spcPts val="500"/>
              </a:spcBef>
              <a:spcAft>
                <a:spcPts val="0"/>
              </a:spcAft>
              <a:buClr>
                <a:schemeClr val="dk1"/>
              </a:buClr>
              <a:buSzPts val="1800"/>
              <a:buNone/>
              <a:defRPr sz="18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7" name="Google Shape;4847;p45"/>
          <p:cNvSpPr txBox="1"/>
          <p:nvPr>
            <p:ph idx="8" type="body"/>
          </p:nvPr>
        </p:nvSpPr>
        <p:spPr>
          <a:xfrm>
            <a:off x="3679826" y="4919472"/>
            <a:ext cx="2057400" cy="914400"/>
          </a:xfrm>
          <a:prstGeom prst="rect">
            <a:avLst/>
          </a:prstGeom>
          <a:noFill/>
          <a:ln>
            <a:noFill/>
          </a:ln>
        </p:spPr>
        <p:txBody>
          <a:bodyPr anchorCtr="0" anchor="t" bIns="45700" lIns="91425" spcFirstLastPara="1" rIns="91425" wrap="square" tIns="45700">
            <a:noAutofit/>
          </a:bodyPr>
          <a:lstStyle>
            <a:lvl1pPr indent="-228600" lvl="0" marL="457200" algn="ctr">
              <a:lnSpc>
                <a:spcPct val="142857"/>
              </a:lnSpc>
              <a:spcBef>
                <a:spcPts val="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8" name="Google Shape;4848;p45"/>
          <p:cNvSpPr txBox="1"/>
          <p:nvPr>
            <p:ph idx="9" type="body"/>
          </p:nvPr>
        </p:nvSpPr>
        <p:spPr>
          <a:xfrm>
            <a:off x="9210677" y="3886200"/>
            <a:ext cx="2057400" cy="54864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sz="1800">
                <a:latin typeface="Arial"/>
                <a:ea typeface="Arial"/>
                <a:cs typeface="Arial"/>
                <a:sym typeface="Arial"/>
              </a:defRPr>
            </a:lvl2pPr>
            <a:lvl3pPr indent="-228600" lvl="2" marL="1371600" algn="l">
              <a:lnSpc>
                <a:spcPct val="90000"/>
              </a:lnSpc>
              <a:spcBef>
                <a:spcPts val="500"/>
              </a:spcBef>
              <a:spcAft>
                <a:spcPts val="0"/>
              </a:spcAft>
              <a:buClr>
                <a:schemeClr val="dk1"/>
              </a:buClr>
              <a:buSzPts val="1800"/>
              <a:buNone/>
              <a:defRPr sz="1800">
                <a:latin typeface="Arial"/>
                <a:ea typeface="Arial"/>
                <a:cs typeface="Arial"/>
                <a:sym typeface="Arial"/>
              </a:defRPr>
            </a:lvl3pPr>
            <a:lvl4pPr indent="-228600" lvl="3" marL="1828800" algn="l">
              <a:lnSpc>
                <a:spcPct val="90000"/>
              </a:lnSpc>
              <a:spcBef>
                <a:spcPts val="500"/>
              </a:spcBef>
              <a:spcAft>
                <a:spcPts val="0"/>
              </a:spcAft>
              <a:buClr>
                <a:schemeClr val="dk1"/>
              </a:buClr>
              <a:buSzPts val="1800"/>
              <a:buNone/>
              <a:defRPr sz="1800">
                <a:latin typeface="Arial"/>
                <a:ea typeface="Arial"/>
                <a:cs typeface="Arial"/>
                <a:sym typeface="Arial"/>
              </a:defRPr>
            </a:lvl4pPr>
            <a:lvl5pPr indent="-228600" lvl="4" marL="2286000" algn="l">
              <a:lnSpc>
                <a:spcPct val="90000"/>
              </a:lnSpc>
              <a:spcBef>
                <a:spcPts val="500"/>
              </a:spcBef>
              <a:spcAft>
                <a:spcPts val="0"/>
              </a:spcAft>
              <a:buClr>
                <a:schemeClr val="dk1"/>
              </a:buClr>
              <a:buSzPts val="1800"/>
              <a:buNone/>
              <a:defRPr sz="18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9" name="Google Shape;4849;p45"/>
          <p:cNvSpPr txBox="1"/>
          <p:nvPr>
            <p:ph idx="13" type="body"/>
          </p:nvPr>
        </p:nvSpPr>
        <p:spPr>
          <a:xfrm>
            <a:off x="9210677" y="4919472"/>
            <a:ext cx="2057400" cy="914400"/>
          </a:xfrm>
          <a:prstGeom prst="rect">
            <a:avLst/>
          </a:prstGeom>
          <a:noFill/>
          <a:ln>
            <a:noFill/>
          </a:ln>
        </p:spPr>
        <p:txBody>
          <a:bodyPr anchorCtr="0" anchor="t" bIns="45700" lIns="91425" spcFirstLastPara="1" rIns="91425" wrap="square" tIns="45700">
            <a:noAutofit/>
          </a:bodyPr>
          <a:lstStyle>
            <a:lvl1pPr indent="-228600" lvl="0" marL="457200" algn="ctr">
              <a:lnSpc>
                <a:spcPct val="142857"/>
              </a:lnSpc>
              <a:spcBef>
                <a:spcPts val="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50" name="Google Shape;4850;p45"/>
          <p:cNvSpPr txBox="1"/>
          <p:nvPr>
            <p:ph idx="14" type="body"/>
          </p:nvPr>
        </p:nvSpPr>
        <p:spPr>
          <a:xfrm>
            <a:off x="6445252" y="3886200"/>
            <a:ext cx="2057400" cy="54864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sz="1800">
                <a:latin typeface="Arial"/>
                <a:ea typeface="Arial"/>
                <a:cs typeface="Arial"/>
                <a:sym typeface="Arial"/>
              </a:defRPr>
            </a:lvl2pPr>
            <a:lvl3pPr indent="-228600" lvl="2" marL="1371600" algn="l">
              <a:lnSpc>
                <a:spcPct val="90000"/>
              </a:lnSpc>
              <a:spcBef>
                <a:spcPts val="500"/>
              </a:spcBef>
              <a:spcAft>
                <a:spcPts val="0"/>
              </a:spcAft>
              <a:buClr>
                <a:schemeClr val="dk1"/>
              </a:buClr>
              <a:buSzPts val="1800"/>
              <a:buNone/>
              <a:defRPr sz="1800">
                <a:latin typeface="Arial"/>
                <a:ea typeface="Arial"/>
                <a:cs typeface="Arial"/>
                <a:sym typeface="Arial"/>
              </a:defRPr>
            </a:lvl3pPr>
            <a:lvl4pPr indent="-228600" lvl="3" marL="1828800" algn="l">
              <a:lnSpc>
                <a:spcPct val="90000"/>
              </a:lnSpc>
              <a:spcBef>
                <a:spcPts val="500"/>
              </a:spcBef>
              <a:spcAft>
                <a:spcPts val="0"/>
              </a:spcAft>
              <a:buClr>
                <a:schemeClr val="dk1"/>
              </a:buClr>
              <a:buSzPts val="1800"/>
              <a:buNone/>
              <a:defRPr sz="1800">
                <a:latin typeface="Arial"/>
                <a:ea typeface="Arial"/>
                <a:cs typeface="Arial"/>
                <a:sym typeface="Arial"/>
              </a:defRPr>
            </a:lvl4pPr>
            <a:lvl5pPr indent="-228600" lvl="4" marL="2286000" algn="l">
              <a:lnSpc>
                <a:spcPct val="90000"/>
              </a:lnSpc>
              <a:spcBef>
                <a:spcPts val="500"/>
              </a:spcBef>
              <a:spcAft>
                <a:spcPts val="0"/>
              </a:spcAft>
              <a:buClr>
                <a:schemeClr val="dk1"/>
              </a:buClr>
              <a:buSzPts val="1800"/>
              <a:buNone/>
              <a:defRPr sz="18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51" name="Google Shape;4851;p45"/>
          <p:cNvSpPr txBox="1"/>
          <p:nvPr>
            <p:ph idx="15" type="body"/>
          </p:nvPr>
        </p:nvSpPr>
        <p:spPr>
          <a:xfrm>
            <a:off x="6445252" y="4919472"/>
            <a:ext cx="2057400" cy="914400"/>
          </a:xfrm>
          <a:prstGeom prst="rect">
            <a:avLst/>
          </a:prstGeom>
          <a:noFill/>
          <a:ln>
            <a:noFill/>
          </a:ln>
        </p:spPr>
        <p:txBody>
          <a:bodyPr anchorCtr="0" anchor="t" bIns="45700" lIns="91425" spcFirstLastPara="1" rIns="91425" wrap="square" tIns="45700">
            <a:noAutofit/>
          </a:bodyPr>
          <a:lstStyle>
            <a:lvl1pPr indent="-228600" lvl="0" marL="457200" algn="ctr">
              <a:lnSpc>
                <a:spcPct val="142857"/>
              </a:lnSpc>
              <a:spcBef>
                <a:spcPts val="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52" name="Google Shape;4852;p45"/>
          <p:cNvSpPr txBox="1"/>
          <p:nvPr>
            <p:ph idx="16" type="body"/>
          </p:nvPr>
        </p:nvSpPr>
        <p:spPr>
          <a:xfrm>
            <a:off x="914400" y="4544568"/>
            <a:ext cx="205740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125000"/>
              </a:lnSpc>
              <a:spcBef>
                <a:spcPts val="0"/>
              </a:spcBef>
              <a:spcAft>
                <a:spcPts val="0"/>
              </a:spcAft>
              <a:buClr>
                <a:schemeClr val="dk1"/>
              </a:buClr>
              <a:buSzPts val="1600"/>
              <a:buNone/>
              <a:defRPr sz="1600">
                <a:solidFill>
                  <a:schemeClr val="dk1"/>
                </a:solidFil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53" name="Google Shape;4853;p45"/>
          <p:cNvSpPr txBox="1"/>
          <p:nvPr>
            <p:ph idx="17" type="body"/>
          </p:nvPr>
        </p:nvSpPr>
        <p:spPr>
          <a:xfrm>
            <a:off x="3679826" y="4544568"/>
            <a:ext cx="205740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125000"/>
              </a:lnSpc>
              <a:spcBef>
                <a:spcPts val="0"/>
              </a:spcBef>
              <a:spcAft>
                <a:spcPts val="0"/>
              </a:spcAft>
              <a:buClr>
                <a:schemeClr val="dk1"/>
              </a:buClr>
              <a:buSzPts val="1600"/>
              <a:buNone/>
              <a:defRPr sz="1600">
                <a:solidFill>
                  <a:schemeClr val="dk1"/>
                </a:solidFil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54" name="Google Shape;4854;p45"/>
          <p:cNvSpPr txBox="1"/>
          <p:nvPr>
            <p:ph idx="18" type="body"/>
          </p:nvPr>
        </p:nvSpPr>
        <p:spPr>
          <a:xfrm>
            <a:off x="9210677" y="4544568"/>
            <a:ext cx="205740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125000"/>
              </a:lnSpc>
              <a:spcBef>
                <a:spcPts val="0"/>
              </a:spcBef>
              <a:spcAft>
                <a:spcPts val="0"/>
              </a:spcAft>
              <a:buClr>
                <a:schemeClr val="dk1"/>
              </a:buClr>
              <a:buSzPts val="1600"/>
              <a:buNone/>
              <a:defRPr sz="1600">
                <a:solidFill>
                  <a:schemeClr val="dk1"/>
                </a:solidFil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55" name="Google Shape;4855;p45"/>
          <p:cNvSpPr txBox="1"/>
          <p:nvPr>
            <p:ph idx="19" type="body"/>
          </p:nvPr>
        </p:nvSpPr>
        <p:spPr>
          <a:xfrm>
            <a:off x="6445252" y="4544568"/>
            <a:ext cx="205740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125000"/>
              </a:lnSpc>
              <a:spcBef>
                <a:spcPts val="0"/>
              </a:spcBef>
              <a:spcAft>
                <a:spcPts val="0"/>
              </a:spcAft>
              <a:buClr>
                <a:schemeClr val="dk1"/>
              </a:buClr>
              <a:buSzPts val="1600"/>
              <a:buNone/>
              <a:defRPr sz="1600">
                <a:solidFill>
                  <a:schemeClr val="dk1"/>
                </a:solidFil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Summary2">
  <p:cSld name="20_Summary2">
    <p:spTree>
      <p:nvGrpSpPr>
        <p:cNvPr id="4856" name="Shape 4856"/>
        <p:cNvGrpSpPr/>
        <p:nvPr/>
      </p:nvGrpSpPr>
      <p:grpSpPr>
        <a:xfrm>
          <a:off x="0" y="0"/>
          <a:ext cx="0" cy="0"/>
          <a:chOff x="0" y="0"/>
          <a:chExt cx="0" cy="0"/>
        </a:xfrm>
      </p:grpSpPr>
      <p:grpSp>
        <p:nvGrpSpPr>
          <p:cNvPr descr="abstract colorful illustration of buildings" id="4857" name="Google Shape;4857;p46"/>
          <p:cNvGrpSpPr/>
          <p:nvPr/>
        </p:nvGrpSpPr>
        <p:grpSpPr>
          <a:xfrm>
            <a:off x="0" y="604139"/>
            <a:ext cx="5438616" cy="6260089"/>
            <a:chOff x="0" y="604139"/>
            <a:chExt cx="5438616" cy="6260089"/>
          </a:xfrm>
        </p:grpSpPr>
        <p:sp>
          <p:nvSpPr>
            <p:cNvPr id="4858" name="Google Shape;4858;p46"/>
            <p:cNvSpPr/>
            <p:nvPr/>
          </p:nvSpPr>
          <p:spPr>
            <a:xfrm>
              <a:off x="2419091" y="1922287"/>
              <a:ext cx="454549" cy="1366454"/>
            </a:xfrm>
            <a:custGeom>
              <a:rect b="b" l="l" r="r" t="t"/>
              <a:pathLst>
                <a:path extrusionOk="0" h="1366454" w="454549">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59" name="Google Shape;4859;p46"/>
            <p:cNvSpPr/>
            <p:nvPr/>
          </p:nvSpPr>
          <p:spPr>
            <a:xfrm>
              <a:off x="1465492" y="806902"/>
              <a:ext cx="3338488" cy="3750155"/>
            </a:xfrm>
            <a:custGeom>
              <a:rect b="b" l="l" r="r" t="t"/>
              <a:pathLst>
                <a:path extrusionOk="0" h="3750155" w="3338488">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60" name="Google Shape;4860;p46"/>
            <p:cNvSpPr/>
            <p:nvPr/>
          </p:nvSpPr>
          <p:spPr>
            <a:xfrm>
              <a:off x="2298048" y="1465022"/>
              <a:ext cx="35600" cy="267214"/>
            </a:xfrm>
            <a:custGeom>
              <a:rect b="b" l="l" r="r" t="t"/>
              <a:pathLst>
                <a:path extrusionOk="0" h="267214" w="35600">
                  <a:moveTo>
                    <a:pt x="0" y="267215"/>
                  </a:moveTo>
                  <a:lnTo>
                    <a:pt x="3687" y="265562"/>
                  </a:lnTo>
                  <a:lnTo>
                    <a:pt x="35601" y="0"/>
                  </a:lnTo>
                  <a:lnTo>
                    <a:pt x="31787" y="1780"/>
                  </a:lnTo>
                  <a:lnTo>
                    <a:pt x="0" y="267215"/>
                  </a:lnTo>
                  <a:close/>
                </a:path>
              </a:pathLst>
            </a:custGeom>
            <a:solidFill>
              <a:srgbClr val="F1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61" name="Google Shape;4861;p46"/>
            <p:cNvSpPr/>
            <p:nvPr/>
          </p:nvSpPr>
          <p:spPr>
            <a:xfrm>
              <a:off x="2626086" y="2351839"/>
              <a:ext cx="247681" cy="291367"/>
            </a:xfrm>
            <a:custGeom>
              <a:rect b="b" l="l" r="r" t="t"/>
              <a:pathLst>
                <a:path extrusionOk="0" h="291367" w="247681">
                  <a:moveTo>
                    <a:pt x="247682" y="172634"/>
                  </a:moveTo>
                  <a:lnTo>
                    <a:pt x="41704" y="0"/>
                  </a:lnTo>
                  <a:lnTo>
                    <a:pt x="0" y="291368"/>
                  </a:lnTo>
                  <a:lnTo>
                    <a:pt x="247682" y="17263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62" name="Google Shape;4862;p46"/>
            <p:cNvSpPr/>
            <p:nvPr/>
          </p:nvSpPr>
          <p:spPr>
            <a:xfrm>
              <a:off x="1759327" y="1314762"/>
              <a:ext cx="8391" cy="9788"/>
            </a:xfrm>
            <a:custGeom>
              <a:rect b="b" l="l" r="r" t="t"/>
              <a:pathLst>
                <a:path extrusionOk="0" h="9788" w="8391">
                  <a:moveTo>
                    <a:pt x="890" y="0"/>
                  </a:moveTo>
                  <a:lnTo>
                    <a:pt x="0" y="9789"/>
                  </a:lnTo>
                  <a:lnTo>
                    <a:pt x="8392" y="6229"/>
                  </a:lnTo>
                  <a:lnTo>
                    <a:pt x="890"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63" name="Google Shape;4863;p46"/>
            <p:cNvSpPr/>
            <p:nvPr/>
          </p:nvSpPr>
          <p:spPr>
            <a:xfrm>
              <a:off x="1760726" y="1205435"/>
              <a:ext cx="570634" cy="344887"/>
            </a:xfrm>
            <a:custGeom>
              <a:rect b="b" l="l" r="r" t="t"/>
              <a:pathLst>
                <a:path extrusionOk="0" h="344887" w="570634">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64" name="Google Shape;4864;p46"/>
            <p:cNvSpPr/>
            <p:nvPr/>
          </p:nvSpPr>
          <p:spPr>
            <a:xfrm>
              <a:off x="2678089" y="3105683"/>
              <a:ext cx="67387" cy="47035"/>
            </a:xfrm>
            <a:custGeom>
              <a:rect b="b" l="l" r="r" t="t"/>
              <a:pathLst>
                <a:path extrusionOk="0" h="47035" w="67387">
                  <a:moveTo>
                    <a:pt x="17546" y="46019"/>
                  </a:moveTo>
                  <a:lnTo>
                    <a:pt x="63827" y="23009"/>
                  </a:lnTo>
                  <a:lnTo>
                    <a:pt x="67388" y="0"/>
                  </a:lnTo>
                  <a:lnTo>
                    <a:pt x="0" y="33434"/>
                  </a:lnTo>
                  <a:lnTo>
                    <a:pt x="15385" y="47036"/>
                  </a:lnTo>
                  <a:lnTo>
                    <a:pt x="17546" y="46019"/>
                  </a:lnTo>
                  <a:close/>
                </a:path>
              </a:pathLst>
            </a:custGeom>
            <a:solidFill>
              <a:srgbClr val="F1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65" name="Google Shape;4865;p46"/>
            <p:cNvSpPr/>
            <p:nvPr/>
          </p:nvSpPr>
          <p:spPr>
            <a:xfrm>
              <a:off x="2673639" y="3142168"/>
              <a:ext cx="16783" cy="20466"/>
            </a:xfrm>
            <a:custGeom>
              <a:rect b="b" l="l" r="r" t="t"/>
              <a:pathLst>
                <a:path extrusionOk="0" h="20466" w="16783">
                  <a:moveTo>
                    <a:pt x="3052" y="0"/>
                  </a:moveTo>
                  <a:lnTo>
                    <a:pt x="0" y="20467"/>
                  </a:lnTo>
                  <a:lnTo>
                    <a:pt x="16783" y="12077"/>
                  </a:lnTo>
                  <a:lnTo>
                    <a:pt x="3052" y="0"/>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66" name="Google Shape;4866;p46"/>
            <p:cNvSpPr/>
            <p:nvPr/>
          </p:nvSpPr>
          <p:spPr>
            <a:xfrm>
              <a:off x="1631545" y="1254505"/>
              <a:ext cx="501339" cy="278655"/>
            </a:xfrm>
            <a:custGeom>
              <a:rect b="b" l="l" r="r" t="t"/>
              <a:pathLst>
                <a:path extrusionOk="0" h="278655" w="501339">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67" name="Google Shape;4867;p46"/>
            <p:cNvSpPr/>
            <p:nvPr/>
          </p:nvSpPr>
          <p:spPr>
            <a:xfrm>
              <a:off x="1764540" y="1389129"/>
              <a:ext cx="367453" cy="836856"/>
            </a:xfrm>
            <a:custGeom>
              <a:rect b="b" l="l" r="r" t="t"/>
              <a:pathLst>
                <a:path extrusionOk="0" h="836856" w="367453">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68" name="Google Shape;4868;p46"/>
            <p:cNvSpPr/>
            <p:nvPr/>
          </p:nvSpPr>
          <p:spPr>
            <a:xfrm>
              <a:off x="1593147" y="1401969"/>
              <a:ext cx="197204" cy="445696"/>
            </a:xfrm>
            <a:custGeom>
              <a:rect b="b" l="l" r="r" t="t"/>
              <a:pathLst>
                <a:path extrusionOk="0" h="445696" w="197204">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69" name="Google Shape;4869;p46"/>
            <p:cNvSpPr/>
            <p:nvPr/>
          </p:nvSpPr>
          <p:spPr>
            <a:xfrm>
              <a:off x="2099063" y="1692320"/>
              <a:ext cx="611066" cy="282723"/>
            </a:xfrm>
            <a:custGeom>
              <a:rect b="b" l="l" r="r" t="t"/>
              <a:pathLst>
                <a:path extrusionOk="0" h="282723" w="611066">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70" name="Google Shape;4870;p46"/>
            <p:cNvSpPr/>
            <p:nvPr/>
          </p:nvSpPr>
          <p:spPr>
            <a:xfrm>
              <a:off x="2053545" y="1808892"/>
              <a:ext cx="512782" cy="311834"/>
            </a:xfrm>
            <a:custGeom>
              <a:rect b="b" l="l" r="r" t="t"/>
              <a:pathLst>
                <a:path extrusionOk="0" h="311834" w="512782">
                  <a:moveTo>
                    <a:pt x="207630" y="311835"/>
                  </a:moveTo>
                  <a:lnTo>
                    <a:pt x="512782" y="172126"/>
                  </a:lnTo>
                  <a:lnTo>
                    <a:pt x="303499" y="0"/>
                  </a:lnTo>
                  <a:lnTo>
                    <a:pt x="104006" y="89622"/>
                  </a:lnTo>
                  <a:lnTo>
                    <a:pt x="29498" y="123056"/>
                  </a:lnTo>
                  <a:lnTo>
                    <a:pt x="0" y="136277"/>
                  </a:lnTo>
                  <a:lnTo>
                    <a:pt x="207630" y="311835"/>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71" name="Google Shape;4871;p46"/>
            <p:cNvSpPr/>
            <p:nvPr/>
          </p:nvSpPr>
          <p:spPr>
            <a:xfrm>
              <a:off x="1810440" y="1948093"/>
              <a:ext cx="448827" cy="2500908"/>
            </a:xfrm>
            <a:custGeom>
              <a:rect b="b" l="l" r="r" t="t"/>
              <a:pathLst>
                <a:path extrusionOk="0" h="2500908" w="448827">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72" name="Google Shape;4872;p46"/>
            <p:cNvSpPr/>
            <p:nvPr/>
          </p:nvSpPr>
          <p:spPr>
            <a:xfrm>
              <a:off x="1893213" y="4148480"/>
              <a:ext cx="766694" cy="467434"/>
            </a:xfrm>
            <a:custGeom>
              <a:rect b="b" l="l" r="r" t="t"/>
              <a:pathLst>
                <a:path extrusionOk="0" h="467434" w="76669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rgbClr val="E946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73" name="Google Shape;4873;p46"/>
            <p:cNvSpPr/>
            <p:nvPr/>
          </p:nvSpPr>
          <p:spPr>
            <a:xfrm>
              <a:off x="1982343" y="1984196"/>
              <a:ext cx="584874" cy="2466203"/>
            </a:xfrm>
            <a:custGeom>
              <a:rect b="b" l="l" r="r" t="t"/>
              <a:pathLst>
                <a:path extrusionOk="0" h="2466203" w="584874">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74" name="Google Shape;4874;p46"/>
            <p:cNvSpPr/>
            <p:nvPr/>
          </p:nvSpPr>
          <p:spPr>
            <a:xfrm>
              <a:off x="2595062" y="2799569"/>
              <a:ext cx="754106" cy="2054576"/>
            </a:xfrm>
            <a:custGeom>
              <a:rect b="b" l="l" r="r" t="t"/>
              <a:pathLst>
                <a:path extrusionOk="0" h="2054576" w="75410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75" name="Google Shape;4875;p46"/>
            <p:cNvSpPr/>
            <p:nvPr/>
          </p:nvSpPr>
          <p:spPr>
            <a:xfrm>
              <a:off x="1877065" y="4213822"/>
              <a:ext cx="783858" cy="548030"/>
            </a:xfrm>
            <a:custGeom>
              <a:rect b="b" l="l" r="r" t="t"/>
              <a:pathLst>
                <a:path extrusionOk="0" h="548030" w="783858">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76" name="Google Shape;4876;p46"/>
            <p:cNvSpPr/>
            <p:nvPr/>
          </p:nvSpPr>
          <p:spPr>
            <a:xfrm>
              <a:off x="1853670" y="4528963"/>
              <a:ext cx="722701" cy="577396"/>
            </a:xfrm>
            <a:custGeom>
              <a:rect b="b" l="l" r="r" t="t"/>
              <a:pathLst>
                <a:path extrusionOk="0" h="577396" w="722701">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rgbClr val="E946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77" name="Google Shape;4877;p46"/>
            <p:cNvSpPr/>
            <p:nvPr/>
          </p:nvSpPr>
          <p:spPr>
            <a:xfrm>
              <a:off x="2283807" y="3146999"/>
              <a:ext cx="462559" cy="1164073"/>
            </a:xfrm>
            <a:custGeom>
              <a:rect b="b" l="l" r="r" t="t"/>
              <a:pathLst>
                <a:path extrusionOk="0" h="1164073" w="462559">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78" name="Google Shape;4878;p46"/>
            <p:cNvSpPr/>
            <p:nvPr/>
          </p:nvSpPr>
          <p:spPr>
            <a:xfrm>
              <a:off x="2090036" y="1844360"/>
              <a:ext cx="54545" cy="64197"/>
            </a:xfrm>
            <a:custGeom>
              <a:rect b="b" l="l" r="r" t="t"/>
              <a:pathLst>
                <a:path extrusionOk="0" h="64197" w="54545">
                  <a:moveTo>
                    <a:pt x="54546" y="39663"/>
                  </a:moveTo>
                  <a:lnTo>
                    <a:pt x="6993" y="0"/>
                  </a:lnTo>
                  <a:lnTo>
                    <a:pt x="0" y="64198"/>
                  </a:lnTo>
                  <a:lnTo>
                    <a:pt x="54546" y="39663"/>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79" name="Google Shape;4879;p46"/>
            <p:cNvSpPr/>
            <p:nvPr/>
          </p:nvSpPr>
          <p:spPr>
            <a:xfrm>
              <a:off x="3630799" y="3291920"/>
              <a:ext cx="115957" cy="134624"/>
            </a:xfrm>
            <a:custGeom>
              <a:rect b="b" l="l" r="r" t="t"/>
              <a:pathLst>
                <a:path extrusionOk="0" h="134624" w="115957">
                  <a:moveTo>
                    <a:pt x="115958" y="74368"/>
                  </a:moveTo>
                  <a:lnTo>
                    <a:pt x="27845" y="0"/>
                  </a:lnTo>
                  <a:lnTo>
                    <a:pt x="0" y="134624"/>
                  </a:lnTo>
                  <a:lnTo>
                    <a:pt x="115958" y="74368"/>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80" name="Google Shape;4880;p46"/>
            <p:cNvSpPr/>
            <p:nvPr/>
          </p:nvSpPr>
          <p:spPr>
            <a:xfrm>
              <a:off x="3630290" y="3370228"/>
              <a:ext cx="115830" cy="134624"/>
            </a:xfrm>
            <a:custGeom>
              <a:rect b="b" l="l" r="r" t="t"/>
              <a:pathLst>
                <a:path extrusionOk="0" h="134624" w="115830">
                  <a:moveTo>
                    <a:pt x="87096" y="134624"/>
                  </a:moveTo>
                  <a:lnTo>
                    <a:pt x="115831" y="0"/>
                  </a:lnTo>
                  <a:lnTo>
                    <a:pt x="0" y="60257"/>
                  </a:lnTo>
                  <a:lnTo>
                    <a:pt x="87096" y="134624"/>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81" name="Google Shape;4881;p46"/>
            <p:cNvSpPr/>
            <p:nvPr/>
          </p:nvSpPr>
          <p:spPr>
            <a:xfrm>
              <a:off x="3113057" y="2384764"/>
              <a:ext cx="494600" cy="306877"/>
            </a:xfrm>
            <a:custGeom>
              <a:rect b="b" l="l" r="r" t="t"/>
              <a:pathLst>
                <a:path extrusionOk="0" h="306877" w="494600">
                  <a:moveTo>
                    <a:pt x="494600" y="161575"/>
                  </a:moveTo>
                  <a:lnTo>
                    <a:pt x="294344" y="0"/>
                  </a:lnTo>
                  <a:lnTo>
                    <a:pt x="0" y="141997"/>
                  </a:lnTo>
                  <a:lnTo>
                    <a:pt x="199112" y="306877"/>
                  </a:lnTo>
                  <a:lnTo>
                    <a:pt x="494600" y="1615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82" name="Google Shape;4882;p46"/>
            <p:cNvSpPr/>
            <p:nvPr/>
          </p:nvSpPr>
          <p:spPr>
            <a:xfrm>
              <a:off x="3073133" y="2529431"/>
              <a:ext cx="237001" cy="391414"/>
            </a:xfrm>
            <a:custGeom>
              <a:rect b="b" l="l" r="r" t="t"/>
              <a:pathLst>
                <a:path extrusionOk="0" h="391414" w="237001">
                  <a:moveTo>
                    <a:pt x="237001" y="164880"/>
                  </a:moveTo>
                  <a:lnTo>
                    <a:pt x="38144" y="0"/>
                  </a:lnTo>
                  <a:lnTo>
                    <a:pt x="0" y="226281"/>
                  </a:lnTo>
                  <a:lnTo>
                    <a:pt x="195933" y="391414"/>
                  </a:lnTo>
                  <a:lnTo>
                    <a:pt x="237001" y="16488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83" name="Google Shape;4883;p46"/>
            <p:cNvSpPr/>
            <p:nvPr/>
          </p:nvSpPr>
          <p:spPr>
            <a:xfrm>
              <a:off x="3271863" y="2550025"/>
              <a:ext cx="335921" cy="563031"/>
            </a:xfrm>
            <a:custGeom>
              <a:rect b="b" l="l" r="r" t="t"/>
              <a:pathLst>
                <a:path extrusionOk="0" h="563031" w="335921">
                  <a:moveTo>
                    <a:pt x="0" y="373109"/>
                  </a:moveTo>
                  <a:lnTo>
                    <a:pt x="2162" y="375143"/>
                  </a:lnTo>
                  <a:lnTo>
                    <a:pt x="225177" y="563032"/>
                  </a:lnTo>
                  <a:lnTo>
                    <a:pt x="240307" y="485741"/>
                  </a:lnTo>
                  <a:lnTo>
                    <a:pt x="335922" y="0"/>
                  </a:lnTo>
                  <a:lnTo>
                    <a:pt x="41450" y="144667"/>
                  </a:lnTo>
                  <a:lnTo>
                    <a:pt x="0" y="373109"/>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84" name="Google Shape;4884;p46"/>
            <p:cNvSpPr/>
            <p:nvPr/>
          </p:nvSpPr>
          <p:spPr>
            <a:xfrm>
              <a:off x="2104912" y="1477099"/>
              <a:ext cx="204705" cy="341327"/>
            </a:xfrm>
            <a:custGeom>
              <a:rect b="b" l="l" r="r" t="t"/>
              <a:pathLst>
                <a:path extrusionOk="0" h="341327" w="204705">
                  <a:moveTo>
                    <a:pt x="173301" y="264036"/>
                  </a:moveTo>
                  <a:lnTo>
                    <a:pt x="204706" y="0"/>
                  </a:lnTo>
                  <a:lnTo>
                    <a:pt x="28989" y="77037"/>
                  </a:lnTo>
                  <a:lnTo>
                    <a:pt x="28608" y="80215"/>
                  </a:lnTo>
                  <a:lnTo>
                    <a:pt x="0" y="341328"/>
                  </a:lnTo>
                  <a:lnTo>
                    <a:pt x="173301" y="264036"/>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85" name="Google Shape;4885;p46"/>
            <p:cNvSpPr/>
            <p:nvPr/>
          </p:nvSpPr>
          <p:spPr>
            <a:xfrm>
              <a:off x="1784375" y="4431586"/>
              <a:ext cx="1261676" cy="1128097"/>
            </a:xfrm>
            <a:custGeom>
              <a:rect b="b" l="l" r="r" t="t"/>
              <a:pathLst>
                <a:path extrusionOk="0" h="1128097" w="1261676">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86" name="Google Shape;4886;p46"/>
            <p:cNvSpPr/>
            <p:nvPr/>
          </p:nvSpPr>
          <p:spPr>
            <a:xfrm>
              <a:off x="1756022" y="3170135"/>
              <a:ext cx="1775221" cy="2569174"/>
            </a:xfrm>
            <a:custGeom>
              <a:rect b="b" l="l" r="r" t="t"/>
              <a:pathLst>
                <a:path extrusionOk="0" h="2569174" w="1775221">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87" name="Google Shape;4887;p46"/>
            <p:cNvSpPr/>
            <p:nvPr/>
          </p:nvSpPr>
          <p:spPr>
            <a:xfrm>
              <a:off x="1756530" y="5249755"/>
              <a:ext cx="1101344" cy="731089"/>
            </a:xfrm>
            <a:custGeom>
              <a:rect b="b" l="l" r="r" t="t"/>
              <a:pathLst>
                <a:path extrusionOk="0" h="731089" w="1101344">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88" name="Google Shape;4888;p46"/>
            <p:cNvSpPr/>
            <p:nvPr/>
          </p:nvSpPr>
          <p:spPr>
            <a:xfrm>
              <a:off x="1445275" y="5479595"/>
              <a:ext cx="1411836" cy="1383362"/>
            </a:xfrm>
            <a:custGeom>
              <a:rect b="b" l="l" r="r" t="t"/>
              <a:pathLst>
                <a:path extrusionOk="0" h="1383362" w="1411836">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89" name="Google Shape;4889;p46"/>
            <p:cNvSpPr/>
            <p:nvPr/>
          </p:nvSpPr>
          <p:spPr>
            <a:xfrm>
              <a:off x="1684692" y="5745538"/>
              <a:ext cx="289385" cy="847281"/>
            </a:xfrm>
            <a:custGeom>
              <a:rect b="b" l="l" r="r" t="t"/>
              <a:pathLst>
                <a:path extrusionOk="0" h="847281" w="289385">
                  <a:moveTo>
                    <a:pt x="0" y="611847"/>
                  </a:moveTo>
                  <a:lnTo>
                    <a:pt x="208902" y="847281"/>
                  </a:lnTo>
                  <a:lnTo>
                    <a:pt x="289386" y="237722"/>
                  </a:lnTo>
                  <a:lnTo>
                    <a:pt x="70566" y="0"/>
                  </a:lnTo>
                  <a:lnTo>
                    <a:pt x="0" y="611847"/>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90" name="Google Shape;4890;p46"/>
            <p:cNvSpPr/>
            <p:nvPr/>
          </p:nvSpPr>
          <p:spPr>
            <a:xfrm>
              <a:off x="2812228" y="2709947"/>
              <a:ext cx="719777" cy="548921"/>
            </a:xfrm>
            <a:custGeom>
              <a:rect b="b" l="l" r="r" t="t"/>
              <a:pathLst>
                <a:path extrusionOk="0" h="548921" w="719777">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91" name="Google Shape;4891;p46"/>
            <p:cNvSpPr/>
            <p:nvPr/>
          </p:nvSpPr>
          <p:spPr>
            <a:xfrm>
              <a:off x="1126900" y="4324928"/>
              <a:ext cx="781824" cy="1767403"/>
            </a:xfrm>
            <a:custGeom>
              <a:rect b="b" l="l" r="r" t="t"/>
              <a:pathLst>
                <a:path extrusionOk="0" h="1767403" w="781824">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92" name="Google Shape;4892;p46"/>
            <p:cNvSpPr/>
            <p:nvPr/>
          </p:nvSpPr>
          <p:spPr>
            <a:xfrm>
              <a:off x="1459388" y="5744903"/>
              <a:ext cx="292691" cy="740623"/>
            </a:xfrm>
            <a:custGeom>
              <a:rect b="b" l="l" r="r" t="t"/>
              <a:pathLst>
                <a:path extrusionOk="0" h="740623" w="292691">
                  <a:moveTo>
                    <a:pt x="61666" y="129793"/>
                  </a:moveTo>
                  <a:lnTo>
                    <a:pt x="0" y="740624"/>
                  </a:lnTo>
                  <a:lnTo>
                    <a:pt x="222125" y="611974"/>
                  </a:lnTo>
                  <a:lnTo>
                    <a:pt x="292692" y="0"/>
                  </a:lnTo>
                  <a:lnTo>
                    <a:pt x="61666" y="129793"/>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93" name="Google Shape;4893;p46"/>
            <p:cNvSpPr/>
            <p:nvPr/>
          </p:nvSpPr>
          <p:spPr>
            <a:xfrm>
              <a:off x="1080492" y="5876603"/>
              <a:ext cx="437130" cy="828466"/>
            </a:xfrm>
            <a:custGeom>
              <a:rect b="b" l="l" r="r" t="t"/>
              <a:pathLst>
                <a:path extrusionOk="0" h="828466" w="437130">
                  <a:moveTo>
                    <a:pt x="46154" y="219543"/>
                  </a:moveTo>
                  <a:lnTo>
                    <a:pt x="0" y="828467"/>
                  </a:lnTo>
                  <a:lnTo>
                    <a:pt x="375591" y="610831"/>
                  </a:lnTo>
                  <a:lnTo>
                    <a:pt x="437130" y="0"/>
                  </a:lnTo>
                  <a:lnTo>
                    <a:pt x="46154" y="219543"/>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94" name="Google Shape;4894;p46"/>
            <p:cNvSpPr/>
            <p:nvPr/>
          </p:nvSpPr>
          <p:spPr>
            <a:xfrm>
              <a:off x="854298" y="5107249"/>
              <a:ext cx="320409" cy="983938"/>
            </a:xfrm>
            <a:custGeom>
              <a:rect b="b" l="l" r="r" t="t"/>
              <a:pathLst>
                <a:path extrusionOk="0" h="983938" w="320409">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95" name="Google Shape;4895;p46"/>
            <p:cNvSpPr/>
            <p:nvPr/>
          </p:nvSpPr>
          <p:spPr>
            <a:xfrm>
              <a:off x="1172291" y="3810712"/>
              <a:ext cx="736433" cy="627229"/>
            </a:xfrm>
            <a:custGeom>
              <a:rect b="b" l="l" r="r" t="t"/>
              <a:pathLst>
                <a:path extrusionOk="0" h="627229" w="736433">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96" name="Google Shape;4896;p46"/>
            <p:cNvSpPr/>
            <p:nvPr/>
          </p:nvSpPr>
          <p:spPr>
            <a:xfrm>
              <a:off x="1171656" y="3789101"/>
              <a:ext cx="222633" cy="129285"/>
            </a:xfrm>
            <a:custGeom>
              <a:rect b="b" l="l" r="r" t="t"/>
              <a:pathLst>
                <a:path extrusionOk="0" h="129285" w="222633">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97" name="Google Shape;4897;p46"/>
            <p:cNvSpPr/>
            <p:nvPr/>
          </p:nvSpPr>
          <p:spPr>
            <a:xfrm>
              <a:off x="1341142" y="3211578"/>
              <a:ext cx="232551" cy="576888"/>
            </a:xfrm>
            <a:custGeom>
              <a:rect b="b" l="l" r="r" t="t"/>
              <a:pathLst>
                <a:path extrusionOk="0" h="576888" w="232551">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rgbClr val="E946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98" name="Google Shape;4898;p46"/>
            <p:cNvSpPr/>
            <p:nvPr/>
          </p:nvSpPr>
          <p:spPr>
            <a:xfrm>
              <a:off x="1012850" y="3216027"/>
              <a:ext cx="345965" cy="308148"/>
            </a:xfrm>
            <a:custGeom>
              <a:rect b="b" l="l" r="r" t="t"/>
              <a:pathLst>
                <a:path extrusionOk="0" h="308148" w="345965">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99" name="Google Shape;4899;p46"/>
            <p:cNvSpPr/>
            <p:nvPr/>
          </p:nvSpPr>
          <p:spPr>
            <a:xfrm>
              <a:off x="1368606" y="3186153"/>
              <a:ext cx="248571" cy="222339"/>
            </a:xfrm>
            <a:custGeom>
              <a:rect b="b" l="l" r="r" t="t"/>
              <a:pathLst>
                <a:path extrusionOk="0" h="222339" w="248571">
                  <a:moveTo>
                    <a:pt x="248572" y="202254"/>
                  </a:moveTo>
                  <a:lnTo>
                    <a:pt x="36491" y="0"/>
                  </a:lnTo>
                  <a:lnTo>
                    <a:pt x="1144" y="16908"/>
                  </a:lnTo>
                  <a:cubicBezTo>
                    <a:pt x="1691" y="19297"/>
                    <a:pt x="1284" y="21802"/>
                    <a:pt x="0" y="23899"/>
                  </a:cubicBezTo>
                  <a:lnTo>
                    <a:pt x="207249" y="222340"/>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00" name="Google Shape;4900;p46"/>
            <p:cNvSpPr/>
            <p:nvPr/>
          </p:nvSpPr>
          <p:spPr>
            <a:xfrm>
              <a:off x="1407004" y="2962288"/>
              <a:ext cx="233186" cy="423831"/>
            </a:xfrm>
            <a:custGeom>
              <a:rect b="b" l="l" r="r" t="t"/>
              <a:pathLst>
                <a:path extrusionOk="0" h="423831" w="233186">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01" name="Google Shape;4901;p46"/>
            <p:cNvSpPr/>
            <p:nvPr/>
          </p:nvSpPr>
          <p:spPr>
            <a:xfrm>
              <a:off x="1432306" y="2876098"/>
              <a:ext cx="390085" cy="281070"/>
            </a:xfrm>
            <a:custGeom>
              <a:rect b="b" l="l" r="r" t="t"/>
              <a:pathLst>
                <a:path extrusionOk="0" h="281070" w="390085">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02" name="Google Shape;4902;p46"/>
            <p:cNvSpPr/>
            <p:nvPr/>
          </p:nvSpPr>
          <p:spPr>
            <a:xfrm>
              <a:off x="1363520" y="2960381"/>
              <a:ext cx="57724" cy="240137"/>
            </a:xfrm>
            <a:custGeom>
              <a:rect b="b" l="l" r="r" t="t"/>
              <a:pathLst>
                <a:path extrusionOk="0" h="240137" w="57724">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03" name="Google Shape;4903;p46"/>
            <p:cNvSpPr/>
            <p:nvPr/>
          </p:nvSpPr>
          <p:spPr>
            <a:xfrm>
              <a:off x="1153855" y="2745796"/>
              <a:ext cx="259633" cy="228060"/>
            </a:xfrm>
            <a:custGeom>
              <a:rect b="b" l="l" r="r" t="t"/>
              <a:pathLst>
                <a:path extrusionOk="0" h="228060" w="259633">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04" name="Google Shape;4904;p46"/>
            <p:cNvSpPr/>
            <p:nvPr/>
          </p:nvSpPr>
          <p:spPr>
            <a:xfrm>
              <a:off x="708079" y="2277598"/>
              <a:ext cx="576101" cy="703122"/>
            </a:xfrm>
            <a:custGeom>
              <a:rect b="b" l="l" r="r" t="t"/>
              <a:pathLst>
                <a:path extrusionOk="0" h="703122" w="576101">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05" name="Google Shape;4905;p46"/>
            <p:cNvSpPr/>
            <p:nvPr/>
          </p:nvSpPr>
          <p:spPr>
            <a:xfrm>
              <a:off x="1139360" y="2765245"/>
              <a:ext cx="237891" cy="432475"/>
            </a:xfrm>
            <a:custGeom>
              <a:rect b="b" l="l" r="r" t="t"/>
              <a:pathLst>
                <a:path extrusionOk="0" h="432475" w="237891">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rgbClr val="E946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06" name="Google Shape;4906;p46"/>
            <p:cNvSpPr/>
            <p:nvPr/>
          </p:nvSpPr>
          <p:spPr>
            <a:xfrm>
              <a:off x="1118890" y="2994450"/>
              <a:ext cx="233695" cy="316538"/>
            </a:xfrm>
            <a:custGeom>
              <a:rect b="b" l="l" r="r" t="t"/>
              <a:pathLst>
                <a:path extrusionOk="0" h="316538" w="233695">
                  <a:moveTo>
                    <a:pt x="19835" y="0"/>
                  </a:moveTo>
                  <a:lnTo>
                    <a:pt x="19453" y="6356"/>
                  </a:lnTo>
                  <a:lnTo>
                    <a:pt x="0" y="316538"/>
                  </a:lnTo>
                  <a:lnTo>
                    <a:pt x="233695" y="204797"/>
                  </a:lnTo>
                  <a:lnTo>
                    <a:pt x="1983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07" name="Google Shape;4907;p46"/>
            <p:cNvSpPr/>
            <p:nvPr/>
          </p:nvSpPr>
          <p:spPr>
            <a:xfrm>
              <a:off x="1172927" y="3581000"/>
              <a:ext cx="238018" cy="312851"/>
            </a:xfrm>
            <a:custGeom>
              <a:rect b="b" l="l" r="r" t="t"/>
              <a:pathLst>
                <a:path extrusionOk="0" h="312851" w="238018">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08" name="Google Shape;4908;p46"/>
            <p:cNvSpPr/>
            <p:nvPr/>
          </p:nvSpPr>
          <p:spPr>
            <a:xfrm>
              <a:off x="1079729" y="3473199"/>
              <a:ext cx="330708" cy="214457"/>
            </a:xfrm>
            <a:custGeom>
              <a:rect b="b" l="l" r="r" t="t"/>
              <a:pathLst>
                <a:path extrusionOk="0" h="214457" w="330708">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09" name="Google Shape;4909;p46"/>
            <p:cNvSpPr/>
            <p:nvPr/>
          </p:nvSpPr>
          <p:spPr>
            <a:xfrm>
              <a:off x="1068285" y="3586084"/>
              <a:ext cx="115576" cy="278274"/>
            </a:xfrm>
            <a:custGeom>
              <a:rect b="b" l="l" r="r" t="t"/>
              <a:pathLst>
                <a:path extrusionOk="0" h="278274" w="115576">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10" name="Google Shape;4910;p46"/>
            <p:cNvSpPr/>
            <p:nvPr/>
          </p:nvSpPr>
          <p:spPr>
            <a:xfrm>
              <a:off x="1160212" y="3889148"/>
              <a:ext cx="9408" cy="27204"/>
            </a:xfrm>
            <a:custGeom>
              <a:rect b="b" l="l" r="r" t="t"/>
              <a:pathLst>
                <a:path extrusionOk="0" h="27204" w="9408">
                  <a:moveTo>
                    <a:pt x="381" y="13475"/>
                  </a:moveTo>
                  <a:lnTo>
                    <a:pt x="0" y="19069"/>
                  </a:lnTo>
                  <a:lnTo>
                    <a:pt x="8010" y="27205"/>
                  </a:lnTo>
                  <a:lnTo>
                    <a:pt x="9409" y="8136"/>
                  </a:lnTo>
                  <a:lnTo>
                    <a:pt x="1399" y="0"/>
                  </a:lnTo>
                  <a:lnTo>
                    <a:pt x="381" y="13475"/>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11" name="Google Shape;4911;p46"/>
            <p:cNvSpPr/>
            <p:nvPr/>
          </p:nvSpPr>
          <p:spPr>
            <a:xfrm>
              <a:off x="1159068" y="3912539"/>
              <a:ext cx="8900" cy="21611"/>
            </a:xfrm>
            <a:custGeom>
              <a:rect b="b" l="l" r="r" t="t"/>
              <a:pathLst>
                <a:path extrusionOk="0" h="21611" w="8900">
                  <a:moveTo>
                    <a:pt x="0" y="13475"/>
                  </a:moveTo>
                  <a:lnTo>
                    <a:pt x="8010" y="21611"/>
                  </a:lnTo>
                  <a:lnTo>
                    <a:pt x="8900" y="8136"/>
                  </a:lnTo>
                  <a:lnTo>
                    <a:pt x="890" y="0"/>
                  </a:lnTo>
                  <a:lnTo>
                    <a:pt x="0" y="13475"/>
                  </a:lnTo>
                  <a:close/>
                </a:path>
              </a:pathLst>
            </a:custGeom>
            <a:solidFill>
              <a:srgbClr val="F1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12" name="Google Shape;4912;p46"/>
            <p:cNvSpPr/>
            <p:nvPr/>
          </p:nvSpPr>
          <p:spPr>
            <a:xfrm>
              <a:off x="1061420" y="3761388"/>
              <a:ext cx="109854" cy="131573"/>
            </a:xfrm>
            <a:custGeom>
              <a:rect b="b" l="l" r="r" t="t"/>
              <a:pathLst>
                <a:path extrusionOk="0" h="131573" w="109854">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13" name="Google Shape;4913;p46"/>
            <p:cNvSpPr/>
            <p:nvPr/>
          </p:nvSpPr>
          <p:spPr>
            <a:xfrm>
              <a:off x="1056079" y="3765329"/>
              <a:ext cx="1907" cy="2669"/>
            </a:xfrm>
            <a:custGeom>
              <a:rect b="b" l="l" r="r" t="t"/>
              <a:pathLst>
                <a:path extrusionOk="0" h="2669" w="1907">
                  <a:moveTo>
                    <a:pt x="0" y="890"/>
                  </a:moveTo>
                  <a:lnTo>
                    <a:pt x="1653" y="2669"/>
                  </a:lnTo>
                  <a:lnTo>
                    <a:pt x="1907" y="0"/>
                  </a:lnTo>
                  <a:lnTo>
                    <a:pt x="0" y="890"/>
                  </a:lnTo>
                  <a:close/>
                </a:path>
              </a:pathLst>
            </a:custGeom>
            <a:solidFill>
              <a:srgbClr val="DD10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14" name="Google Shape;4914;p46"/>
            <p:cNvSpPr/>
            <p:nvPr/>
          </p:nvSpPr>
          <p:spPr>
            <a:xfrm>
              <a:off x="1129824" y="3923599"/>
              <a:ext cx="552579" cy="1258907"/>
            </a:xfrm>
            <a:custGeom>
              <a:rect b="b" l="l" r="r" t="t"/>
              <a:pathLst>
                <a:path extrusionOk="0" h="1258907" w="552579">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15" name="Google Shape;4915;p46"/>
            <p:cNvSpPr/>
            <p:nvPr/>
          </p:nvSpPr>
          <p:spPr>
            <a:xfrm>
              <a:off x="3305" y="6359928"/>
              <a:ext cx="1888763" cy="504173"/>
            </a:xfrm>
            <a:custGeom>
              <a:rect b="b" l="l" r="r" t="t"/>
              <a:pathLst>
                <a:path extrusionOk="0" h="504173" w="188876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16" name="Google Shape;4916;p46"/>
            <p:cNvSpPr/>
            <p:nvPr/>
          </p:nvSpPr>
          <p:spPr>
            <a:xfrm>
              <a:off x="3305" y="6265983"/>
              <a:ext cx="824545" cy="596338"/>
            </a:xfrm>
            <a:custGeom>
              <a:rect b="b" l="l" r="r" t="t"/>
              <a:pathLst>
                <a:path extrusionOk="0" h="596338" w="824545">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17" name="Google Shape;4917;p46"/>
            <p:cNvSpPr/>
            <p:nvPr/>
          </p:nvSpPr>
          <p:spPr>
            <a:xfrm>
              <a:off x="639166" y="5788761"/>
              <a:ext cx="484301" cy="915164"/>
            </a:xfrm>
            <a:custGeom>
              <a:rect b="b" l="l" r="r" t="t"/>
              <a:pathLst>
                <a:path extrusionOk="0" h="915164" w="484301">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rgbClr val="E946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18" name="Google Shape;4918;p46"/>
            <p:cNvSpPr/>
            <p:nvPr/>
          </p:nvSpPr>
          <p:spPr>
            <a:xfrm>
              <a:off x="3305" y="6185387"/>
              <a:ext cx="729058" cy="521843"/>
            </a:xfrm>
            <a:custGeom>
              <a:rect b="b" l="l" r="r" t="t"/>
              <a:pathLst>
                <a:path extrusionOk="0" h="521843" w="729058">
                  <a:moveTo>
                    <a:pt x="634462" y="0"/>
                  </a:moveTo>
                  <a:lnTo>
                    <a:pt x="0" y="352769"/>
                  </a:lnTo>
                  <a:lnTo>
                    <a:pt x="0" y="521844"/>
                  </a:lnTo>
                  <a:lnTo>
                    <a:pt x="729059" y="112632"/>
                  </a:lnTo>
                  <a:lnTo>
                    <a:pt x="63446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19" name="Google Shape;4919;p46"/>
            <p:cNvSpPr/>
            <p:nvPr/>
          </p:nvSpPr>
          <p:spPr>
            <a:xfrm>
              <a:off x="3305" y="5903426"/>
              <a:ext cx="645396" cy="631042"/>
            </a:xfrm>
            <a:custGeom>
              <a:rect b="b" l="l" r="r" t="t"/>
              <a:pathLst>
                <a:path extrusionOk="0" h="631042" w="645396">
                  <a:moveTo>
                    <a:pt x="645396" y="0"/>
                  </a:moveTo>
                  <a:lnTo>
                    <a:pt x="0" y="353404"/>
                  </a:lnTo>
                  <a:lnTo>
                    <a:pt x="0" y="631043"/>
                  </a:lnTo>
                  <a:lnTo>
                    <a:pt x="633317" y="278910"/>
                  </a:lnTo>
                  <a:lnTo>
                    <a:pt x="645396"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20" name="Google Shape;4920;p46"/>
            <p:cNvSpPr/>
            <p:nvPr/>
          </p:nvSpPr>
          <p:spPr>
            <a:xfrm>
              <a:off x="716216" y="4680621"/>
              <a:ext cx="888119" cy="736555"/>
            </a:xfrm>
            <a:custGeom>
              <a:rect b="b" l="l" r="r" t="t"/>
              <a:pathLst>
                <a:path extrusionOk="0" h="736555" w="888119">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21" name="Google Shape;4921;p46"/>
            <p:cNvSpPr/>
            <p:nvPr/>
          </p:nvSpPr>
          <p:spPr>
            <a:xfrm>
              <a:off x="715199" y="4066867"/>
              <a:ext cx="438528" cy="838509"/>
            </a:xfrm>
            <a:custGeom>
              <a:rect b="b" l="l" r="r" t="t"/>
              <a:pathLst>
                <a:path extrusionOk="0" h="838509" w="438528">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22" name="Google Shape;4922;p46"/>
            <p:cNvSpPr/>
            <p:nvPr/>
          </p:nvSpPr>
          <p:spPr>
            <a:xfrm>
              <a:off x="1592892" y="3073521"/>
              <a:ext cx="230008" cy="625957"/>
            </a:xfrm>
            <a:custGeom>
              <a:rect b="b" l="l" r="r" t="t"/>
              <a:pathLst>
                <a:path extrusionOk="0" h="625957" w="230008">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23" name="Google Shape;4923;p46"/>
            <p:cNvSpPr/>
            <p:nvPr/>
          </p:nvSpPr>
          <p:spPr>
            <a:xfrm>
              <a:off x="1549281" y="3391585"/>
              <a:ext cx="68913" cy="329505"/>
            </a:xfrm>
            <a:custGeom>
              <a:rect b="b" l="l" r="r" t="t"/>
              <a:pathLst>
                <a:path extrusionOk="0" h="329505" w="68913">
                  <a:moveTo>
                    <a:pt x="68913" y="0"/>
                  </a:moveTo>
                  <a:lnTo>
                    <a:pt x="27718" y="20085"/>
                  </a:lnTo>
                  <a:lnTo>
                    <a:pt x="0" y="329505"/>
                  </a:lnTo>
                  <a:lnTo>
                    <a:pt x="37254" y="311072"/>
                  </a:lnTo>
                  <a:lnTo>
                    <a:pt x="40305" y="309420"/>
                  </a:lnTo>
                  <a:lnTo>
                    <a:pt x="68913" y="0"/>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24" name="Google Shape;4924;p46"/>
            <p:cNvSpPr/>
            <p:nvPr/>
          </p:nvSpPr>
          <p:spPr>
            <a:xfrm>
              <a:off x="1984377" y="4791982"/>
              <a:ext cx="591740" cy="407050"/>
            </a:xfrm>
            <a:custGeom>
              <a:rect b="b" l="l" r="r" t="t"/>
              <a:pathLst>
                <a:path extrusionOk="0" h="407050" w="59174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25" name="Google Shape;4925;p46"/>
            <p:cNvSpPr/>
            <p:nvPr/>
          </p:nvSpPr>
          <p:spPr>
            <a:xfrm>
              <a:off x="1842354" y="4963726"/>
              <a:ext cx="150287" cy="234797"/>
            </a:xfrm>
            <a:custGeom>
              <a:rect b="b" l="l" r="r" t="t"/>
              <a:pathLst>
                <a:path extrusionOk="0" h="234797" w="150287">
                  <a:moveTo>
                    <a:pt x="138971" y="234798"/>
                  </a:moveTo>
                  <a:lnTo>
                    <a:pt x="150287" y="144540"/>
                  </a:lnTo>
                  <a:lnTo>
                    <a:pt x="10426" y="0"/>
                  </a:lnTo>
                  <a:lnTo>
                    <a:pt x="509" y="85173"/>
                  </a:lnTo>
                  <a:lnTo>
                    <a:pt x="0" y="90258"/>
                  </a:lnTo>
                  <a:lnTo>
                    <a:pt x="138971" y="23479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26" name="Google Shape;4926;p46"/>
            <p:cNvSpPr/>
            <p:nvPr/>
          </p:nvSpPr>
          <p:spPr>
            <a:xfrm>
              <a:off x="3528954" y="3689563"/>
              <a:ext cx="460525" cy="274460"/>
            </a:xfrm>
            <a:custGeom>
              <a:rect b="b" l="l" r="r" t="t"/>
              <a:pathLst>
                <a:path extrusionOk="0" h="274460" w="460525">
                  <a:moveTo>
                    <a:pt x="83281" y="274461"/>
                  </a:moveTo>
                  <a:lnTo>
                    <a:pt x="460525" y="71698"/>
                  </a:lnTo>
                  <a:lnTo>
                    <a:pt x="378261" y="1398"/>
                  </a:lnTo>
                  <a:lnTo>
                    <a:pt x="376609" y="0"/>
                  </a:lnTo>
                  <a:lnTo>
                    <a:pt x="0" y="200983"/>
                  </a:lnTo>
                  <a:lnTo>
                    <a:pt x="83281" y="27446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27" name="Google Shape;4927;p46"/>
            <p:cNvSpPr/>
            <p:nvPr/>
          </p:nvSpPr>
          <p:spPr>
            <a:xfrm>
              <a:off x="2856476" y="3765456"/>
              <a:ext cx="1131986" cy="1701934"/>
            </a:xfrm>
            <a:custGeom>
              <a:rect b="b" l="l" r="r" t="t"/>
              <a:pathLst>
                <a:path extrusionOk="0" h="1701934" w="1131986">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28" name="Google Shape;4928;p46"/>
            <p:cNvSpPr/>
            <p:nvPr/>
          </p:nvSpPr>
          <p:spPr>
            <a:xfrm>
              <a:off x="2778662" y="5252170"/>
              <a:ext cx="96758" cy="192973"/>
            </a:xfrm>
            <a:custGeom>
              <a:rect b="b" l="l" r="r" t="t"/>
              <a:pathLst>
                <a:path extrusionOk="0" h="192973" w="96758">
                  <a:moveTo>
                    <a:pt x="20979" y="0"/>
                  </a:moveTo>
                  <a:lnTo>
                    <a:pt x="0" y="117590"/>
                  </a:lnTo>
                  <a:lnTo>
                    <a:pt x="2797" y="120386"/>
                  </a:lnTo>
                  <a:lnTo>
                    <a:pt x="75144" y="192974"/>
                  </a:lnTo>
                  <a:lnTo>
                    <a:pt x="96759" y="75512"/>
                  </a:lnTo>
                  <a:lnTo>
                    <a:pt x="20979"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29" name="Google Shape;4929;p46"/>
            <p:cNvSpPr/>
            <p:nvPr/>
          </p:nvSpPr>
          <p:spPr>
            <a:xfrm>
              <a:off x="2800277" y="5099113"/>
              <a:ext cx="117356" cy="224627"/>
            </a:xfrm>
            <a:custGeom>
              <a:rect b="b" l="l" r="r" t="t"/>
              <a:pathLst>
                <a:path extrusionOk="0" h="224627" w="117356">
                  <a:moveTo>
                    <a:pt x="75907" y="224628"/>
                  </a:moveTo>
                  <a:lnTo>
                    <a:pt x="117356" y="0"/>
                  </a:lnTo>
                  <a:lnTo>
                    <a:pt x="20979" y="54028"/>
                  </a:lnTo>
                  <a:lnTo>
                    <a:pt x="16529" y="56570"/>
                  </a:lnTo>
                  <a:lnTo>
                    <a:pt x="0" y="149243"/>
                  </a:lnTo>
                  <a:lnTo>
                    <a:pt x="75907" y="224628"/>
                  </a:lnTo>
                  <a:close/>
                </a:path>
              </a:pathLst>
            </a:custGeom>
            <a:solidFill>
              <a:srgbClr val="E946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30" name="Google Shape;4930;p46"/>
            <p:cNvSpPr/>
            <p:nvPr/>
          </p:nvSpPr>
          <p:spPr>
            <a:xfrm>
              <a:off x="2880379" y="4455358"/>
              <a:ext cx="625815" cy="868383"/>
            </a:xfrm>
            <a:custGeom>
              <a:rect b="b" l="l" r="r" t="t"/>
              <a:pathLst>
                <a:path extrusionOk="0" h="868383" w="625815">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31" name="Google Shape;4931;p46"/>
            <p:cNvSpPr/>
            <p:nvPr/>
          </p:nvSpPr>
          <p:spPr>
            <a:xfrm>
              <a:off x="3268303" y="4378575"/>
              <a:ext cx="237510" cy="204542"/>
            </a:xfrm>
            <a:custGeom>
              <a:rect b="b" l="l" r="r" t="t"/>
              <a:pathLst>
                <a:path extrusionOk="0" h="204542" w="237510">
                  <a:moveTo>
                    <a:pt x="25429" y="76910"/>
                  </a:moveTo>
                  <a:lnTo>
                    <a:pt x="0" y="204542"/>
                  </a:lnTo>
                  <a:lnTo>
                    <a:pt x="237510" y="73605"/>
                  </a:lnTo>
                  <a:lnTo>
                    <a:pt x="157026" y="0"/>
                  </a:lnTo>
                  <a:lnTo>
                    <a:pt x="26447" y="71571"/>
                  </a:lnTo>
                  <a:lnTo>
                    <a:pt x="25429" y="7691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32" name="Google Shape;4932;p46"/>
            <p:cNvSpPr/>
            <p:nvPr/>
          </p:nvSpPr>
          <p:spPr>
            <a:xfrm>
              <a:off x="2710003" y="5251916"/>
              <a:ext cx="86459" cy="115046"/>
            </a:xfrm>
            <a:custGeom>
              <a:rect b="b" l="l" r="r" t="t"/>
              <a:pathLst>
                <a:path extrusionOk="0" h="115046" w="86459">
                  <a:moveTo>
                    <a:pt x="0" y="48816"/>
                  </a:moveTo>
                  <a:lnTo>
                    <a:pt x="65862" y="115047"/>
                  </a:lnTo>
                  <a:lnTo>
                    <a:pt x="86460" y="0"/>
                  </a:lnTo>
                  <a:lnTo>
                    <a:pt x="0" y="48816"/>
                  </a:lnTo>
                  <a:close/>
                </a:path>
              </a:pathLst>
            </a:custGeom>
            <a:solidFill>
              <a:srgbClr val="DD10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33" name="Google Shape;4933;p46"/>
            <p:cNvSpPr/>
            <p:nvPr/>
          </p:nvSpPr>
          <p:spPr>
            <a:xfrm>
              <a:off x="2655584" y="5157717"/>
              <a:ext cx="157661" cy="140599"/>
            </a:xfrm>
            <a:custGeom>
              <a:rect b="b" l="l" r="r" t="t"/>
              <a:pathLst>
                <a:path extrusionOk="0" h="140599" w="157661">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34" name="Google Shape;4934;p46"/>
            <p:cNvSpPr/>
            <p:nvPr/>
          </p:nvSpPr>
          <p:spPr>
            <a:xfrm>
              <a:off x="3425838" y="3891690"/>
              <a:ext cx="183727" cy="557565"/>
            </a:xfrm>
            <a:custGeom>
              <a:rect b="b" l="l" r="r" t="t"/>
              <a:pathLst>
                <a:path extrusionOk="0" h="557565" w="183727">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35" name="Google Shape;4935;p46"/>
            <p:cNvSpPr/>
            <p:nvPr/>
          </p:nvSpPr>
          <p:spPr>
            <a:xfrm>
              <a:off x="3295640" y="3892072"/>
              <a:ext cx="230135" cy="553878"/>
            </a:xfrm>
            <a:custGeom>
              <a:rect b="b" l="l" r="r" t="t"/>
              <a:pathLst>
                <a:path extrusionOk="0" h="553878" w="230135">
                  <a:moveTo>
                    <a:pt x="94979" y="76910"/>
                  </a:moveTo>
                  <a:lnTo>
                    <a:pt x="0" y="553879"/>
                  </a:lnTo>
                  <a:lnTo>
                    <a:pt x="129181" y="483071"/>
                  </a:lnTo>
                  <a:lnTo>
                    <a:pt x="130198" y="483071"/>
                  </a:lnTo>
                  <a:lnTo>
                    <a:pt x="230135" y="0"/>
                  </a:lnTo>
                  <a:lnTo>
                    <a:pt x="96123" y="71571"/>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36" name="Google Shape;4936;p46"/>
            <p:cNvSpPr/>
            <p:nvPr/>
          </p:nvSpPr>
          <p:spPr>
            <a:xfrm>
              <a:off x="3392526" y="3802068"/>
              <a:ext cx="130833" cy="157506"/>
            </a:xfrm>
            <a:custGeom>
              <a:rect b="b" l="l" r="r" t="t"/>
              <a:pathLst>
                <a:path extrusionOk="0" h="157506" w="130833">
                  <a:moveTo>
                    <a:pt x="31405" y="0"/>
                  </a:moveTo>
                  <a:lnTo>
                    <a:pt x="0" y="157507"/>
                  </a:lnTo>
                  <a:lnTo>
                    <a:pt x="130834" y="87716"/>
                  </a:lnTo>
                  <a:lnTo>
                    <a:pt x="3140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37" name="Google Shape;4937;p46"/>
            <p:cNvSpPr/>
            <p:nvPr/>
          </p:nvSpPr>
          <p:spPr>
            <a:xfrm>
              <a:off x="3425203" y="3439384"/>
              <a:ext cx="478198" cy="448747"/>
            </a:xfrm>
            <a:custGeom>
              <a:rect b="b" l="l" r="r" t="t"/>
              <a:pathLst>
                <a:path extrusionOk="0" h="448747" w="478198">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38" name="Google Shape;4938;p46"/>
            <p:cNvSpPr/>
            <p:nvPr/>
          </p:nvSpPr>
          <p:spPr>
            <a:xfrm>
              <a:off x="3483817" y="3174203"/>
              <a:ext cx="181056" cy="329123"/>
            </a:xfrm>
            <a:custGeom>
              <a:rect b="b" l="l" r="r" t="t"/>
              <a:pathLst>
                <a:path extrusionOk="0" h="329123" w="181056">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39" name="Google Shape;4939;p46"/>
            <p:cNvSpPr/>
            <p:nvPr/>
          </p:nvSpPr>
          <p:spPr>
            <a:xfrm>
              <a:off x="3305" y="5106105"/>
              <a:ext cx="885957" cy="1130385"/>
            </a:xfrm>
            <a:custGeom>
              <a:rect b="b" l="l" r="r" t="t"/>
              <a:pathLst>
                <a:path extrusionOk="0" h="1130385" w="885957">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40" name="Google Shape;4940;p46"/>
            <p:cNvSpPr/>
            <p:nvPr/>
          </p:nvSpPr>
          <p:spPr>
            <a:xfrm>
              <a:off x="3305" y="4707317"/>
              <a:ext cx="27845" cy="45764"/>
            </a:xfrm>
            <a:custGeom>
              <a:rect b="b" l="l" r="r" t="t"/>
              <a:pathLst>
                <a:path extrusionOk="0" h="45764" w="27845">
                  <a:moveTo>
                    <a:pt x="0" y="0"/>
                  </a:moveTo>
                  <a:lnTo>
                    <a:pt x="0" y="45765"/>
                  </a:lnTo>
                  <a:lnTo>
                    <a:pt x="27845" y="31781"/>
                  </a:lnTo>
                  <a:lnTo>
                    <a:pt x="0" y="0"/>
                  </a:lnTo>
                  <a:close/>
                </a:path>
              </a:pathLst>
            </a:custGeom>
            <a:solidFill>
              <a:srgbClr val="930B0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41" name="Google Shape;4941;p46"/>
            <p:cNvSpPr/>
            <p:nvPr/>
          </p:nvSpPr>
          <p:spPr>
            <a:xfrm>
              <a:off x="3305" y="4672867"/>
              <a:ext cx="48824" cy="57841"/>
            </a:xfrm>
            <a:custGeom>
              <a:rect b="b" l="l" r="r" t="t"/>
              <a:pathLst>
                <a:path extrusionOk="0" h="57841" w="48824">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42" name="Google Shape;4942;p46"/>
            <p:cNvSpPr/>
            <p:nvPr/>
          </p:nvSpPr>
          <p:spPr>
            <a:xfrm>
              <a:off x="3305" y="4401966"/>
              <a:ext cx="104514" cy="325055"/>
            </a:xfrm>
            <a:custGeom>
              <a:rect b="b" l="l" r="r" t="t"/>
              <a:pathLst>
                <a:path extrusionOk="0" h="325055" w="104514">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43" name="Google Shape;4943;p46"/>
            <p:cNvSpPr/>
            <p:nvPr/>
          </p:nvSpPr>
          <p:spPr>
            <a:xfrm>
              <a:off x="3305" y="4258188"/>
              <a:ext cx="195170" cy="262002"/>
            </a:xfrm>
            <a:custGeom>
              <a:rect b="b" l="l" r="r" t="t"/>
              <a:pathLst>
                <a:path extrusionOk="0" h="262002" w="195170">
                  <a:moveTo>
                    <a:pt x="107820" y="260731"/>
                  </a:moveTo>
                  <a:lnTo>
                    <a:pt x="195170" y="217128"/>
                  </a:lnTo>
                  <a:lnTo>
                    <a:pt x="0" y="0"/>
                  </a:lnTo>
                  <a:lnTo>
                    <a:pt x="0" y="143777"/>
                  </a:lnTo>
                  <a:lnTo>
                    <a:pt x="105277" y="262003"/>
                  </a:lnTo>
                  <a:lnTo>
                    <a:pt x="107820" y="26073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44" name="Google Shape;4944;p46"/>
            <p:cNvSpPr/>
            <p:nvPr/>
          </p:nvSpPr>
          <p:spPr>
            <a:xfrm>
              <a:off x="3305" y="4032035"/>
              <a:ext cx="338464" cy="441882"/>
            </a:xfrm>
            <a:custGeom>
              <a:rect b="b" l="l" r="r" t="t"/>
              <a:pathLst>
                <a:path extrusionOk="0" h="441882" w="338464">
                  <a:moveTo>
                    <a:pt x="199239" y="441247"/>
                  </a:moveTo>
                  <a:lnTo>
                    <a:pt x="338464" y="371710"/>
                  </a:lnTo>
                  <a:lnTo>
                    <a:pt x="0" y="0"/>
                  </a:lnTo>
                  <a:lnTo>
                    <a:pt x="0" y="221322"/>
                  </a:lnTo>
                  <a:lnTo>
                    <a:pt x="198094" y="441882"/>
                  </a:lnTo>
                  <a:lnTo>
                    <a:pt x="199239" y="441247"/>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45" name="Google Shape;4945;p46"/>
            <p:cNvSpPr/>
            <p:nvPr/>
          </p:nvSpPr>
          <p:spPr>
            <a:xfrm>
              <a:off x="3305" y="3361838"/>
              <a:ext cx="510493" cy="297597"/>
            </a:xfrm>
            <a:custGeom>
              <a:rect b="b" l="l" r="r" t="t"/>
              <a:pathLst>
                <a:path extrusionOk="0" h="297597" w="510493">
                  <a:moveTo>
                    <a:pt x="510494" y="0"/>
                  </a:moveTo>
                  <a:lnTo>
                    <a:pt x="0" y="240264"/>
                  </a:lnTo>
                  <a:lnTo>
                    <a:pt x="0" y="297597"/>
                  </a:lnTo>
                  <a:lnTo>
                    <a:pt x="508841" y="57206"/>
                  </a:lnTo>
                  <a:lnTo>
                    <a:pt x="510494"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46" name="Google Shape;4946;p46"/>
            <p:cNvSpPr/>
            <p:nvPr/>
          </p:nvSpPr>
          <p:spPr>
            <a:xfrm>
              <a:off x="3305" y="3935548"/>
              <a:ext cx="400511" cy="468197"/>
            </a:xfrm>
            <a:custGeom>
              <a:rect b="b" l="l" r="r" t="t"/>
              <a:pathLst>
                <a:path extrusionOk="0" h="468197" w="400511">
                  <a:moveTo>
                    <a:pt x="341134" y="466926"/>
                  </a:moveTo>
                  <a:lnTo>
                    <a:pt x="400512" y="437307"/>
                  </a:lnTo>
                  <a:lnTo>
                    <a:pt x="0" y="0"/>
                  </a:lnTo>
                  <a:lnTo>
                    <a:pt x="0" y="96487"/>
                  </a:lnTo>
                  <a:lnTo>
                    <a:pt x="338464" y="468198"/>
                  </a:lnTo>
                  <a:lnTo>
                    <a:pt x="341134" y="46692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47" name="Google Shape;4947;p46"/>
            <p:cNvSpPr/>
            <p:nvPr/>
          </p:nvSpPr>
          <p:spPr>
            <a:xfrm>
              <a:off x="3305" y="4729818"/>
              <a:ext cx="259506" cy="329378"/>
            </a:xfrm>
            <a:custGeom>
              <a:rect b="b" l="l" r="r" t="t"/>
              <a:pathLst>
                <a:path extrusionOk="0" h="329378" w="259506">
                  <a:moveTo>
                    <a:pt x="86587" y="0"/>
                  </a:moveTo>
                  <a:lnTo>
                    <a:pt x="85824" y="636"/>
                  </a:lnTo>
                  <a:lnTo>
                    <a:pt x="60395" y="13348"/>
                  </a:lnTo>
                  <a:lnTo>
                    <a:pt x="46281" y="20467"/>
                  </a:lnTo>
                  <a:lnTo>
                    <a:pt x="0" y="43349"/>
                  </a:lnTo>
                  <a:lnTo>
                    <a:pt x="0" y="329378"/>
                  </a:lnTo>
                  <a:lnTo>
                    <a:pt x="259506" y="196152"/>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48" name="Google Shape;4948;p46"/>
            <p:cNvSpPr/>
            <p:nvPr/>
          </p:nvSpPr>
          <p:spPr>
            <a:xfrm>
              <a:off x="0" y="623208"/>
              <a:ext cx="302227" cy="157633"/>
            </a:xfrm>
            <a:custGeom>
              <a:rect b="b" l="l" r="r" t="t"/>
              <a:pathLst>
                <a:path extrusionOk="0" h="157633" w="302227">
                  <a:moveTo>
                    <a:pt x="302228" y="68393"/>
                  </a:moveTo>
                  <a:lnTo>
                    <a:pt x="222634" y="0"/>
                  </a:lnTo>
                  <a:lnTo>
                    <a:pt x="0" y="85936"/>
                  </a:lnTo>
                  <a:lnTo>
                    <a:pt x="0" y="93563"/>
                  </a:lnTo>
                  <a:lnTo>
                    <a:pt x="72855" y="157634"/>
                  </a:lnTo>
                  <a:lnTo>
                    <a:pt x="302228" y="6839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49" name="Google Shape;4949;p46"/>
            <p:cNvSpPr/>
            <p:nvPr/>
          </p:nvSpPr>
          <p:spPr>
            <a:xfrm>
              <a:off x="312526" y="686515"/>
              <a:ext cx="4654965" cy="2729985"/>
            </a:xfrm>
            <a:custGeom>
              <a:rect b="b" l="l" r="r" t="t"/>
              <a:pathLst>
                <a:path extrusionOk="0" h="2729985" w="465496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50" name="Google Shape;4950;p46"/>
            <p:cNvSpPr/>
            <p:nvPr/>
          </p:nvSpPr>
          <p:spPr>
            <a:xfrm>
              <a:off x="307186" y="806902"/>
              <a:ext cx="1239425" cy="1305308"/>
            </a:xfrm>
            <a:custGeom>
              <a:rect b="b" l="l" r="r" t="t"/>
              <a:pathLst>
                <a:path extrusionOk="0" h="1305308" w="1239425">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51" name="Google Shape;4951;p46"/>
            <p:cNvSpPr/>
            <p:nvPr/>
          </p:nvSpPr>
          <p:spPr>
            <a:xfrm>
              <a:off x="1264981" y="1967035"/>
              <a:ext cx="21487" cy="17288"/>
            </a:xfrm>
            <a:custGeom>
              <a:rect b="b" l="l" r="r" t="t"/>
              <a:pathLst>
                <a:path extrusionOk="0" h="17288" w="21487">
                  <a:moveTo>
                    <a:pt x="21488" y="15636"/>
                  </a:moveTo>
                  <a:lnTo>
                    <a:pt x="3814" y="0"/>
                  </a:lnTo>
                  <a:lnTo>
                    <a:pt x="0" y="1653"/>
                  </a:lnTo>
                  <a:lnTo>
                    <a:pt x="17673" y="17289"/>
                  </a:lnTo>
                  <a:lnTo>
                    <a:pt x="21488" y="15636"/>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52" name="Google Shape;4952;p46"/>
            <p:cNvSpPr/>
            <p:nvPr/>
          </p:nvSpPr>
          <p:spPr>
            <a:xfrm>
              <a:off x="812848" y="1985976"/>
              <a:ext cx="450607" cy="216619"/>
            </a:xfrm>
            <a:custGeom>
              <a:rect b="b" l="l" r="r" t="t"/>
              <a:pathLst>
                <a:path extrusionOk="0" h="216619" w="450607">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53" name="Google Shape;4953;p46"/>
            <p:cNvSpPr/>
            <p:nvPr/>
          </p:nvSpPr>
          <p:spPr>
            <a:xfrm>
              <a:off x="810814" y="2185052"/>
              <a:ext cx="21614" cy="28475"/>
            </a:xfrm>
            <a:custGeom>
              <a:rect b="b" l="l" r="r" t="t"/>
              <a:pathLst>
                <a:path extrusionOk="0" h="28475" w="21614">
                  <a:moveTo>
                    <a:pt x="1271" y="0"/>
                  </a:moveTo>
                  <a:lnTo>
                    <a:pt x="0" y="28476"/>
                  </a:lnTo>
                  <a:lnTo>
                    <a:pt x="21615" y="18941"/>
                  </a:lnTo>
                  <a:lnTo>
                    <a:pt x="1271"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54" name="Google Shape;4954;p46"/>
            <p:cNvSpPr/>
            <p:nvPr/>
          </p:nvSpPr>
          <p:spPr>
            <a:xfrm>
              <a:off x="486717" y="2094540"/>
              <a:ext cx="311763" cy="527945"/>
            </a:xfrm>
            <a:custGeom>
              <a:rect b="b" l="l" r="r" t="t"/>
              <a:pathLst>
                <a:path extrusionOk="0" h="527945" w="311763">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55" name="Google Shape;4955;p46"/>
            <p:cNvSpPr/>
            <p:nvPr/>
          </p:nvSpPr>
          <p:spPr>
            <a:xfrm>
              <a:off x="488497" y="2534261"/>
              <a:ext cx="285698" cy="360650"/>
            </a:xfrm>
            <a:custGeom>
              <a:rect b="b" l="l" r="r" t="t"/>
              <a:pathLst>
                <a:path extrusionOk="0" h="360650" w="285698">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56" name="Google Shape;4956;p46"/>
            <p:cNvSpPr/>
            <p:nvPr/>
          </p:nvSpPr>
          <p:spPr>
            <a:xfrm>
              <a:off x="233186" y="1910210"/>
              <a:ext cx="566183" cy="412389"/>
            </a:xfrm>
            <a:custGeom>
              <a:rect b="b" l="l" r="r" t="t"/>
              <a:pathLst>
                <a:path extrusionOk="0" h="412389" w="566183">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rgbClr val="C1E0D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57" name="Google Shape;4957;p46"/>
            <p:cNvSpPr/>
            <p:nvPr/>
          </p:nvSpPr>
          <p:spPr>
            <a:xfrm>
              <a:off x="233059" y="1813723"/>
              <a:ext cx="224668" cy="473409"/>
            </a:xfrm>
            <a:custGeom>
              <a:rect b="b" l="l" r="r" t="t"/>
              <a:pathLst>
                <a:path extrusionOk="0" h="473409" w="224668">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58" name="Google Shape;4958;p46"/>
            <p:cNvSpPr/>
            <p:nvPr/>
          </p:nvSpPr>
          <p:spPr>
            <a:xfrm>
              <a:off x="228101" y="2291582"/>
              <a:ext cx="39669" cy="428916"/>
            </a:xfrm>
            <a:custGeom>
              <a:rect b="b" l="l" r="r" t="t"/>
              <a:pathLst>
                <a:path extrusionOk="0" h="428916" w="39669">
                  <a:moveTo>
                    <a:pt x="0" y="395228"/>
                  </a:moveTo>
                  <a:lnTo>
                    <a:pt x="33948" y="428916"/>
                  </a:lnTo>
                  <a:lnTo>
                    <a:pt x="39670" y="33688"/>
                  </a:lnTo>
                  <a:lnTo>
                    <a:pt x="4959" y="0"/>
                  </a:lnTo>
                  <a:lnTo>
                    <a:pt x="0" y="395228"/>
                  </a:lnTo>
                  <a:close/>
                </a:path>
              </a:pathLst>
            </a:custGeom>
            <a:solidFill>
              <a:srgbClr val="E946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59" name="Google Shape;4959;p46"/>
            <p:cNvSpPr/>
            <p:nvPr/>
          </p:nvSpPr>
          <p:spPr>
            <a:xfrm>
              <a:off x="816154" y="2050301"/>
              <a:ext cx="201145" cy="95342"/>
            </a:xfrm>
            <a:custGeom>
              <a:rect b="b" l="l" r="r" t="t"/>
              <a:pathLst>
                <a:path extrusionOk="0" h="95342" w="201145">
                  <a:moveTo>
                    <a:pt x="201146" y="6992"/>
                  </a:moveTo>
                  <a:lnTo>
                    <a:pt x="193390" y="0"/>
                  </a:lnTo>
                  <a:lnTo>
                    <a:pt x="381" y="84537"/>
                  </a:lnTo>
                  <a:lnTo>
                    <a:pt x="0" y="95343"/>
                  </a:lnTo>
                  <a:lnTo>
                    <a:pt x="201146" y="6992"/>
                  </a:lnTo>
                  <a:close/>
                </a:path>
              </a:pathLst>
            </a:custGeom>
            <a:solidFill>
              <a:srgbClr val="930B0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60" name="Google Shape;4960;p46"/>
            <p:cNvSpPr/>
            <p:nvPr/>
          </p:nvSpPr>
          <p:spPr>
            <a:xfrm>
              <a:off x="3305" y="2530193"/>
              <a:ext cx="760336" cy="841178"/>
            </a:xfrm>
            <a:custGeom>
              <a:rect b="b" l="l" r="r" t="t"/>
              <a:pathLst>
                <a:path extrusionOk="0" h="841178" w="760336">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61" name="Google Shape;4961;p46"/>
            <p:cNvSpPr/>
            <p:nvPr/>
          </p:nvSpPr>
          <p:spPr>
            <a:xfrm>
              <a:off x="3305" y="3240943"/>
              <a:ext cx="514053" cy="357472"/>
            </a:xfrm>
            <a:custGeom>
              <a:rect b="b" l="l" r="r" t="t"/>
              <a:pathLst>
                <a:path extrusionOk="0" h="357472" w="514053">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rgbClr val="E946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62" name="Google Shape;4962;p46"/>
            <p:cNvSpPr/>
            <p:nvPr/>
          </p:nvSpPr>
          <p:spPr>
            <a:xfrm>
              <a:off x="3305" y="3439765"/>
              <a:ext cx="508205" cy="931564"/>
            </a:xfrm>
            <a:custGeom>
              <a:rect b="b" l="l" r="r" t="t"/>
              <a:pathLst>
                <a:path extrusionOk="0" h="931564" w="508205">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63" name="Google Shape;4963;p46"/>
            <p:cNvSpPr/>
            <p:nvPr/>
          </p:nvSpPr>
          <p:spPr>
            <a:xfrm>
              <a:off x="93198" y="4553879"/>
              <a:ext cx="281629" cy="371074"/>
            </a:xfrm>
            <a:custGeom>
              <a:rect b="b" l="l" r="r" t="t"/>
              <a:pathLst>
                <a:path extrusionOk="0" h="371074" w="281629">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64" name="Google Shape;4964;p46"/>
            <p:cNvSpPr/>
            <p:nvPr/>
          </p:nvSpPr>
          <p:spPr>
            <a:xfrm>
              <a:off x="95105" y="4345904"/>
              <a:ext cx="496126" cy="521080"/>
            </a:xfrm>
            <a:custGeom>
              <a:rect b="b" l="l" r="r" t="t"/>
              <a:pathLst>
                <a:path extrusionOk="0" h="521080" w="496126">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rgbClr val="E946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65" name="Google Shape;4965;p46"/>
            <p:cNvSpPr/>
            <p:nvPr/>
          </p:nvSpPr>
          <p:spPr>
            <a:xfrm>
              <a:off x="501720" y="3265478"/>
              <a:ext cx="528929" cy="1176150"/>
            </a:xfrm>
            <a:custGeom>
              <a:rect b="b" l="l" r="r" t="t"/>
              <a:pathLst>
                <a:path extrusionOk="0" h="1176150" w="528929">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66" name="Google Shape;4966;p46"/>
            <p:cNvSpPr/>
            <p:nvPr/>
          </p:nvSpPr>
          <p:spPr>
            <a:xfrm>
              <a:off x="620094" y="4034196"/>
              <a:ext cx="104768" cy="211661"/>
            </a:xfrm>
            <a:custGeom>
              <a:rect b="b" l="l" r="r" t="t"/>
              <a:pathLst>
                <a:path extrusionOk="0" h="211661" w="104768">
                  <a:moveTo>
                    <a:pt x="254" y="98776"/>
                  </a:moveTo>
                  <a:lnTo>
                    <a:pt x="0" y="105259"/>
                  </a:lnTo>
                  <a:lnTo>
                    <a:pt x="100192" y="211661"/>
                  </a:lnTo>
                  <a:lnTo>
                    <a:pt x="104769" y="106530"/>
                  </a:lnTo>
                  <a:lnTo>
                    <a:pt x="3814" y="0"/>
                  </a:lnTo>
                  <a:lnTo>
                    <a:pt x="254" y="98776"/>
                  </a:lnTo>
                  <a:close/>
                </a:path>
              </a:pathLst>
            </a:custGeom>
            <a:solidFill>
              <a:srgbClr val="F1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67" name="Google Shape;4967;p46"/>
            <p:cNvSpPr/>
            <p:nvPr/>
          </p:nvSpPr>
          <p:spPr>
            <a:xfrm>
              <a:off x="624035" y="3823043"/>
              <a:ext cx="517531" cy="314504"/>
            </a:xfrm>
            <a:custGeom>
              <a:rect b="b" l="l" r="r" t="t"/>
              <a:pathLst>
                <a:path extrusionOk="0" h="314504" w="517531">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68" name="Google Shape;4968;p46"/>
            <p:cNvSpPr/>
            <p:nvPr/>
          </p:nvSpPr>
          <p:spPr>
            <a:xfrm>
              <a:off x="1045399" y="3784144"/>
              <a:ext cx="98920" cy="135005"/>
            </a:xfrm>
            <a:custGeom>
              <a:rect b="b" l="l" r="r" t="t"/>
              <a:pathLst>
                <a:path extrusionOk="0" h="135005" w="98920">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69" name="Google Shape;4969;p46"/>
            <p:cNvSpPr/>
            <p:nvPr/>
          </p:nvSpPr>
          <p:spPr>
            <a:xfrm>
              <a:off x="265100" y="2228147"/>
              <a:ext cx="228863" cy="493622"/>
            </a:xfrm>
            <a:custGeom>
              <a:rect b="b" l="l" r="r" t="t"/>
              <a:pathLst>
                <a:path extrusionOk="0" h="493622" w="228863">
                  <a:moveTo>
                    <a:pt x="5722" y="97504"/>
                  </a:moveTo>
                  <a:lnTo>
                    <a:pt x="0" y="493622"/>
                  </a:lnTo>
                  <a:lnTo>
                    <a:pt x="218438" y="395737"/>
                  </a:lnTo>
                  <a:lnTo>
                    <a:pt x="228864" y="0"/>
                  </a:lnTo>
                  <a:lnTo>
                    <a:pt x="5722" y="9750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70" name="Google Shape;4970;p46"/>
            <p:cNvSpPr/>
            <p:nvPr/>
          </p:nvSpPr>
          <p:spPr>
            <a:xfrm>
              <a:off x="69422" y="1752068"/>
              <a:ext cx="165163" cy="532140"/>
            </a:xfrm>
            <a:custGeom>
              <a:rect b="b" l="l" r="r" t="t"/>
              <a:pathLst>
                <a:path extrusionOk="0" h="532140" w="165163">
                  <a:moveTo>
                    <a:pt x="165163" y="154583"/>
                  </a:moveTo>
                  <a:lnTo>
                    <a:pt x="1271" y="0"/>
                  </a:lnTo>
                  <a:lnTo>
                    <a:pt x="0" y="376541"/>
                  </a:lnTo>
                  <a:lnTo>
                    <a:pt x="160586" y="532141"/>
                  </a:lnTo>
                  <a:lnTo>
                    <a:pt x="165163" y="154583"/>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71" name="Google Shape;4971;p46"/>
            <p:cNvSpPr/>
            <p:nvPr/>
          </p:nvSpPr>
          <p:spPr>
            <a:xfrm>
              <a:off x="67896" y="2133058"/>
              <a:ext cx="161984" cy="550700"/>
            </a:xfrm>
            <a:custGeom>
              <a:rect b="b" l="l" r="r" t="t"/>
              <a:pathLst>
                <a:path extrusionOk="0" h="550700" w="161984">
                  <a:moveTo>
                    <a:pt x="1399" y="0"/>
                  </a:moveTo>
                  <a:lnTo>
                    <a:pt x="0" y="394466"/>
                  </a:lnTo>
                  <a:lnTo>
                    <a:pt x="157153" y="550701"/>
                  </a:lnTo>
                  <a:lnTo>
                    <a:pt x="161985" y="155600"/>
                  </a:lnTo>
                  <a:lnTo>
                    <a:pt x="1399"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72" name="Google Shape;4972;p46"/>
            <p:cNvSpPr/>
            <p:nvPr/>
          </p:nvSpPr>
          <p:spPr>
            <a:xfrm>
              <a:off x="70693" y="695541"/>
              <a:ext cx="233822" cy="1050424"/>
            </a:xfrm>
            <a:custGeom>
              <a:rect b="b" l="l" r="r" t="t"/>
              <a:pathLst>
                <a:path extrusionOk="0" h="1050424" w="233822">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73" name="Google Shape;4973;p46"/>
            <p:cNvSpPr/>
            <p:nvPr/>
          </p:nvSpPr>
          <p:spPr>
            <a:xfrm>
              <a:off x="966314" y="3390949"/>
              <a:ext cx="162366" cy="361794"/>
            </a:xfrm>
            <a:custGeom>
              <a:rect b="b" l="l" r="r" t="t"/>
              <a:pathLst>
                <a:path extrusionOk="0" h="361794" w="162366">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74" name="Google Shape;4974;p46"/>
            <p:cNvSpPr/>
            <p:nvPr/>
          </p:nvSpPr>
          <p:spPr>
            <a:xfrm>
              <a:off x="982080" y="3377601"/>
              <a:ext cx="157026" cy="158142"/>
            </a:xfrm>
            <a:custGeom>
              <a:rect b="b" l="l" r="r" t="t"/>
              <a:pathLst>
                <a:path extrusionOk="0" h="158142" w="157026">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75" name="Google Shape;4975;p46"/>
            <p:cNvSpPr/>
            <p:nvPr/>
          </p:nvSpPr>
          <p:spPr>
            <a:xfrm>
              <a:off x="741900" y="3151702"/>
              <a:ext cx="237764" cy="521335"/>
            </a:xfrm>
            <a:custGeom>
              <a:rect b="b" l="l" r="r" t="t"/>
              <a:pathLst>
                <a:path extrusionOk="0" h="521335" w="237764">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76" name="Google Shape;4976;p46"/>
            <p:cNvSpPr/>
            <p:nvPr/>
          </p:nvSpPr>
          <p:spPr>
            <a:xfrm>
              <a:off x="541771" y="3149160"/>
              <a:ext cx="209664" cy="297342"/>
            </a:xfrm>
            <a:custGeom>
              <a:rect b="b" l="l" r="r" t="t"/>
              <a:pathLst>
                <a:path extrusionOk="0" h="297342" w="209664">
                  <a:moveTo>
                    <a:pt x="209665" y="0"/>
                  </a:moveTo>
                  <a:lnTo>
                    <a:pt x="5467" y="95343"/>
                  </a:lnTo>
                  <a:lnTo>
                    <a:pt x="0" y="98013"/>
                  </a:lnTo>
                  <a:lnTo>
                    <a:pt x="197077" y="297343"/>
                  </a:lnTo>
                  <a:lnTo>
                    <a:pt x="20966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77" name="Google Shape;4977;p46"/>
            <p:cNvSpPr/>
            <p:nvPr/>
          </p:nvSpPr>
          <p:spPr>
            <a:xfrm>
              <a:off x="743553" y="3957159"/>
              <a:ext cx="417676" cy="311326"/>
            </a:xfrm>
            <a:custGeom>
              <a:rect b="b" l="l" r="r" t="t"/>
              <a:pathLst>
                <a:path extrusionOk="0" h="311326" w="417676">
                  <a:moveTo>
                    <a:pt x="417677" y="0"/>
                  </a:moveTo>
                  <a:lnTo>
                    <a:pt x="4704" y="205432"/>
                  </a:lnTo>
                  <a:lnTo>
                    <a:pt x="0" y="311326"/>
                  </a:lnTo>
                  <a:lnTo>
                    <a:pt x="410429" y="105767"/>
                  </a:lnTo>
                  <a:lnTo>
                    <a:pt x="410684" y="102462"/>
                  </a:lnTo>
                  <a:lnTo>
                    <a:pt x="417677" y="0"/>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78" name="Google Shape;4978;p46"/>
            <p:cNvSpPr/>
            <p:nvPr/>
          </p:nvSpPr>
          <p:spPr>
            <a:xfrm>
              <a:off x="3305" y="3024960"/>
              <a:ext cx="761481" cy="435780"/>
            </a:xfrm>
            <a:custGeom>
              <a:rect b="b" l="l" r="r" t="t"/>
              <a:pathLst>
                <a:path extrusionOk="0" h="435780" w="761481">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79" name="Google Shape;4979;p46"/>
            <p:cNvSpPr/>
            <p:nvPr/>
          </p:nvSpPr>
          <p:spPr>
            <a:xfrm>
              <a:off x="765295" y="2688336"/>
              <a:ext cx="355120" cy="679985"/>
            </a:xfrm>
            <a:custGeom>
              <a:rect b="b" l="l" r="r" t="t"/>
              <a:pathLst>
                <a:path extrusionOk="0" h="679985" w="355120">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rgbClr val="E946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80" name="Google Shape;4980;p46"/>
            <p:cNvSpPr/>
            <p:nvPr/>
          </p:nvSpPr>
          <p:spPr>
            <a:xfrm>
              <a:off x="3305" y="2131787"/>
              <a:ext cx="62937" cy="422432"/>
            </a:xfrm>
            <a:custGeom>
              <a:rect b="b" l="l" r="r" t="t"/>
              <a:pathLst>
                <a:path extrusionOk="0" h="422432" w="62937">
                  <a:moveTo>
                    <a:pt x="62938" y="0"/>
                  </a:moveTo>
                  <a:lnTo>
                    <a:pt x="0" y="26950"/>
                  </a:lnTo>
                  <a:lnTo>
                    <a:pt x="0" y="422433"/>
                  </a:lnTo>
                  <a:lnTo>
                    <a:pt x="61539" y="395355"/>
                  </a:lnTo>
                  <a:lnTo>
                    <a:pt x="62938" y="0"/>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81" name="Google Shape;4981;p46"/>
            <p:cNvSpPr/>
            <p:nvPr/>
          </p:nvSpPr>
          <p:spPr>
            <a:xfrm>
              <a:off x="3511662" y="3054325"/>
              <a:ext cx="152830" cy="182168"/>
            </a:xfrm>
            <a:custGeom>
              <a:rect b="b" l="l" r="r" t="t"/>
              <a:pathLst>
                <a:path extrusionOk="0" h="182168" w="152830">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82" name="Google Shape;4982;p46"/>
            <p:cNvSpPr/>
            <p:nvPr/>
          </p:nvSpPr>
          <p:spPr>
            <a:xfrm>
              <a:off x="1287741" y="2810629"/>
              <a:ext cx="71456" cy="70935"/>
            </a:xfrm>
            <a:custGeom>
              <a:rect b="b" l="l" r="r" t="t"/>
              <a:pathLst>
                <a:path extrusionOk="0" h="70935" w="71456">
                  <a:moveTo>
                    <a:pt x="71456" y="66613"/>
                  </a:moveTo>
                  <a:lnTo>
                    <a:pt x="254" y="0"/>
                  </a:lnTo>
                  <a:lnTo>
                    <a:pt x="0" y="4195"/>
                  </a:lnTo>
                  <a:lnTo>
                    <a:pt x="3560" y="7628"/>
                  </a:lnTo>
                  <a:lnTo>
                    <a:pt x="71202" y="70935"/>
                  </a:lnTo>
                  <a:lnTo>
                    <a:pt x="71456" y="66613"/>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83" name="Google Shape;4983;p46"/>
            <p:cNvSpPr/>
            <p:nvPr/>
          </p:nvSpPr>
          <p:spPr>
            <a:xfrm>
              <a:off x="1361867" y="2880038"/>
              <a:ext cx="66624" cy="63816"/>
            </a:xfrm>
            <a:custGeom>
              <a:rect b="b" l="l" r="r" t="t"/>
              <a:pathLst>
                <a:path extrusionOk="0" h="63816" w="66624">
                  <a:moveTo>
                    <a:pt x="66625" y="62164"/>
                  </a:moveTo>
                  <a:lnTo>
                    <a:pt x="254" y="0"/>
                  </a:lnTo>
                  <a:lnTo>
                    <a:pt x="0" y="4322"/>
                  </a:lnTo>
                  <a:lnTo>
                    <a:pt x="3560" y="7627"/>
                  </a:lnTo>
                  <a:lnTo>
                    <a:pt x="63319" y="63816"/>
                  </a:lnTo>
                  <a:lnTo>
                    <a:pt x="66625" y="62164"/>
                  </a:lnTo>
                  <a:close/>
                </a:path>
              </a:pathLst>
            </a:custGeom>
            <a:solidFill>
              <a:srgbClr val="F1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84" name="Google Shape;4984;p46"/>
            <p:cNvSpPr/>
            <p:nvPr/>
          </p:nvSpPr>
          <p:spPr>
            <a:xfrm>
              <a:off x="1362757" y="2596044"/>
              <a:ext cx="601022" cy="408448"/>
            </a:xfrm>
            <a:custGeom>
              <a:rect b="b" l="l" r="r" t="t"/>
              <a:pathLst>
                <a:path extrusionOk="0" h="408448" w="601022">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85" name="Google Shape;4985;p46"/>
            <p:cNvSpPr/>
            <p:nvPr/>
          </p:nvSpPr>
          <p:spPr>
            <a:xfrm>
              <a:off x="1780052" y="2936227"/>
              <a:ext cx="146854" cy="346412"/>
            </a:xfrm>
            <a:custGeom>
              <a:rect b="b" l="l" r="r" t="t"/>
              <a:pathLst>
                <a:path extrusionOk="0" h="346412" w="146854">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86" name="Google Shape;4986;p46"/>
            <p:cNvSpPr/>
            <p:nvPr/>
          </p:nvSpPr>
          <p:spPr>
            <a:xfrm>
              <a:off x="1289521" y="2488497"/>
              <a:ext cx="686718" cy="386202"/>
            </a:xfrm>
            <a:custGeom>
              <a:rect b="b" l="l" r="r" t="t"/>
              <a:pathLst>
                <a:path extrusionOk="0" h="386202" w="686718">
                  <a:moveTo>
                    <a:pt x="675912" y="100046"/>
                  </a:moveTo>
                  <a:lnTo>
                    <a:pt x="686719" y="0"/>
                  </a:lnTo>
                  <a:lnTo>
                    <a:pt x="0" y="319081"/>
                  </a:lnTo>
                  <a:lnTo>
                    <a:pt x="71584" y="386202"/>
                  </a:lnTo>
                  <a:lnTo>
                    <a:pt x="675530" y="103606"/>
                  </a:lnTo>
                  <a:lnTo>
                    <a:pt x="675912" y="10004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87" name="Google Shape;4987;p46"/>
            <p:cNvSpPr/>
            <p:nvPr/>
          </p:nvSpPr>
          <p:spPr>
            <a:xfrm>
              <a:off x="1812220" y="3267512"/>
              <a:ext cx="80102" cy="84155"/>
            </a:xfrm>
            <a:custGeom>
              <a:rect b="b" l="l" r="r" t="t"/>
              <a:pathLst>
                <a:path extrusionOk="0" h="84155" w="80102">
                  <a:moveTo>
                    <a:pt x="0" y="84156"/>
                  </a:moveTo>
                  <a:lnTo>
                    <a:pt x="75016" y="47544"/>
                  </a:lnTo>
                  <a:lnTo>
                    <a:pt x="75398" y="43731"/>
                  </a:lnTo>
                  <a:lnTo>
                    <a:pt x="80102" y="0"/>
                  </a:lnTo>
                  <a:lnTo>
                    <a:pt x="4832" y="36612"/>
                  </a:lnTo>
                  <a:lnTo>
                    <a:pt x="0" y="84156"/>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88" name="Google Shape;4988;p46"/>
            <p:cNvSpPr/>
            <p:nvPr/>
          </p:nvSpPr>
          <p:spPr>
            <a:xfrm>
              <a:off x="1741781" y="3318107"/>
              <a:ext cx="143675" cy="862408"/>
            </a:xfrm>
            <a:custGeom>
              <a:rect b="b" l="l" r="r" t="t"/>
              <a:pathLst>
                <a:path extrusionOk="0" h="862408" w="143675">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89" name="Google Shape;4989;p46"/>
            <p:cNvSpPr/>
            <p:nvPr/>
          </p:nvSpPr>
          <p:spPr>
            <a:xfrm>
              <a:off x="1416922" y="3628671"/>
              <a:ext cx="359824" cy="485740"/>
            </a:xfrm>
            <a:custGeom>
              <a:rect b="b" l="l" r="r" t="t"/>
              <a:pathLst>
                <a:path extrusionOk="0" h="485740" w="359824">
                  <a:moveTo>
                    <a:pt x="177115" y="90766"/>
                  </a:moveTo>
                  <a:lnTo>
                    <a:pt x="133504" y="112377"/>
                  </a:lnTo>
                  <a:lnTo>
                    <a:pt x="0" y="178736"/>
                  </a:lnTo>
                  <a:lnTo>
                    <a:pt x="309729" y="485740"/>
                  </a:lnTo>
                  <a:lnTo>
                    <a:pt x="359825" y="0"/>
                  </a:lnTo>
                  <a:lnTo>
                    <a:pt x="177115" y="9076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90" name="Google Shape;4990;p46"/>
            <p:cNvSpPr/>
            <p:nvPr/>
          </p:nvSpPr>
          <p:spPr>
            <a:xfrm>
              <a:off x="720158" y="2091870"/>
              <a:ext cx="1282273" cy="713673"/>
            </a:xfrm>
            <a:custGeom>
              <a:rect b="b" l="l" r="r" t="t"/>
              <a:pathLst>
                <a:path extrusionOk="0" h="713673" w="12822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91" name="Google Shape;4991;p46"/>
            <p:cNvSpPr/>
            <p:nvPr/>
          </p:nvSpPr>
          <p:spPr>
            <a:xfrm>
              <a:off x="1138089" y="2065428"/>
              <a:ext cx="169740" cy="334590"/>
            </a:xfrm>
            <a:custGeom>
              <a:rect b="b" l="l" r="r" t="t"/>
              <a:pathLst>
                <a:path extrusionOk="0" h="334590" w="16974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92" name="Google Shape;4992;p46"/>
            <p:cNvSpPr/>
            <p:nvPr/>
          </p:nvSpPr>
          <p:spPr>
            <a:xfrm>
              <a:off x="1296895" y="1959916"/>
              <a:ext cx="565166" cy="440738"/>
            </a:xfrm>
            <a:custGeom>
              <a:rect b="b" l="l" r="r" t="t"/>
              <a:pathLst>
                <a:path extrusionOk="0" h="440738" w="565166">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93" name="Google Shape;4993;p46"/>
            <p:cNvSpPr/>
            <p:nvPr/>
          </p:nvSpPr>
          <p:spPr>
            <a:xfrm>
              <a:off x="1152584" y="1820334"/>
              <a:ext cx="708333" cy="382897"/>
            </a:xfrm>
            <a:custGeom>
              <a:rect b="b" l="l" r="r" t="t"/>
              <a:pathLst>
                <a:path extrusionOk="0" h="382897" w="708333">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94" name="Google Shape;4994;p46"/>
            <p:cNvSpPr/>
            <p:nvPr/>
          </p:nvSpPr>
          <p:spPr>
            <a:xfrm>
              <a:off x="596699" y="4143904"/>
              <a:ext cx="143421" cy="760200"/>
            </a:xfrm>
            <a:custGeom>
              <a:rect b="b" l="l" r="r" t="t"/>
              <a:pathLst>
                <a:path extrusionOk="0" h="760200" w="143421">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95" name="Google Shape;4995;p46"/>
            <p:cNvSpPr/>
            <p:nvPr/>
          </p:nvSpPr>
          <p:spPr>
            <a:xfrm>
              <a:off x="3305" y="4777362"/>
              <a:ext cx="707698" cy="497817"/>
            </a:xfrm>
            <a:custGeom>
              <a:rect b="b" l="l" r="r" t="t"/>
              <a:pathLst>
                <a:path extrusionOk="0" h="497817" w="707698">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96" name="Google Shape;4996;p46"/>
            <p:cNvSpPr/>
            <p:nvPr/>
          </p:nvSpPr>
          <p:spPr>
            <a:xfrm>
              <a:off x="3305" y="4910080"/>
              <a:ext cx="775975" cy="478494"/>
            </a:xfrm>
            <a:custGeom>
              <a:rect b="b" l="l" r="r" t="t"/>
              <a:pathLst>
                <a:path extrusionOk="0" h="478494" w="775975">
                  <a:moveTo>
                    <a:pt x="709860" y="0"/>
                  </a:moveTo>
                  <a:lnTo>
                    <a:pt x="0" y="368659"/>
                  </a:lnTo>
                  <a:lnTo>
                    <a:pt x="0" y="478495"/>
                  </a:lnTo>
                  <a:lnTo>
                    <a:pt x="775976" y="72969"/>
                  </a:lnTo>
                  <a:lnTo>
                    <a:pt x="70986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97" name="Google Shape;4997;p46"/>
            <p:cNvSpPr/>
            <p:nvPr/>
          </p:nvSpPr>
          <p:spPr>
            <a:xfrm>
              <a:off x="729058" y="3935040"/>
              <a:ext cx="431789" cy="224500"/>
            </a:xfrm>
            <a:custGeom>
              <a:rect b="b" l="l" r="r" t="t"/>
              <a:pathLst>
                <a:path extrusionOk="0" h="224500" w="431789">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98" name="Google Shape;4998;p46"/>
            <p:cNvSpPr/>
            <p:nvPr/>
          </p:nvSpPr>
          <p:spPr>
            <a:xfrm>
              <a:off x="723210" y="4143904"/>
              <a:ext cx="21996" cy="123437"/>
            </a:xfrm>
            <a:custGeom>
              <a:rect b="b" l="l" r="r" t="t"/>
              <a:pathLst>
                <a:path extrusionOk="0" h="123437" w="21996">
                  <a:moveTo>
                    <a:pt x="4577" y="0"/>
                  </a:moveTo>
                  <a:lnTo>
                    <a:pt x="0" y="105131"/>
                  </a:lnTo>
                  <a:lnTo>
                    <a:pt x="17292" y="123437"/>
                  </a:lnTo>
                  <a:lnTo>
                    <a:pt x="21996" y="18306"/>
                  </a:lnTo>
                  <a:lnTo>
                    <a:pt x="4577" y="0"/>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99" name="Google Shape;4999;p46"/>
            <p:cNvSpPr/>
            <p:nvPr/>
          </p:nvSpPr>
          <p:spPr>
            <a:xfrm>
              <a:off x="3305" y="4985465"/>
              <a:ext cx="884431" cy="584261"/>
            </a:xfrm>
            <a:custGeom>
              <a:rect b="b" l="l" r="r" t="t"/>
              <a:pathLst>
                <a:path extrusionOk="0" h="584261" w="884431">
                  <a:moveTo>
                    <a:pt x="778265" y="0"/>
                  </a:moveTo>
                  <a:lnTo>
                    <a:pt x="0" y="406797"/>
                  </a:lnTo>
                  <a:lnTo>
                    <a:pt x="0" y="584261"/>
                  </a:lnTo>
                  <a:lnTo>
                    <a:pt x="884432" y="117335"/>
                  </a:lnTo>
                  <a:lnTo>
                    <a:pt x="778265" y="0"/>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00" name="Google Shape;5000;p46"/>
            <p:cNvSpPr/>
            <p:nvPr/>
          </p:nvSpPr>
          <p:spPr>
            <a:xfrm>
              <a:off x="72092" y="1658251"/>
              <a:ext cx="384237" cy="245857"/>
            </a:xfrm>
            <a:custGeom>
              <a:rect b="b" l="l" r="r" t="t"/>
              <a:pathLst>
                <a:path extrusionOk="0" h="245857" w="38423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01" name="Google Shape;5001;p46"/>
            <p:cNvSpPr/>
            <p:nvPr/>
          </p:nvSpPr>
          <p:spPr>
            <a:xfrm>
              <a:off x="2751580" y="4073986"/>
              <a:ext cx="2122585" cy="2077585"/>
            </a:xfrm>
            <a:custGeom>
              <a:rect b="b" l="l" r="r" t="t"/>
              <a:pathLst>
                <a:path extrusionOk="0" h="2077585" w="2122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02" name="Google Shape;5002;p46"/>
            <p:cNvSpPr/>
            <p:nvPr/>
          </p:nvSpPr>
          <p:spPr>
            <a:xfrm>
              <a:off x="3754894" y="4488410"/>
              <a:ext cx="396697" cy="358107"/>
            </a:xfrm>
            <a:custGeom>
              <a:rect b="b" l="l" r="r" t="t"/>
              <a:pathLst>
                <a:path extrusionOk="0" h="358107" w="39669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03" name="Google Shape;5003;p46"/>
            <p:cNvSpPr/>
            <p:nvPr/>
          </p:nvSpPr>
          <p:spPr>
            <a:xfrm>
              <a:off x="3792020" y="4253739"/>
              <a:ext cx="360842" cy="434000"/>
            </a:xfrm>
            <a:custGeom>
              <a:rect b="b" l="l" r="r" t="t"/>
              <a:pathLst>
                <a:path extrusionOk="0" h="434000" w="360842">
                  <a:moveTo>
                    <a:pt x="360715" y="230348"/>
                  </a:moveTo>
                  <a:lnTo>
                    <a:pt x="360842" y="229840"/>
                  </a:lnTo>
                  <a:lnTo>
                    <a:pt x="100954" y="0"/>
                  </a:lnTo>
                  <a:lnTo>
                    <a:pt x="0" y="434001"/>
                  </a:lnTo>
                  <a:lnTo>
                    <a:pt x="360715" y="230348"/>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04" name="Google Shape;5004;p46"/>
            <p:cNvSpPr/>
            <p:nvPr/>
          </p:nvSpPr>
          <p:spPr>
            <a:xfrm>
              <a:off x="4494633" y="4229713"/>
              <a:ext cx="667901" cy="662315"/>
            </a:xfrm>
            <a:custGeom>
              <a:rect b="b" l="l" r="r" t="t"/>
              <a:pathLst>
                <a:path extrusionOk="0" h="662315" w="667901">
                  <a:moveTo>
                    <a:pt x="381440" y="662316"/>
                  </a:moveTo>
                  <a:lnTo>
                    <a:pt x="382966" y="661426"/>
                  </a:lnTo>
                  <a:lnTo>
                    <a:pt x="667901" y="492605"/>
                  </a:lnTo>
                  <a:lnTo>
                    <a:pt x="90274" y="0"/>
                  </a:lnTo>
                  <a:lnTo>
                    <a:pt x="0" y="328997"/>
                  </a:lnTo>
                  <a:lnTo>
                    <a:pt x="381440" y="662316"/>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05" name="Google Shape;5005;p46"/>
            <p:cNvSpPr/>
            <p:nvPr/>
          </p:nvSpPr>
          <p:spPr>
            <a:xfrm>
              <a:off x="4586305" y="3366033"/>
              <a:ext cx="382457" cy="858340"/>
            </a:xfrm>
            <a:custGeom>
              <a:rect b="b" l="l" r="r" t="t"/>
              <a:pathLst>
                <a:path extrusionOk="0" h="858340" w="382457">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06" name="Google Shape;5006;p46"/>
            <p:cNvSpPr/>
            <p:nvPr/>
          </p:nvSpPr>
          <p:spPr>
            <a:xfrm>
              <a:off x="1883931" y="4750412"/>
              <a:ext cx="3532641" cy="2113689"/>
            </a:xfrm>
            <a:custGeom>
              <a:rect b="b" l="l" r="r" t="t"/>
              <a:pathLst>
                <a:path extrusionOk="0" h="2113689" w="3532641">
                  <a:moveTo>
                    <a:pt x="3532642" y="0"/>
                  </a:moveTo>
                  <a:lnTo>
                    <a:pt x="0" y="2113689"/>
                  </a:lnTo>
                  <a:lnTo>
                    <a:pt x="526133" y="2113689"/>
                  </a:lnTo>
                  <a:lnTo>
                    <a:pt x="3412997" y="356710"/>
                  </a:lnTo>
                  <a:lnTo>
                    <a:pt x="3532642" y="0"/>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07" name="Google Shape;5007;p46"/>
            <p:cNvSpPr/>
            <p:nvPr/>
          </p:nvSpPr>
          <p:spPr>
            <a:xfrm>
              <a:off x="1584119" y="4173651"/>
              <a:ext cx="3834488" cy="2690450"/>
            </a:xfrm>
            <a:custGeom>
              <a:rect b="b" l="l" r="r" t="t"/>
              <a:pathLst>
                <a:path extrusionOk="0" h="2690450" w="3834488">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08" name="Google Shape;5008;p46"/>
            <p:cNvSpPr/>
            <p:nvPr/>
          </p:nvSpPr>
          <p:spPr>
            <a:xfrm>
              <a:off x="0" y="720966"/>
              <a:ext cx="70947" cy="1404592"/>
            </a:xfrm>
            <a:custGeom>
              <a:rect b="b" l="l" r="r" t="t"/>
              <a:pathLst>
                <a:path extrusionOk="0" h="1404592" w="70947">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rgbClr val="C1E0D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09" name="Google Shape;5009;p46"/>
            <p:cNvSpPr/>
            <p:nvPr/>
          </p:nvSpPr>
          <p:spPr>
            <a:xfrm>
              <a:off x="3305" y="2069242"/>
              <a:ext cx="61666" cy="85935"/>
            </a:xfrm>
            <a:custGeom>
              <a:rect b="b" l="l" r="r" t="t"/>
              <a:pathLst>
                <a:path extrusionOk="0" h="85935" w="61666">
                  <a:moveTo>
                    <a:pt x="0" y="0"/>
                  </a:moveTo>
                  <a:lnTo>
                    <a:pt x="0" y="85936"/>
                  </a:lnTo>
                  <a:lnTo>
                    <a:pt x="61666" y="59494"/>
                  </a:lnTo>
                  <a:lnTo>
                    <a:pt x="0" y="0"/>
                  </a:lnTo>
                  <a:close/>
                </a:path>
              </a:pathLst>
            </a:custGeom>
            <a:solidFill>
              <a:srgbClr val="F1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10" name="Google Shape;5010;p46"/>
            <p:cNvSpPr/>
            <p:nvPr/>
          </p:nvSpPr>
          <p:spPr>
            <a:xfrm>
              <a:off x="2296776" y="1467310"/>
              <a:ext cx="32803" cy="265434"/>
            </a:xfrm>
            <a:custGeom>
              <a:rect b="b" l="l" r="r" t="t"/>
              <a:pathLst>
                <a:path extrusionOk="0" h="265434" w="32803">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11" name="Google Shape;5011;p46"/>
            <p:cNvSpPr/>
            <p:nvPr/>
          </p:nvSpPr>
          <p:spPr>
            <a:xfrm>
              <a:off x="2301353" y="1459047"/>
              <a:ext cx="50869" cy="271536"/>
            </a:xfrm>
            <a:custGeom>
              <a:rect b="b" l="l" r="r" t="t"/>
              <a:pathLst>
                <a:path extrusionOk="0" h="271536" w="50869">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12" name="Google Shape;5012;p46"/>
            <p:cNvSpPr/>
            <p:nvPr/>
          </p:nvSpPr>
          <p:spPr>
            <a:xfrm>
              <a:off x="3267414" y="4452180"/>
              <a:ext cx="239416" cy="135132"/>
            </a:xfrm>
            <a:custGeom>
              <a:rect b="b" l="l" r="r" t="t"/>
              <a:pathLst>
                <a:path extrusionOk="0" h="135132" w="239416">
                  <a:moveTo>
                    <a:pt x="890" y="130937"/>
                  </a:moveTo>
                  <a:lnTo>
                    <a:pt x="0" y="135133"/>
                  </a:lnTo>
                  <a:lnTo>
                    <a:pt x="238781" y="3432"/>
                  </a:lnTo>
                  <a:lnTo>
                    <a:pt x="239417" y="890"/>
                  </a:lnTo>
                  <a:lnTo>
                    <a:pt x="238400" y="0"/>
                  </a:lnTo>
                  <a:lnTo>
                    <a:pt x="890" y="1309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13" name="Google Shape;5013;p46"/>
            <p:cNvSpPr/>
            <p:nvPr/>
          </p:nvSpPr>
          <p:spPr>
            <a:xfrm>
              <a:off x="2876183" y="5097079"/>
              <a:ext cx="45009" cy="227933"/>
            </a:xfrm>
            <a:custGeom>
              <a:rect b="b" l="l" r="r" t="t"/>
              <a:pathLst>
                <a:path extrusionOk="0" h="227933" w="45009">
                  <a:moveTo>
                    <a:pt x="41450" y="2034"/>
                  </a:moveTo>
                  <a:lnTo>
                    <a:pt x="0" y="226662"/>
                  </a:lnTo>
                  <a:lnTo>
                    <a:pt x="1271" y="227933"/>
                  </a:lnTo>
                  <a:lnTo>
                    <a:pt x="3179" y="226916"/>
                  </a:lnTo>
                  <a:lnTo>
                    <a:pt x="45010" y="0"/>
                  </a:lnTo>
                  <a:lnTo>
                    <a:pt x="41450" y="20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14" name="Google Shape;5014;p46"/>
            <p:cNvSpPr/>
            <p:nvPr/>
          </p:nvSpPr>
          <p:spPr>
            <a:xfrm>
              <a:off x="2837149" y="2521930"/>
              <a:ext cx="55737" cy="242679"/>
            </a:xfrm>
            <a:custGeom>
              <a:rect b="b" l="l" r="r" t="t"/>
              <a:pathLst>
                <a:path extrusionOk="0" h="242679" w="55737">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15" name="Google Shape;5015;p46"/>
            <p:cNvSpPr/>
            <p:nvPr/>
          </p:nvSpPr>
          <p:spPr>
            <a:xfrm>
              <a:off x="2707587" y="5247848"/>
              <a:ext cx="89638" cy="52883"/>
            </a:xfrm>
            <a:custGeom>
              <a:rect b="b" l="l" r="r" t="t"/>
              <a:pathLst>
                <a:path extrusionOk="0" h="52883" w="89638">
                  <a:moveTo>
                    <a:pt x="89511" y="763"/>
                  </a:moveTo>
                  <a:lnTo>
                    <a:pt x="89638" y="0"/>
                  </a:lnTo>
                  <a:lnTo>
                    <a:pt x="0" y="50468"/>
                  </a:lnTo>
                  <a:lnTo>
                    <a:pt x="2416" y="52884"/>
                  </a:lnTo>
                  <a:lnTo>
                    <a:pt x="88876" y="4068"/>
                  </a:lnTo>
                  <a:lnTo>
                    <a:pt x="89511" y="7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16" name="Google Shape;5016;p46"/>
            <p:cNvSpPr/>
            <p:nvPr/>
          </p:nvSpPr>
          <p:spPr>
            <a:xfrm>
              <a:off x="2800277" y="5248357"/>
              <a:ext cx="77305" cy="79325"/>
            </a:xfrm>
            <a:custGeom>
              <a:rect b="b" l="l" r="r" t="t"/>
              <a:pathLst>
                <a:path extrusionOk="0" h="79325" w="7730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17" name="Google Shape;5017;p46"/>
            <p:cNvSpPr/>
            <p:nvPr/>
          </p:nvSpPr>
          <p:spPr>
            <a:xfrm>
              <a:off x="2775992" y="5249119"/>
              <a:ext cx="24157" cy="120386"/>
            </a:xfrm>
            <a:custGeom>
              <a:rect b="b" l="l" r="r" t="t"/>
              <a:pathLst>
                <a:path extrusionOk="0" h="120386" w="24157">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18" name="Google Shape;5018;p46"/>
            <p:cNvSpPr/>
            <p:nvPr/>
          </p:nvSpPr>
          <p:spPr>
            <a:xfrm>
              <a:off x="2854187" y="5326665"/>
              <a:ext cx="24793" cy="121021"/>
            </a:xfrm>
            <a:custGeom>
              <a:rect b="b" l="l" r="r" t="t"/>
              <a:pathLst>
                <a:path extrusionOk="0" h="121021" w="24793">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19" name="Google Shape;5019;p46"/>
            <p:cNvSpPr/>
            <p:nvPr/>
          </p:nvSpPr>
          <p:spPr>
            <a:xfrm>
              <a:off x="1047179" y="1947457"/>
              <a:ext cx="220345" cy="104622"/>
            </a:xfrm>
            <a:custGeom>
              <a:rect b="b" l="l" r="r" t="t"/>
              <a:pathLst>
                <a:path extrusionOk="0" h="104622" w="220345">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20" name="Google Shape;5020;p46"/>
            <p:cNvSpPr/>
            <p:nvPr/>
          </p:nvSpPr>
          <p:spPr>
            <a:xfrm>
              <a:off x="2797225" y="5155683"/>
              <a:ext cx="19580" cy="94452"/>
            </a:xfrm>
            <a:custGeom>
              <a:rect b="b" l="l" r="r" t="t"/>
              <a:pathLst>
                <a:path extrusionOk="0" h="94452" w="19580">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21" name="Google Shape;5021;p46"/>
            <p:cNvSpPr/>
            <p:nvPr/>
          </p:nvSpPr>
          <p:spPr>
            <a:xfrm>
              <a:off x="1151694" y="2061742"/>
              <a:ext cx="157026" cy="143522"/>
            </a:xfrm>
            <a:custGeom>
              <a:rect b="b" l="l" r="r" t="t"/>
              <a:pathLst>
                <a:path extrusionOk="0" h="143522" w="157026">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22" name="Google Shape;5022;p46"/>
            <p:cNvSpPr/>
            <p:nvPr/>
          </p:nvSpPr>
          <p:spPr>
            <a:xfrm>
              <a:off x="2625577" y="2524473"/>
              <a:ext cx="250987" cy="122674"/>
            </a:xfrm>
            <a:custGeom>
              <a:rect b="b" l="l" r="r" t="t"/>
              <a:pathLst>
                <a:path extrusionOk="0" h="122674" w="250987">
                  <a:moveTo>
                    <a:pt x="0" y="122674"/>
                  </a:moveTo>
                  <a:lnTo>
                    <a:pt x="248572" y="3432"/>
                  </a:lnTo>
                  <a:lnTo>
                    <a:pt x="250988" y="2288"/>
                  </a:lnTo>
                  <a:lnTo>
                    <a:pt x="248190" y="0"/>
                  </a:lnTo>
                  <a:lnTo>
                    <a:pt x="509" y="118734"/>
                  </a:lnTo>
                  <a:lnTo>
                    <a:pt x="0" y="1226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23" name="Google Shape;5023;p46"/>
            <p:cNvSpPr/>
            <p:nvPr/>
          </p:nvSpPr>
          <p:spPr>
            <a:xfrm>
              <a:off x="1257098" y="1968433"/>
              <a:ext cx="25047" cy="24534"/>
            </a:xfrm>
            <a:custGeom>
              <a:rect b="b" l="l" r="r" t="t"/>
              <a:pathLst>
                <a:path extrusionOk="0" h="24534" w="25047">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24" name="Google Shape;5024;p46"/>
            <p:cNvSpPr/>
            <p:nvPr/>
          </p:nvSpPr>
          <p:spPr>
            <a:xfrm>
              <a:off x="812085" y="2181238"/>
              <a:ext cx="23522" cy="22755"/>
            </a:xfrm>
            <a:custGeom>
              <a:rect b="b" l="l" r="r" t="t"/>
              <a:pathLst>
                <a:path extrusionOk="0" h="22755" w="23522">
                  <a:moveTo>
                    <a:pt x="23522" y="21357"/>
                  </a:moveTo>
                  <a:lnTo>
                    <a:pt x="509" y="0"/>
                  </a:lnTo>
                  <a:lnTo>
                    <a:pt x="127" y="254"/>
                  </a:lnTo>
                  <a:lnTo>
                    <a:pt x="0" y="3814"/>
                  </a:lnTo>
                  <a:lnTo>
                    <a:pt x="20343" y="22755"/>
                  </a:lnTo>
                  <a:lnTo>
                    <a:pt x="23522" y="2135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25" name="Google Shape;5025;p46"/>
            <p:cNvSpPr/>
            <p:nvPr/>
          </p:nvSpPr>
          <p:spPr>
            <a:xfrm>
              <a:off x="1741527" y="1303956"/>
              <a:ext cx="18690" cy="28348"/>
            </a:xfrm>
            <a:custGeom>
              <a:rect b="b" l="l" r="r" t="t"/>
              <a:pathLst>
                <a:path extrusionOk="0" h="28348" w="18690">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26" name="Google Shape;5026;p46"/>
            <p:cNvSpPr/>
            <p:nvPr/>
          </p:nvSpPr>
          <p:spPr>
            <a:xfrm>
              <a:off x="1758564" y="1311965"/>
              <a:ext cx="12460" cy="9025"/>
            </a:xfrm>
            <a:custGeom>
              <a:rect b="b" l="l" r="r" t="t"/>
              <a:pathLst>
                <a:path extrusionOk="0" h="9025" w="12460">
                  <a:moveTo>
                    <a:pt x="12460" y="7500"/>
                  </a:moveTo>
                  <a:lnTo>
                    <a:pt x="3306" y="0"/>
                  </a:lnTo>
                  <a:lnTo>
                    <a:pt x="0" y="1398"/>
                  </a:lnTo>
                  <a:lnTo>
                    <a:pt x="1653" y="2797"/>
                  </a:lnTo>
                  <a:lnTo>
                    <a:pt x="9155" y="9026"/>
                  </a:lnTo>
                  <a:lnTo>
                    <a:pt x="12460" y="75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27" name="Google Shape;5027;p46"/>
            <p:cNvSpPr/>
            <p:nvPr/>
          </p:nvSpPr>
          <p:spPr>
            <a:xfrm>
              <a:off x="1743297" y="1186112"/>
              <a:ext cx="269560" cy="129183"/>
            </a:xfrm>
            <a:custGeom>
              <a:rect b="b" l="l" r="r" t="t"/>
              <a:pathLst>
                <a:path extrusionOk="0" h="129183" w="269560">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28" name="Google Shape;5028;p46"/>
            <p:cNvSpPr/>
            <p:nvPr/>
          </p:nvSpPr>
          <p:spPr>
            <a:xfrm>
              <a:off x="2005608" y="1186239"/>
              <a:ext cx="346915" cy="282263"/>
            </a:xfrm>
            <a:custGeom>
              <a:rect b="b" l="l" r="r" t="t"/>
              <a:pathLst>
                <a:path extrusionOk="0" h="282263" w="346915">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29" name="Google Shape;5029;p46"/>
            <p:cNvSpPr/>
            <p:nvPr/>
          </p:nvSpPr>
          <p:spPr>
            <a:xfrm>
              <a:off x="2327673" y="1457602"/>
              <a:ext cx="17232" cy="9454"/>
            </a:xfrm>
            <a:custGeom>
              <a:rect b="b" l="l" r="r" t="t"/>
              <a:pathLst>
                <a:path extrusionOk="0" h="9454" w="17232">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30" name="Google Shape;5030;p46"/>
            <p:cNvSpPr/>
            <p:nvPr/>
          </p:nvSpPr>
          <p:spPr>
            <a:xfrm>
              <a:off x="2325130" y="1464086"/>
              <a:ext cx="4153" cy="3860"/>
            </a:xfrm>
            <a:custGeom>
              <a:rect b="b" l="l" r="r" t="t"/>
              <a:pathLst>
                <a:path extrusionOk="0" h="3860" w="4153">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31" name="Google Shape;5031;p46"/>
            <p:cNvSpPr/>
            <p:nvPr/>
          </p:nvSpPr>
          <p:spPr>
            <a:xfrm>
              <a:off x="2308887" y="1460585"/>
              <a:ext cx="16497" cy="12827"/>
            </a:xfrm>
            <a:custGeom>
              <a:rect b="b" l="l" r="r" t="t"/>
              <a:pathLst>
                <a:path extrusionOk="0" h="12827" w="1649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32" name="Google Shape;5032;p46"/>
            <p:cNvSpPr/>
            <p:nvPr/>
          </p:nvSpPr>
          <p:spPr>
            <a:xfrm>
              <a:off x="1140378" y="2726600"/>
              <a:ext cx="47298" cy="34704"/>
            </a:xfrm>
            <a:custGeom>
              <a:rect b="b" l="l" r="r" t="t"/>
              <a:pathLst>
                <a:path extrusionOk="0" h="34704" w="47298">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33" name="Google Shape;5033;p46"/>
            <p:cNvSpPr/>
            <p:nvPr/>
          </p:nvSpPr>
          <p:spPr>
            <a:xfrm>
              <a:off x="3382100" y="4452942"/>
              <a:ext cx="127528" cy="586931"/>
            </a:xfrm>
            <a:custGeom>
              <a:rect b="b" l="l" r="r" t="t"/>
              <a:pathLst>
                <a:path extrusionOk="0" h="586931" w="127528">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34" name="Google Shape;5034;p46"/>
            <p:cNvSpPr/>
            <p:nvPr/>
          </p:nvSpPr>
          <p:spPr>
            <a:xfrm>
              <a:off x="2876304" y="5037712"/>
              <a:ext cx="508217" cy="288987"/>
            </a:xfrm>
            <a:custGeom>
              <a:rect b="b" l="l" r="r" t="t"/>
              <a:pathLst>
                <a:path extrusionOk="0" h="288987" w="50821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35" name="Google Shape;5035;p46"/>
            <p:cNvSpPr/>
            <p:nvPr/>
          </p:nvSpPr>
          <p:spPr>
            <a:xfrm>
              <a:off x="3612235" y="3761007"/>
              <a:ext cx="377243" cy="205813"/>
            </a:xfrm>
            <a:custGeom>
              <a:rect b="b" l="l" r="r" t="t"/>
              <a:pathLst>
                <a:path extrusionOk="0" h="205813" w="37724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36" name="Google Shape;5036;p46"/>
            <p:cNvSpPr/>
            <p:nvPr/>
          </p:nvSpPr>
          <p:spPr>
            <a:xfrm>
              <a:off x="2676690" y="3139117"/>
              <a:ext cx="16783" cy="15127"/>
            </a:xfrm>
            <a:custGeom>
              <a:rect b="b" l="l" r="r" t="t"/>
              <a:pathLst>
                <a:path extrusionOk="0" h="15127" w="16783">
                  <a:moveTo>
                    <a:pt x="16783" y="13602"/>
                  </a:moveTo>
                  <a:lnTo>
                    <a:pt x="1399" y="0"/>
                  </a:lnTo>
                  <a:lnTo>
                    <a:pt x="381" y="508"/>
                  </a:lnTo>
                  <a:lnTo>
                    <a:pt x="0" y="3051"/>
                  </a:lnTo>
                  <a:lnTo>
                    <a:pt x="13732" y="15128"/>
                  </a:lnTo>
                  <a:lnTo>
                    <a:pt x="16783" y="13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37" name="Google Shape;5037;p46"/>
            <p:cNvSpPr/>
            <p:nvPr/>
          </p:nvSpPr>
          <p:spPr>
            <a:xfrm>
              <a:off x="2664611" y="3083945"/>
              <a:ext cx="84298" cy="55680"/>
            </a:xfrm>
            <a:custGeom>
              <a:rect b="b" l="l" r="r" t="t"/>
              <a:pathLst>
                <a:path extrusionOk="0" h="55680" w="84298">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38" name="Google Shape;5038;p46"/>
            <p:cNvSpPr/>
            <p:nvPr/>
          </p:nvSpPr>
          <p:spPr>
            <a:xfrm>
              <a:off x="3508229" y="4454086"/>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39" name="Google Shape;5039;p46"/>
            <p:cNvSpPr/>
            <p:nvPr/>
          </p:nvSpPr>
          <p:spPr>
            <a:xfrm>
              <a:off x="3507848" y="3966058"/>
              <a:ext cx="105753" cy="487265"/>
            </a:xfrm>
            <a:custGeom>
              <a:rect b="b" l="l" r="r" t="t"/>
              <a:pathLst>
                <a:path extrusionOk="0" h="487265" w="105753">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40" name="Google Shape;5040;p46"/>
            <p:cNvSpPr/>
            <p:nvPr/>
          </p:nvSpPr>
          <p:spPr>
            <a:xfrm>
              <a:off x="2654821" y="3124029"/>
              <a:ext cx="22767" cy="48140"/>
            </a:xfrm>
            <a:custGeom>
              <a:rect b="b" l="l" r="r" t="t"/>
              <a:pathLst>
                <a:path extrusionOk="0" h="48140" w="22767">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41" name="Google Shape;5041;p46"/>
            <p:cNvSpPr/>
            <p:nvPr/>
          </p:nvSpPr>
          <p:spPr>
            <a:xfrm>
              <a:off x="4114753" y="4482944"/>
              <a:ext cx="57054" cy="163645"/>
            </a:xfrm>
            <a:custGeom>
              <a:rect b="b" l="l" r="r" t="t"/>
              <a:pathLst>
                <a:path extrusionOk="0" h="163645" w="57054">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42" name="Google Shape;5042;p46"/>
            <p:cNvSpPr/>
            <p:nvPr/>
          </p:nvSpPr>
          <p:spPr>
            <a:xfrm>
              <a:off x="4171299" y="4481418"/>
              <a:ext cx="47" cy="1525"/>
            </a:xfrm>
            <a:custGeom>
              <a:rect b="b" l="l" r="r" t="t"/>
              <a:pathLst>
                <a:path extrusionOk="0" h="1525" w="47">
                  <a:moveTo>
                    <a:pt x="0" y="1144"/>
                  </a:moveTo>
                  <a:cubicBezTo>
                    <a:pt x="64" y="763"/>
                    <a:pt x="64" y="381"/>
                    <a:pt x="0" y="0"/>
                  </a:cubicBezTo>
                  <a:cubicBezTo>
                    <a:pt x="0" y="0"/>
                    <a:pt x="0" y="1017"/>
                    <a:pt x="0" y="15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43" name="Google Shape;5043;p46"/>
            <p:cNvSpPr/>
            <p:nvPr/>
          </p:nvSpPr>
          <p:spPr>
            <a:xfrm>
              <a:off x="4152735" y="4483579"/>
              <a:ext cx="381" cy="508"/>
            </a:xfrm>
            <a:custGeom>
              <a:rect b="b" l="l" r="r" t="t"/>
              <a:pathLst>
                <a:path extrusionOk="0" h="508" w="381">
                  <a:moveTo>
                    <a:pt x="382" y="254"/>
                  </a:moveTo>
                  <a:lnTo>
                    <a:pt x="127" y="0"/>
                  </a:lnTo>
                  <a:lnTo>
                    <a:pt x="0" y="509"/>
                  </a:lnTo>
                  <a:lnTo>
                    <a:pt x="382" y="2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44" name="Google Shape;5044;p46"/>
            <p:cNvSpPr/>
            <p:nvPr/>
          </p:nvSpPr>
          <p:spPr>
            <a:xfrm>
              <a:off x="2051383" y="1946695"/>
              <a:ext cx="208902" cy="177592"/>
            </a:xfrm>
            <a:custGeom>
              <a:rect b="b" l="l" r="r" t="t"/>
              <a:pathLst>
                <a:path extrusionOk="0" h="177592" w="20890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45" name="Google Shape;5045;p46"/>
            <p:cNvSpPr/>
            <p:nvPr/>
          </p:nvSpPr>
          <p:spPr>
            <a:xfrm>
              <a:off x="2260285" y="1980891"/>
              <a:ext cx="307440" cy="143014"/>
            </a:xfrm>
            <a:custGeom>
              <a:rect b="b" l="l" r="r" t="t"/>
              <a:pathLst>
                <a:path extrusionOk="0" h="143014" w="307440">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46" name="Google Shape;5046;p46"/>
            <p:cNvSpPr/>
            <p:nvPr/>
          </p:nvSpPr>
          <p:spPr>
            <a:xfrm>
              <a:off x="2357044" y="1791476"/>
              <a:ext cx="225303" cy="191067"/>
            </a:xfrm>
            <a:custGeom>
              <a:rect b="b" l="l" r="r" t="t"/>
              <a:pathLst>
                <a:path extrusionOk="0" h="191067" w="225303">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47" name="Google Shape;5047;p46"/>
            <p:cNvSpPr/>
            <p:nvPr/>
          </p:nvSpPr>
          <p:spPr>
            <a:xfrm>
              <a:off x="1980427" y="2120886"/>
              <a:ext cx="282909" cy="2330409"/>
            </a:xfrm>
            <a:custGeom>
              <a:rect b="b" l="l" r="r" t="t"/>
              <a:pathLst>
                <a:path extrusionOk="0" h="2330409" w="2829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48" name="Google Shape;5048;p46"/>
            <p:cNvSpPr/>
            <p:nvPr/>
          </p:nvSpPr>
          <p:spPr>
            <a:xfrm>
              <a:off x="1970518" y="1236529"/>
              <a:ext cx="179276" cy="149803"/>
            </a:xfrm>
            <a:custGeom>
              <a:rect b="b" l="l" r="r" t="t"/>
              <a:pathLst>
                <a:path extrusionOk="0" h="149803" w="179276">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49" name="Google Shape;5049;p46"/>
            <p:cNvSpPr/>
            <p:nvPr/>
          </p:nvSpPr>
          <p:spPr>
            <a:xfrm>
              <a:off x="1792767" y="1384934"/>
              <a:ext cx="341515" cy="151150"/>
            </a:xfrm>
            <a:custGeom>
              <a:rect b="b" l="l" r="r" t="t"/>
              <a:pathLst>
                <a:path extrusionOk="0" h="151150" w="341515">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50" name="Google Shape;5050;p46"/>
            <p:cNvSpPr/>
            <p:nvPr/>
          </p:nvSpPr>
          <p:spPr>
            <a:xfrm>
              <a:off x="1630274" y="1399045"/>
              <a:ext cx="162874" cy="136276"/>
            </a:xfrm>
            <a:custGeom>
              <a:rect b="b" l="l" r="r" t="t"/>
              <a:pathLst>
                <a:path extrusionOk="0" h="136276" w="162874">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51" name="Google Shape;5051;p46"/>
            <p:cNvSpPr/>
            <p:nvPr/>
          </p:nvSpPr>
          <p:spPr>
            <a:xfrm>
              <a:off x="1575473" y="1391163"/>
              <a:ext cx="54673" cy="464637"/>
            </a:xfrm>
            <a:custGeom>
              <a:rect b="b" l="l" r="r" t="t"/>
              <a:pathLst>
                <a:path extrusionOk="0" h="464637" w="54673">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52" name="Google Shape;5052;p46"/>
            <p:cNvSpPr/>
            <p:nvPr/>
          </p:nvSpPr>
          <p:spPr>
            <a:xfrm>
              <a:off x="1761743" y="1535195"/>
              <a:ext cx="31913" cy="315394"/>
            </a:xfrm>
            <a:custGeom>
              <a:rect b="b" l="l" r="r" t="t"/>
              <a:pathLst>
                <a:path extrusionOk="0" h="315394" w="31913">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53" name="Google Shape;5053;p46"/>
            <p:cNvSpPr/>
            <p:nvPr/>
          </p:nvSpPr>
          <p:spPr>
            <a:xfrm>
              <a:off x="2585018" y="1918092"/>
              <a:ext cx="126510" cy="60765"/>
            </a:xfrm>
            <a:custGeom>
              <a:rect b="b" l="l" r="r" t="t"/>
              <a:pathLst>
                <a:path extrusionOk="0" h="60765" w="126510">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54" name="Google Shape;5054;p46"/>
            <p:cNvSpPr/>
            <p:nvPr/>
          </p:nvSpPr>
          <p:spPr>
            <a:xfrm>
              <a:off x="2097029" y="1841436"/>
              <a:ext cx="50858" cy="42586"/>
            </a:xfrm>
            <a:custGeom>
              <a:rect b="b" l="l" r="r" t="t"/>
              <a:pathLst>
                <a:path extrusionOk="0" h="42586" w="50858">
                  <a:moveTo>
                    <a:pt x="254" y="509"/>
                  </a:moveTo>
                  <a:lnTo>
                    <a:pt x="0" y="2924"/>
                  </a:lnTo>
                  <a:lnTo>
                    <a:pt x="47553" y="42587"/>
                  </a:lnTo>
                  <a:lnTo>
                    <a:pt x="50859" y="41188"/>
                  </a:lnTo>
                  <a:lnTo>
                    <a:pt x="1653" y="0"/>
                  </a:lnTo>
                  <a:lnTo>
                    <a:pt x="890" y="254"/>
                  </a:lnTo>
                  <a:lnTo>
                    <a:pt x="254" y="5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55" name="Google Shape;5055;p46"/>
            <p:cNvSpPr/>
            <p:nvPr/>
          </p:nvSpPr>
          <p:spPr>
            <a:xfrm>
              <a:off x="2432696" y="1674777"/>
              <a:ext cx="294853" cy="244713"/>
            </a:xfrm>
            <a:custGeom>
              <a:rect b="b" l="l" r="r" t="t"/>
              <a:pathLst>
                <a:path extrusionOk="0" h="244713" w="29485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56" name="Google Shape;5056;p46"/>
            <p:cNvSpPr/>
            <p:nvPr/>
          </p:nvSpPr>
          <p:spPr>
            <a:xfrm>
              <a:off x="2071981" y="1833427"/>
              <a:ext cx="25683" cy="83520"/>
            </a:xfrm>
            <a:custGeom>
              <a:rect b="b" l="l" r="r" t="t"/>
              <a:pathLst>
                <a:path extrusionOk="0" h="83520" w="25683">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57" name="Google Shape;5057;p46"/>
            <p:cNvSpPr/>
            <p:nvPr/>
          </p:nvSpPr>
          <p:spPr>
            <a:xfrm>
              <a:off x="3483054" y="3436841"/>
              <a:ext cx="130198" cy="70553"/>
            </a:xfrm>
            <a:custGeom>
              <a:rect b="b" l="l" r="r" t="t"/>
              <a:pathLst>
                <a:path extrusionOk="0" h="70553" w="130198">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58" name="Google Shape;5058;p46"/>
            <p:cNvSpPr/>
            <p:nvPr/>
          </p:nvSpPr>
          <p:spPr>
            <a:xfrm>
              <a:off x="3658644" y="3271834"/>
              <a:ext cx="104260" cy="94453"/>
            </a:xfrm>
            <a:custGeom>
              <a:rect b="b" l="l" r="r" t="t"/>
              <a:pathLst>
                <a:path extrusionOk="0" h="94453" w="104260">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59" name="Google Shape;5059;p46"/>
            <p:cNvSpPr/>
            <p:nvPr/>
          </p:nvSpPr>
          <p:spPr>
            <a:xfrm>
              <a:off x="3717385" y="3353857"/>
              <a:ext cx="48156" cy="164089"/>
            </a:xfrm>
            <a:custGeom>
              <a:rect b="b" l="l" r="r" t="t"/>
              <a:pathLst>
                <a:path extrusionOk="0" h="164089" w="48156">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60" name="Google Shape;5060;p46"/>
            <p:cNvSpPr/>
            <p:nvPr/>
          </p:nvSpPr>
          <p:spPr>
            <a:xfrm>
              <a:off x="3110769" y="2528032"/>
              <a:ext cx="200510" cy="167930"/>
            </a:xfrm>
            <a:custGeom>
              <a:rect b="b" l="l" r="r" t="t"/>
              <a:pathLst>
                <a:path extrusionOk="0" h="167930" w="20051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61" name="Google Shape;5061;p46"/>
            <p:cNvSpPr/>
            <p:nvPr/>
          </p:nvSpPr>
          <p:spPr>
            <a:xfrm>
              <a:off x="3311279" y="2546847"/>
              <a:ext cx="297268" cy="147845"/>
            </a:xfrm>
            <a:custGeom>
              <a:rect b="b" l="l" r="r" t="t"/>
              <a:pathLst>
                <a:path extrusionOk="0" h="147845" w="297268">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62" name="Google Shape;5062;p46"/>
            <p:cNvSpPr/>
            <p:nvPr/>
          </p:nvSpPr>
          <p:spPr>
            <a:xfrm>
              <a:off x="3407402" y="2366839"/>
              <a:ext cx="216912" cy="180261"/>
            </a:xfrm>
            <a:custGeom>
              <a:rect b="b" l="l" r="r" t="t"/>
              <a:pathLst>
                <a:path extrusionOk="0" h="180261" w="216912">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63" name="Google Shape;5063;p46"/>
            <p:cNvSpPr/>
            <p:nvPr/>
          </p:nvSpPr>
          <p:spPr>
            <a:xfrm>
              <a:off x="3099453" y="2364719"/>
              <a:ext cx="318195" cy="163185"/>
            </a:xfrm>
            <a:custGeom>
              <a:rect b="b" l="l" r="r" t="t"/>
              <a:pathLst>
                <a:path extrusionOk="0" h="163185" w="31819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64" name="Google Shape;5064;p46"/>
            <p:cNvSpPr/>
            <p:nvPr/>
          </p:nvSpPr>
          <p:spPr>
            <a:xfrm>
              <a:off x="3270084" y="2691927"/>
              <a:ext cx="44247" cy="229935"/>
            </a:xfrm>
            <a:custGeom>
              <a:rect b="b" l="l" r="r" t="t"/>
              <a:pathLst>
                <a:path extrusionOk="0" h="229935" w="44247">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65" name="Google Shape;5065;p46"/>
            <p:cNvSpPr/>
            <p:nvPr/>
          </p:nvSpPr>
          <p:spPr>
            <a:xfrm>
              <a:off x="3057367" y="2511889"/>
              <a:ext cx="54815" cy="243822"/>
            </a:xfrm>
            <a:custGeom>
              <a:rect b="b" l="l" r="r" t="t"/>
              <a:pathLst>
                <a:path extrusionOk="0" h="243822" w="54815">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66" name="Google Shape;5066;p46"/>
            <p:cNvSpPr/>
            <p:nvPr/>
          </p:nvSpPr>
          <p:spPr>
            <a:xfrm>
              <a:off x="486590" y="2530193"/>
              <a:ext cx="205723" cy="95342"/>
            </a:xfrm>
            <a:custGeom>
              <a:rect b="b" l="l" r="r" t="t"/>
              <a:pathLst>
                <a:path extrusionOk="0" h="95342" w="205723">
                  <a:moveTo>
                    <a:pt x="205723" y="0"/>
                  </a:moveTo>
                  <a:lnTo>
                    <a:pt x="127" y="92292"/>
                  </a:lnTo>
                  <a:lnTo>
                    <a:pt x="0" y="94199"/>
                  </a:lnTo>
                  <a:lnTo>
                    <a:pt x="1271" y="95343"/>
                  </a:lnTo>
                  <a:lnTo>
                    <a:pt x="205723" y="3687"/>
                  </a:lnTo>
                  <a:lnTo>
                    <a:pt x="2057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67" name="Google Shape;5067;p46"/>
            <p:cNvSpPr/>
            <p:nvPr/>
          </p:nvSpPr>
          <p:spPr>
            <a:xfrm>
              <a:off x="233059" y="2287132"/>
              <a:ext cx="36618" cy="38009"/>
            </a:xfrm>
            <a:custGeom>
              <a:rect b="b" l="l" r="r" t="t"/>
              <a:pathLst>
                <a:path extrusionOk="0" h="38009" w="36618">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68" name="Google Shape;5068;p46"/>
            <p:cNvSpPr/>
            <p:nvPr/>
          </p:nvSpPr>
          <p:spPr>
            <a:xfrm>
              <a:off x="793140" y="2173357"/>
              <a:ext cx="18944" cy="48052"/>
            </a:xfrm>
            <a:custGeom>
              <a:rect b="b" l="l" r="r" t="t"/>
              <a:pathLst>
                <a:path extrusionOk="0" h="48052" w="18944">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69" name="Google Shape;5069;p46"/>
            <p:cNvSpPr/>
            <p:nvPr/>
          </p:nvSpPr>
          <p:spPr>
            <a:xfrm>
              <a:off x="3305" y="4253358"/>
              <a:ext cx="198094" cy="221958"/>
            </a:xfrm>
            <a:custGeom>
              <a:rect b="b" l="l" r="r" t="t"/>
              <a:pathLst>
                <a:path extrusionOk="0" h="221958" w="198094">
                  <a:moveTo>
                    <a:pt x="198094" y="220560"/>
                  </a:moveTo>
                  <a:lnTo>
                    <a:pt x="0" y="0"/>
                  </a:lnTo>
                  <a:lnTo>
                    <a:pt x="0" y="4831"/>
                  </a:lnTo>
                  <a:lnTo>
                    <a:pt x="195170" y="221959"/>
                  </a:lnTo>
                  <a:lnTo>
                    <a:pt x="198094" y="2205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70" name="Google Shape;5070;p46"/>
            <p:cNvSpPr/>
            <p:nvPr/>
          </p:nvSpPr>
          <p:spPr>
            <a:xfrm>
              <a:off x="3687" y="4681765"/>
              <a:ext cx="44119" cy="57587"/>
            </a:xfrm>
            <a:custGeom>
              <a:rect b="b" l="l" r="r" t="t"/>
              <a:pathLst>
                <a:path extrusionOk="0" h="57587" w="44119">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71" name="Google Shape;5071;p46"/>
            <p:cNvSpPr/>
            <p:nvPr/>
          </p:nvSpPr>
          <p:spPr>
            <a:xfrm>
              <a:off x="1308720" y="1957119"/>
              <a:ext cx="553469" cy="249417"/>
            </a:xfrm>
            <a:custGeom>
              <a:rect b="b" l="l" r="r" t="t"/>
              <a:pathLst>
                <a:path extrusionOk="0" h="249417" w="553469">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72" name="Google Shape;5072;p46"/>
            <p:cNvSpPr/>
            <p:nvPr/>
          </p:nvSpPr>
          <p:spPr>
            <a:xfrm>
              <a:off x="1186659" y="3577567"/>
              <a:ext cx="224668" cy="113140"/>
            </a:xfrm>
            <a:custGeom>
              <a:rect b="b" l="l" r="r" t="t"/>
              <a:pathLst>
                <a:path extrusionOk="0" h="113140" w="224668">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73" name="Google Shape;5073;p46"/>
            <p:cNvSpPr/>
            <p:nvPr/>
          </p:nvSpPr>
          <p:spPr>
            <a:xfrm>
              <a:off x="3294750" y="4376033"/>
              <a:ext cx="130706" cy="74113"/>
            </a:xfrm>
            <a:custGeom>
              <a:rect b="b" l="l" r="r" t="t"/>
              <a:pathLst>
                <a:path extrusionOk="0" h="74113" w="130706">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74" name="Google Shape;5074;p46"/>
            <p:cNvSpPr/>
            <p:nvPr/>
          </p:nvSpPr>
          <p:spPr>
            <a:xfrm>
              <a:off x="3426220" y="4375270"/>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75" name="Google Shape;5075;p46"/>
            <p:cNvSpPr/>
            <p:nvPr/>
          </p:nvSpPr>
          <p:spPr>
            <a:xfrm>
              <a:off x="3424910" y="4375270"/>
              <a:ext cx="84651" cy="78181"/>
            </a:xfrm>
            <a:custGeom>
              <a:rect b="b" l="l" r="r" t="t"/>
              <a:pathLst>
                <a:path extrusionOk="0" h="78181" w="8465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76" name="Google Shape;5076;p46"/>
            <p:cNvSpPr/>
            <p:nvPr/>
          </p:nvSpPr>
          <p:spPr>
            <a:xfrm>
              <a:off x="494981" y="2091235"/>
              <a:ext cx="306041" cy="133861"/>
            </a:xfrm>
            <a:custGeom>
              <a:rect b="b" l="l" r="r" t="t"/>
              <a:pathLst>
                <a:path extrusionOk="0" h="133861" w="30604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77" name="Google Shape;5077;p46"/>
            <p:cNvSpPr/>
            <p:nvPr/>
          </p:nvSpPr>
          <p:spPr>
            <a:xfrm>
              <a:off x="602675" y="1892413"/>
              <a:ext cx="212970" cy="199711"/>
            </a:xfrm>
            <a:custGeom>
              <a:rect b="b" l="l" r="r" t="t"/>
              <a:pathLst>
                <a:path extrusionOk="0" h="199711" w="212970">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78" name="Google Shape;5078;p46"/>
            <p:cNvSpPr/>
            <p:nvPr/>
          </p:nvSpPr>
          <p:spPr>
            <a:xfrm>
              <a:off x="471713" y="1890712"/>
              <a:ext cx="141637" cy="75559"/>
            </a:xfrm>
            <a:custGeom>
              <a:rect b="b" l="l" r="r" t="t"/>
              <a:pathLst>
                <a:path extrusionOk="0" h="75559" w="141637">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79" name="Google Shape;5079;p46"/>
            <p:cNvSpPr/>
            <p:nvPr/>
          </p:nvSpPr>
          <p:spPr>
            <a:xfrm>
              <a:off x="3305" y="4668036"/>
              <a:ext cx="51748" cy="60510"/>
            </a:xfrm>
            <a:custGeom>
              <a:rect b="b" l="l" r="r" t="t"/>
              <a:pathLst>
                <a:path extrusionOk="0" h="60510" w="51748">
                  <a:moveTo>
                    <a:pt x="51749" y="58985"/>
                  </a:moveTo>
                  <a:lnTo>
                    <a:pt x="0" y="0"/>
                  </a:lnTo>
                  <a:lnTo>
                    <a:pt x="0" y="4830"/>
                  </a:lnTo>
                  <a:lnTo>
                    <a:pt x="48824" y="60511"/>
                  </a:lnTo>
                  <a:lnTo>
                    <a:pt x="51749" y="589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80" name="Google Shape;5080;p46"/>
            <p:cNvSpPr/>
            <p:nvPr/>
          </p:nvSpPr>
          <p:spPr>
            <a:xfrm>
              <a:off x="222633" y="605029"/>
              <a:ext cx="96377" cy="86571"/>
            </a:xfrm>
            <a:custGeom>
              <a:rect b="b" l="l" r="r" t="t"/>
              <a:pathLst>
                <a:path extrusionOk="0" h="86571" w="96377">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81" name="Google Shape;5081;p46"/>
            <p:cNvSpPr/>
            <p:nvPr/>
          </p:nvSpPr>
          <p:spPr>
            <a:xfrm>
              <a:off x="1295115" y="2203485"/>
              <a:ext cx="16529" cy="198821"/>
            </a:xfrm>
            <a:custGeom>
              <a:rect b="b" l="l" r="r" t="t"/>
              <a:pathLst>
                <a:path extrusionOk="0" h="198821" w="16529">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82" name="Google Shape;5082;p46"/>
            <p:cNvSpPr/>
            <p:nvPr/>
          </p:nvSpPr>
          <p:spPr>
            <a:xfrm>
              <a:off x="1338472" y="3215137"/>
              <a:ext cx="23649" cy="269629"/>
            </a:xfrm>
            <a:custGeom>
              <a:rect b="b" l="l" r="r" t="t"/>
              <a:pathLst>
                <a:path extrusionOk="0" h="269629" w="23649">
                  <a:moveTo>
                    <a:pt x="23649" y="0"/>
                  </a:moveTo>
                  <a:lnTo>
                    <a:pt x="20344" y="1525"/>
                  </a:lnTo>
                  <a:lnTo>
                    <a:pt x="0" y="266833"/>
                  </a:lnTo>
                  <a:lnTo>
                    <a:pt x="2924" y="269630"/>
                  </a:lnTo>
                  <a:lnTo>
                    <a:pt x="2364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83" name="Google Shape;5083;p46"/>
            <p:cNvSpPr/>
            <p:nvPr/>
          </p:nvSpPr>
          <p:spPr>
            <a:xfrm>
              <a:off x="1153855" y="2761432"/>
              <a:ext cx="224413" cy="215474"/>
            </a:xfrm>
            <a:custGeom>
              <a:rect b="b" l="l" r="r" t="t"/>
              <a:pathLst>
                <a:path extrusionOk="0" h="215474" w="224413">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84" name="Google Shape;5084;p46"/>
            <p:cNvSpPr/>
            <p:nvPr/>
          </p:nvSpPr>
          <p:spPr>
            <a:xfrm>
              <a:off x="1366571" y="3209544"/>
              <a:ext cx="208266" cy="201110"/>
            </a:xfrm>
            <a:custGeom>
              <a:rect b="b" l="l" r="r" t="t"/>
              <a:pathLst>
                <a:path extrusionOk="0" h="201110" w="208266">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85" name="Google Shape;5085;p46"/>
            <p:cNvSpPr/>
            <p:nvPr/>
          </p:nvSpPr>
          <p:spPr>
            <a:xfrm>
              <a:off x="1429255" y="2960762"/>
              <a:ext cx="212207" cy="198949"/>
            </a:xfrm>
            <a:custGeom>
              <a:rect b="b" l="l" r="r" t="t"/>
              <a:pathLst>
                <a:path extrusionOk="0" h="198949" w="212207">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86" name="Google Shape;5086;p46"/>
            <p:cNvSpPr/>
            <p:nvPr/>
          </p:nvSpPr>
          <p:spPr>
            <a:xfrm>
              <a:off x="1975985" y="5474892"/>
              <a:ext cx="881634" cy="508241"/>
            </a:xfrm>
            <a:custGeom>
              <a:rect b="b" l="l" r="r" t="t"/>
              <a:pathLst>
                <a:path extrusionOk="0" h="508241" w="881634">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87" name="Google Shape;5087;p46"/>
            <p:cNvSpPr/>
            <p:nvPr/>
          </p:nvSpPr>
          <p:spPr>
            <a:xfrm>
              <a:off x="314052" y="667065"/>
              <a:ext cx="1277442" cy="535573"/>
            </a:xfrm>
            <a:custGeom>
              <a:rect b="b" l="l" r="r" t="t"/>
              <a:pathLst>
                <a:path extrusionOk="0" h="535573" w="1277442">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88" name="Google Shape;5088;p46"/>
            <p:cNvSpPr/>
            <p:nvPr/>
          </p:nvSpPr>
          <p:spPr>
            <a:xfrm>
              <a:off x="1549154" y="802707"/>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89" name="Google Shape;5089;p46"/>
            <p:cNvSpPr/>
            <p:nvPr/>
          </p:nvSpPr>
          <p:spPr>
            <a:xfrm>
              <a:off x="312526" y="803851"/>
              <a:ext cx="1234339" cy="505444"/>
            </a:xfrm>
            <a:custGeom>
              <a:rect b="b" l="l" r="r" t="t"/>
              <a:pathLst>
                <a:path extrusionOk="0" h="505444" w="1234339">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90" name="Google Shape;5090;p46"/>
            <p:cNvSpPr/>
            <p:nvPr/>
          </p:nvSpPr>
          <p:spPr>
            <a:xfrm>
              <a:off x="1121941" y="2746040"/>
              <a:ext cx="31812" cy="239002"/>
            </a:xfrm>
            <a:custGeom>
              <a:rect b="b" l="l" r="r" t="t"/>
              <a:pathLst>
                <a:path extrusionOk="0" h="239002" w="3181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91" name="Google Shape;5091;p46"/>
            <p:cNvSpPr/>
            <p:nvPr/>
          </p:nvSpPr>
          <p:spPr>
            <a:xfrm>
              <a:off x="1138725" y="2990255"/>
              <a:ext cx="217039" cy="208991"/>
            </a:xfrm>
            <a:custGeom>
              <a:rect b="b" l="l" r="r" t="t"/>
              <a:pathLst>
                <a:path extrusionOk="0" h="208991" w="217039">
                  <a:moveTo>
                    <a:pt x="217039" y="207466"/>
                  </a:moveTo>
                  <a:lnTo>
                    <a:pt x="254" y="0"/>
                  </a:lnTo>
                  <a:lnTo>
                    <a:pt x="0" y="4195"/>
                  </a:lnTo>
                  <a:lnTo>
                    <a:pt x="213861" y="208992"/>
                  </a:lnTo>
                  <a:lnTo>
                    <a:pt x="217039" y="2074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92" name="Google Shape;5092;p46"/>
            <p:cNvSpPr/>
            <p:nvPr/>
          </p:nvSpPr>
          <p:spPr>
            <a:xfrm>
              <a:off x="2133901" y="1473285"/>
              <a:ext cx="176225" cy="80850"/>
            </a:xfrm>
            <a:custGeom>
              <a:rect b="b" l="l" r="r" t="t"/>
              <a:pathLst>
                <a:path extrusionOk="0" h="80850" w="176225">
                  <a:moveTo>
                    <a:pt x="175717" y="3814"/>
                  </a:moveTo>
                  <a:lnTo>
                    <a:pt x="176225" y="0"/>
                  </a:lnTo>
                  <a:lnTo>
                    <a:pt x="175971" y="127"/>
                  </a:lnTo>
                  <a:lnTo>
                    <a:pt x="381" y="77037"/>
                  </a:lnTo>
                  <a:lnTo>
                    <a:pt x="0" y="80851"/>
                  </a:lnTo>
                  <a:lnTo>
                    <a:pt x="175717" y="38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93" name="Google Shape;5093;p46"/>
            <p:cNvSpPr/>
            <p:nvPr/>
          </p:nvSpPr>
          <p:spPr>
            <a:xfrm>
              <a:off x="2279103" y="1461967"/>
              <a:ext cx="49889" cy="279167"/>
            </a:xfrm>
            <a:custGeom>
              <a:rect b="b" l="l" r="r" t="t"/>
              <a:pathLst>
                <a:path extrusionOk="0" h="279167" w="49889">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94" name="Google Shape;5094;p46"/>
            <p:cNvSpPr/>
            <p:nvPr/>
          </p:nvSpPr>
          <p:spPr>
            <a:xfrm>
              <a:off x="2667790" y="2330609"/>
              <a:ext cx="225178" cy="200220"/>
            </a:xfrm>
            <a:custGeom>
              <a:rect b="b" l="l" r="r" t="t"/>
              <a:pathLst>
                <a:path extrusionOk="0" h="200220" w="225178">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95" name="Google Shape;5095;p46"/>
            <p:cNvSpPr/>
            <p:nvPr/>
          </p:nvSpPr>
          <p:spPr>
            <a:xfrm>
              <a:off x="1378269" y="2957711"/>
              <a:ext cx="37762" cy="19195"/>
            </a:xfrm>
            <a:custGeom>
              <a:rect b="b" l="l" r="r" t="t"/>
              <a:pathLst>
                <a:path extrusionOk="0" h="19195" w="37762">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96" name="Google Shape;5096;p46"/>
            <p:cNvSpPr/>
            <p:nvPr/>
          </p:nvSpPr>
          <p:spPr>
            <a:xfrm>
              <a:off x="981826" y="3386627"/>
              <a:ext cx="150668" cy="150641"/>
            </a:xfrm>
            <a:custGeom>
              <a:rect b="b" l="l" r="r" t="t"/>
              <a:pathLst>
                <a:path extrusionOk="0" h="150641" w="150668">
                  <a:moveTo>
                    <a:pt x="254" y="0"/>
                  </a:moveTo>
                  <a:lnTo>
                    <a:pt x="254" y="763"/>
                  </a:lnTo>
                  <a:lnTo>
                    <a:pt x="0" y="4322"/>
                  </a:lnTo>
                  <a:lnTo>
                    <a:pt x="147617" y="150642"/>
                  </a:lnTo>
                  <a:lnTo>
                    <a:pt x="150669" y="149116"/>
                  </a:lnTo>
                  <a:lnTo>
                    <a:pt x="2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97" name="Google Shape;5097;p46"/>
            <p:cNvSpPr/>
            <p:nvPr/>
          </p:nvSpPr>
          <p:spPr>
            <a:xfrm>
              <a:off x="1159958" y="3908216"/>
              <a:ext cx="8264" cy="12458"/>
            </a:xfrm>
            <a:custGeom>
              <a:rect b="b" l="l" r="r" t="t"/>
              <a:pathLst>
                <a:path extrusionOk="0" h="12458" w="8264">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98" name="Google Shape;5098;p46"/>
            <p:cNvSpPr/>
            <p:nvPr/>
          </p:nvSpPr>
          <p:spPr>
            <a:xfrm>
              <a:off x="1777891" y="2932413"/>
              <a:ext cx="150541" cy="74367"/>
            </a:xfrm>
            <a:custGeom>
              <a:rect b="b" l="l" r="r" t="t"/>
              <a:pathLst>
                <a:path extrusionOk="0" h="74367" w="150541">
                  <a:moveTo>
                    <a:pt x="2543" y="74368"/>
                  </a:moveTo>
                  <a:lnTo>
                    <a:pt x="150160" y="3814"/>
                  </a:lnTo>
                  <a:lnTo>
                    <a:pt x="150542" y="0"/>
                  </a:lnTo>
                  <a:lnTo>
                    <a:pt x="0" y="71952"/>
                  </a:lnTo>
                  <a:lnTo>
                    <a:pt x="2543" y="743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99" name="Google Shape;5099;p46"/>
            <p:cNvSpPr/>
            <p:nvPr/>
          </p:nvSpPr>
          <p:spPr>
            <a:xfrm>
              <a:off x="1405987" y="3184119"/>
              <a:ext cx="213352" cy="202254"/>
            </a:xfrm>
            <a:custGeom>
              <a:rect b="b" l="l" r="r" t="t"/>
              <a:pathLst>
                <a:path extrusionOk="0" h="202254" w="213352">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00" name="Google Shape;5100;p46"/>
            <p:cNvSpPr/>
            <p:nvPr/>
          </p:nvSpPr>
          <p:spPr>
            <a:xfrm>
              <a:off x="1368097" y="3182975"/>
              <a:ext cx="38016" cy="19958"/>
            </a:xfrm>
            <a:custGeom>
              <a:rect b="b" l="l" r="r" t="t"/>
              <a:pathLst>
                <a:path extrusionOk="0" h="19958" w="38016">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01" name="Google Shape;5101;p46"/>
            <p:cNvSpPr/>
            <p:nvPr/>
          </p:nvSpPr>
          <p:spPr>
            <a:xfrm>
              <a:off x="1394925" y="3575279"/>
              <a:ext cx="34583" cy="206957"/>
            </a:xfrm>
            <a:custGeom>
              <a:rect b="b" l="l" r="r" t="t"/>
              <a:pathLst>
                <a:path extrusionOk="0" h="206957" w="34583">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02" name="Google Shape;5102;p46"/>
            <p:cNvSpPr/>
            <p:nvPr/>
          </p:nvSpPr>
          <p:spPr>
            <a:xfrm>
              <a:off x="1172037" y="3689691"/>
              <a:ext cx="15130" cy="178100"/>
            </a:xfrm>
            <a:custGeom>
              <a:rect b="b" l="l" r="r" t="t"/>
              <a:pathLst>
                <a:path extrusionOk="0" h="178100" w="1513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03" name="Google Shape;5103;p46"/>
            <p:cNvSpPr/>
            <p:nvPr/>
          </p:nvSpPr>
          <p:spPr>
            <a:xfrm>
              <a:off x="1404073" y="2963940"/>
              <a:ext cx="19968" cy="222053"/>
            </a:xfrm>
            <a:custGeom>
              <a:rect b="b" l="l" r="r" t="t"/>
              <a:pathLst>
                <a:path extrusionOk="0" h="222053" w="19968">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04" name="Google Shape;5104;p46"/>
            <p:cNvSpPr/>
            <p:nvPr/>
          </p:nvSpPr>
          <p:spPr>
            <a:xfrm>
              <a:off x="1360468" y="2974237"/>
              <a:ext cx="20017" cy="222593"/>
            </a:xfrm>
            <a:custGeom>
              <a:rect b="b" l="l" r="r" t="t"/>
              <a:pathLst>
                <a:path extrusionOk="0" h="222593" w="20017">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05" name="Google Shape;5105;p46"/>
            <p:cNvSpPr/>
            <p:nvPr/>
          </p:nvSpPr>
          <p:spPr>
            <a:xfrm>
              <a:off x="1161611" y="3884826"/>
              <a:ext cx="8264" cy="12458"/>
            </a:xfrm>
            <a:custGeom>
              <a:rect b="b" l="l" r="r" t="t"/>
              <a:pathLst>
                <a:path extrusionOk="0" h="12458" w="8264">
                  <a:moveTo>
                    <a:pt x="254" y="0"/>
                  </a:moveTo>
                  <a:lnTo>
                    <a:pt x="0" y="4322"/>
                  </a:lnTo>
                  <a:lnTo>
                    <a:pt x="8010" y="12458"/>
                  </a:lnTo>
                  <a:lnTo>
                    <a:pt x="8010" y="11696"/>
                  </a:lnTo>
                  <a:lnTo>
                    <a:pt x="8265" y="8136"/>
                  </a:lnTo>
                  <a:lnTo>
                    <a:pt x="2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06" name="Google Shape;5106;p46"/>
            <p:cNvSpPr/>
            <p:nvPr/>
          </p:nvSpPr>
          <p:spPr>
            <a:xfrm>
              <a:off x="1394397" y="3810077"/>
              <a:ext cx="19" cy="1017"/>
            </a:xfrm>
            <a:custGeom>
              <a:rect b="b" l="l" r="r" t="t"/>
              <a:pathLst>
                <a:path extrusionOk="0" h="1017" w="19">
                  <a:moveTo>
                    <a:pt x="19" y="0"/>
                  </a:moveTo>
                  <a:lnTo>
                    <a:pt x="19" y="0"/>
                  </a:lnTo>
                  <a:cubicBezTo>
                    <a:pt x="-6" y="343"/>
                    <a:pt x="-6" y="674"/>
                    <a:pt x="19" y="1017"/>
                  </a:cubicBezTo>
                  <a:lnTo>
                    <a:pt x="19" y="2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07" name="Google Shape;5107;p46"/>
            <p:cNvSpPr/>
            <p:nvPr/>
          </p:nvSpPr>
          <p:spPr>
            <a:xfrm>
              <a:off x="1392961" y="3806050"/>
              <a:ext cx="56" cy="976"/>
            </a:xfrm>
            <a:custGeom>
              <a:rect b="b" l="l" r="r" t="t"/>
              <a:pathLst>
                <a:path extrusionOk="0" h="976" w="56">
                  <a:moveTo>
                    <a:pt x="56" y="976"/>
                  </a:moveTo>
                  <a:lnTo>
                    <a:pt x="56" y="976"/>
                  </a:lnTo>
                  <a:cubicBezTo>
                    <a:pt x="56" y="976"/>
                    <a:pt x="56" y="976"/>
                    <a:pt x="56" y="214"/>
                  </a:cubicBezTo>
                  <a:cubicBezTo>
                    <a:pt x="56" y="-549"/>
                    <a:pt x="-71" y="976"/>
                    <a:pt x="56" y="9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08" name="Google Shape;5108;p46"/>
            <p:cNvSpPr/>
            <p:nvPr/>
          </p:nvSpPr>
          <p:spPr>
            <a:xfrm>
              <a:off x="1392891" y="3772170"/>
              <a:ext cx="18101" cy="31804"/>
            </a:xfrm>
            <a:custGeom>
              <a:rect b="b" l="l" r="r" t="t"/>
              <a:pathLst>
                <a:path extrusionOk="0" h="31804" w="18101">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09" name="Google Shape;5109;p46"/>
            <p:cNvSpPr/>
            <p:nvPr/>
          </p:nvSpPr>
          <p:spPr>
            <a:xfrm>
              <a:off x="1057732" y="3763677"/>
              <a:ext cx="3432" cy="7373"/>
            </a:xfrm>
            <a:custGeom>
              <a:rect b="b" l="l" r="r" t="t"/>
              <a:pathLst>
                <a:path extrusionOk="0" h="7373" w="3432">
                  <a:moveTo>
                    <a:pt x="254" y="1653"/>
                  </a:moveTo>
                  <a:lnTo>
                    <a:pt x="0" y="4322"/>
                  </a:lnTo>
                  <a:lnTo>
                    <a:pt x="3051" y="7373"/>
                  </a:lnTo>
                  <a:lnTo>
                    <a:pt x="3433" y="0"/>
                  </a:lnTo>
                  <a:lnTo>
                    <a:pt x="254" y="16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10" name="Google Shape;5110;p46"/>
            <p:cNvSpPr/>
            <p:nvPr/>
          </p:nvSpPr>
          <p:spPr>
            <a:xfrm>
              <a:off x="1756022" y="5247213"/>
              <a:ext cx="878328" cy="495401"/>
            </a:xfrm>
            <a:custGeom>
              <a:rect b="b" l="l" r="r" t="t"/>
              <a:pathLst>
                <a:path extrusionOk="0" h="495401" w="878328">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11" name="Google Shape;5111;p46"/>
            <p:cNvSpPr/>
            <p:nvPr/>
          </p:nvSpPr>
          <p:spPr>
            <a:xfrm>
              <a:off x="1755640" y="5741343"/>
              <a:ext cx="221489" cy="241916"/>
            </a:xfrm>
            <a:custGeom>
              <a:rect b="b" l="l" r="r" t="t"/>
              <a:pathLst>
                <a:path extrusionOk="0" h="241916" w="221489">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12" name="Google Shape;5112;p46"/>
            <p:cNvSpPr/>
            <p:nvPr/>
          </p:nvSpPr>
          <p:spPr>
            <a:xfrm>
              <a:off x="3351203" y="3166449"/>
              <a:ext cx="180929" cy="95342"/>
            </a:xfrm>
            <a:custGeom>
              <a:rect b="b" l="l" r="r" t="t"/>
              <a:pathLst>
                <a:path extrusionOk="0" h="95342" w="180929">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13" name="Google Shape;5113;p46"/>
            <p:cNvSpPr/>
            <p:nvPr/>
          </p:nvSpPr>
          <p:spPr>
            <a:xfrm>
              <a:off x="2591915" y="3145219"/>
              <a:ext cx="158011" cy="1004177"/>
            </a:xfrm>
            <a:custGeom>
              <a:rect b="b" l="l" r="r" t="t"/>
              <a:pathLst>
                <a:path extrusionOk="0" h="1004177" w="158011">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14" name="Google Shape;5114;p46"/>
            <p:cNvSpPr/>
            <p:nvPr/>
          </p:nvSpPr>
          <p:spPr>
            <a:xfrm>
              <a:off x="2602182" y="4430060"/>
              <a:ext cx="445140" cy="427136"/>
            </a:xfrm>
            <a:custGeom>
              <a:rect b="b" l="l" r="r" t="t"/>
              <a:pathLst>
                <a:path extrusionOk="0" h="427136" w="445140">
                  <a:moveTo>
                    <a:pt x="0" y="1525"/>
                  </a:moveTo>
                  <a:lnTo>
                    <a:pt x="443360" y="427136"/>
                  </a:lnTo>
                  <a:lnTo>
                    <a:pt x="444759" y="426373"/>
                  </a:lnTo>
                  <a:lnTo>
                    <a:pt x="445140" y="424212"/>
                  </a:lnTo>
                  <a:lnTo>
                    <a:pt x="2924" y="0"/>
                  </a:lnTo>
                  <a:lnTo>
                    <a:pt x="0" y="15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15" name="Google Shape;5115;p46"/>
            <p:cNvSpPr/>
            <p:nvPr/>
          </p:nvSpPr>
          <p:spPr>
            <a:xfrm>
              <a:off x="3049230" y="4858722"/>
              <a:ext cx="12714" cy="12712"/>
            </a:xfrm>
            <a:custGeom>
              <a:rect b="b" l="l" r="r" t="t"/>
              <a:pathLst>
                <a:path extrusionOk="0" h="12712" w="12714">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16" name="Google Shape;5116;p46"/>
            <p:cNvSpPr/>
            <p:nvPr/>
          </p:nvSpPr>
          <p:spPr>
            <a:xfrm>
              <a:off x="3047577" y="3260393"/>
              <a:ext cx="305279" cy="1597947"/>
            </a:xfrm>
            <a:custGeom>
              <a:rect b="b" l="l" r="r" t="t"/>
              <a:pathLst>
                <a:path extrusionOk="0" h="1597947" w="305279">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17" name="Google Shape;5117;p46"/>
            <p:cNvSpPr/>
            <p:nvPr/>
          </p:nvSpPr>
          <p:spPr>
            <a:xfrm>
              <a:off x="3049103" y="4858849"/>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18" name="Google Shape;5118;p46"/>
            <p:cNvSpPr/>
            <p:nvPr/>
          </p:nvSpPr>
          <p:spPr>
            <a:xfrm>
              <a:off x="2811211" y="2797026"/>
              <a:ext cx="541066" cy="464841"/>
            </a:xfrm>
            <a:custGeom>
              <a:rect b="b" l="l" r="r" t="t"/>
              <a:pathLst>
                <a:path extrusionOk="0" h="464841" w="541066">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19" name="Google Shape;5119;p46"/>
            <p:cNvSpPr/>
            <p:nvPr/>
          </p:nvSpPr>
          <p:spPr>
            <a:xfrm>
              <a:off x="1783994" y="4856027"/>
              <a:ext cx="1265585" cy="706833"/>
            </a:xfrm>
            <a:custGeom>
              <a:rect b="b" l="l" r="r" t="t"/>
              <a:pathLst>
                <a:path extrusionOk="0" h="706833" w="1265585">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20" name="Google Shape;5120;p46"/>
            <p:cNvSpPr/>
            <p:nvPr/>
          </p:nvSpPr>
          <p:spPr>
            <a:xfrm>
              <a:off x="1171910" y="3807280"/>
              <a:ext cx="223269" cy="113267"/>
            </a:xfrm>
            <a:custGeom>
              <a:rect b="b" l="l" r="r" t="t"/>
              <a:pathLst>
                <a:path extrusionOk="0" h="113267" w="223269">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21" name="Google Shape;5121;p46"/>
            <p:cNvSpPr/>
            <p:nvPr/>
          </p:nvSpPr>
          <p:spPr>
            <a:xfrm>
              <a:off x="1172927" y="3779800"/>
              <a:ext cx="232063" cy="117865"/>
            </a:xfrm>
            <a:custGeom>
              <a:rect b="b" l="l" r="r" t="t"/>
              <a:pathLst>
                <a:path extrusionOk="0" h="117865" w="232063">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22" name="Google Shape;5122;p46"/>
            <p:cNvSpPr/>
            <p:nvPr/>
          </p:nvSpPr>
          <p:spPr>
            <a:xfrm>
              <a:off x="1168350" y="3896013"/>
              <a:ext cx="4323" cy="23263"/>
            </a:xfrm>
            <a:custGeom>
              <a:rect b="b" l="l" r="r" t="t"/>
              <a:pathLst>
                <a:path extrusionOk="0" h="23263" w="432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23" name="Google Shape;5123;p46"/>
            <p:cNvSpPr/>
            <p:nvPr/>
          </p:nvSpPr>
          <p:spPr>
            <a:xfrm>
              <a:off x="602929" y="4020721"/>
              <a:ext cx="20979" cy="112250"/>
            </a:xfrm>
            <a:custGeom>
              <a:rect b="b" l="l" r="r" t="t"/>
              <a:pathLst>
                <a:path extrusionOk="0" h="112250" w="20979">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24" name="Google Shape;5124;p46"/>
            <p:cNvSpPr/>
            <p:nvPr/>
          </p:nvSpPr>
          <p:spPr>
            <a:xfrm>
              <a:off x="623654" y="4028984"/>
              <a:ext cx="381" cy="762"/>
            </a:xfrm>
            <a:custGeom>
              <a:rect b="b" l="l" r="r" t="t"/>
              <a:pathLst>
                <a:path extrusionOk="0" h="762" w="381">
                  <a:moveTo>
                    <a:pt x="381" y="0"/>
                  </a:moveTo>
                  <a:lnTo>
                    <a:pt x="0" y="254"/>
                  </a:lnTo>
                  <a:lnTo>
                    <a:pt x="381" y="763"/>
                  </a:lnTo>
                  <a:lnTo>
                    <a:pt x="38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25" name="Google Shape;5125;p46"/>
            <p:cNvSpPr/>
            <p:nvPr/>
          </p:nvSpPr>
          <p:spPr>
            <a:xfrm>
              <a:off x="1518766" y="5739182"/>
              <a:ext cx="232042" cy="133861"/>
            </a:xfrm>
            <a:custGeom>
              <a:rect b="b" l="l" r="r" t="t"/>
              <a:pathLst>
                <a:path extrusionOk="0" h="133861" w="232042">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26" name="Google Shape;5126;p46"/>
            <p:cNvSpPr/>
            <p:nvPr/>
          </p:nvSpPr>
          <p:spPr>
            <a:xfrm>
              <a:off x="1126900" y="5872154"/>
              <a:ext cx="392374" cy="223992"/>
            </a:xfrm>
            <a:custGeom>
              <a:rect b="b" l="l" r="r" t="t"/>
              <a:pathLst>
                <a:path extrusionOk="0" h="223992" w="392374">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27" name="Google Shape;5127;p46"/>
            <p:cNvSpPr/>
            <p:nvPr/>
          </p:nvSpPr>
          <p:spPr>
            <a:xfrm>
              <a:off x="1520800" y="5872789"/>
              <a:ext cx="57" cy="635"/>
            </a:xfrm>
            <a:custGeom>
              <a:rect b="b" l="l" r="r" t="t"/>
              <a:pathLst>
                <a:path extrusionOk="0" h="635" w="57">
                  <a:moveTo>
                    <a:pt x="0" y="0"/>
                  </a:moveTo>
                  <a:cubicBezTo>
                    <a:pt x="76" y="203"/>
                    <a:pt x="76" y="432"/>
                    <a:pt x="0" y="635"/>
                  </a:cubicBezTo>
                  <a:cubicBezTo>
                    <a:pt x="0" y="635"/>
                    <a:pt x="0" y="635"/>
                    <a:pt x="0"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28" name="Google Shape;5128;p46"/>
            <p:cNvSpPr/>
            <p:nvPr/>
          </p:nvSpPr>
          <p:spPr>
            <a:xfrm>
              <a:off x="1125120" y="5420228"/>
              <a:ext cx="52638" cy="674900"/>
            </a:xfrm>
            <a:custGeom>
              <a:rect b="b" l="l" r="r" t="t"/>
              <a:pathLst>
                <a:path extrusionOk="0" h="674900" w="52638">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29" name="Google Shape;5129;p46"/>
            <p:cNvSpPr/>
            <p:nvPr/>
          </p:nvSpPr>
          <p:spPr>
            <a:xfrm>
              <a:off x="1683294" y="4320606"/>
              <a:ext cx="225430" cy="120132"/>
            </a:xfrm>
            <a:custGeom>
              <a:rect b="b" l="l" r="r" t="t"/>
              <a:pathLst>
                <a:path extrusionOk="0" h="120132" w="225430">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30" name="Google Shape;5130;p46"/>
            <p:cNvSpPr/>
            <p:nvPr/>
          </p:nvSpPr>
          <p:spPr>
            <a:xfrm>
              <a:off x="1168477" y="3918768"/>
              <a:ext cx="12714" cy="12712"/>
            </a:xfrm>
            <a:custGeom>
              <a:rect b="b" l="l" r="r" t="t"/>
              <a:pathLst>
                <a:path extrusionOk="0" h="12712" w="12714">
                  <a:moveTo>
                    <a:pt x="0" y="0"/>
                  </a:move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31" name="Google Shape;5131;p46"/>
            <p:cNvSpPr/>
            <p:nvPr/>
          </p:nvSpPr>
          <p:spPr>
            <a:xfrm>
              <a:off x="1171147" y="3919276"/>
              <a:ext cx="514180" cy="522097"/>
            </a:xfrm>
            <a:custGeom>
              <a:rect b="b" l="l" r="r" t="t"/>
              <a:pathLst>
                <a:path extrusionOk="0" h="522097" w="514180">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32" name="Google Shape;5132;p46"/>
            <p:cNvSpPr/>
            <p:nvPr/>
          </p:nvSpPr>
          <p:spPr>
            <a:xfrm>
              <a:off x="619966" y="4031145"/>
              <a:ext cx="105786" cy="109580"/>
            </a:xfrm>
            <a:custGeom>
              <a:rect b="b" l="l" r="r" t="t"/>
              <a:pathLst>
                <a:path extrusionOk="0" h="109580" w="105786">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33" name="Google Shape;5133;p46"/>
            <p:cNvSpPr/>
            <p:nvPr/>
          </p:nvSpPr>
          <p:spPr>
            <a:xfrm>
              <a:off x="1042475" y="3820628"/>
              <a:ext cx="99301" cy="102715"/>
            </a:xfrm>
            <a:custGeom>
              <a:rect b="b" l="l" r="r" t="t"/>
              <a:pathLst>
                <a:path extrusionOk="0" h="102715" w="99301">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34" name="Google Shape;5134;p46"/>
            <p:cNvSpPr/>
            <p:nvPr/>
          </p:nvSpPr>
          <p:spPr>
            <a:xfrm>
              <a:off x="1169743" y="3868045"/>
              <a:ext cx="5075" cy="30134"/>
            </a:xfrm>
            <a:custGeom>
              <a:rect b="b" l="l" r="r" t="t"/>
              <a:pathLst>
                <a:path extrusionOk="0" h="30134" w="5075">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35" name="Google Shape;5135;p46"/>
            <p:cNvSpPr/>
            <p:nvPr/>
          </p:nvSpPr>
          <p:spPr>
            <a:xfrm>
              <a:off x="816535" y="2031146"/>
              <a:ext cx="193008" cy="103691"/>
            </a:xfrm>
            <a:custGeom>
              <a:rect b="b" l="l" r="r" t="t"/>
              <a:pathLst>
                <a:path extrusionOk="0" h="103691" w="193008">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36" name="Google Shape;5136;p46"/>
            <p:cNvSpPr/>
            <p:nvPr/>
          </p:nvSpPr>
          <p:spPr>
            <a:xfrm>
              <a:off x="1002775" y="2031400"/>
              <a:ext cx="32197" cy="25891"/>
            </a:xfrm>
            <a:custGeom>
              <a:rect b="b" l="l" r="r" t="t"/>
              <a:pathLst>
                <a:path extrusionOk="0" h="25891" w="32197">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37" name="Google Shape;5137;p46"/>
            <p:cNvSpPr/>
            <p:nvPr/>
          </p:nvSpPr>
          <p:spPr>
            <a:xfrm>
              <a:off x="485572" y="2624265"/>
              <a:ext cx="279722" cy="273062"/>
            </a:xfrm>
            <a:custGeom>
              <a:rect b="b" l="l" r="r" t="t"/>
              <a:pathLst>
                <a:path extrusionOk="0" h="273062" w="27972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38" name="Google Shape;5138;p46"/>
            <p:cNvSpPr/>
            <p:nvPr/>
          </p:nvSpPr>
          <p:spPr>
            <a:xfrm>
              <a:off x="3305" y="3930844"/>
              <a:ext cx="403436" cy="442010"/>
            </a:xfrm>
            <a:custGeom>
              <a:rect b="b" l="l" r="r" t="t"/>
              <a:pathLst>
                <a:path extrusionOk="0" h="442010" w="403436">
                  <a:moveTo>
                    <a:pt x="403436" y="440485"/>
                  </a:moveTo>
                  <a:lnTo>
                    <a:pt x="0" y="0"/>
                  </a:lnTo>
                  <a:lnTo>
                    <a:pt x="0" y="4704"/>
                  </a:lnTo>
                  <a:lnTo>
                    <a:pt x="400512" y="442010"/>
                  </a:lnTo>
                  <a:lnTo>
                    <a:pt x="403436" y="4404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39" name="Google Shape;5139;p46"/>
            <p:cNvSpPr/>
            <p:nvPr/>
          </p:nvSpPr>
          <p:spPr>
            <a:xfrm>
              <a:off x="3305" y="3419044"/>
              <a:ext cx="508840" cy="260858"/>
            </a:xfrm>
            <a:custGeom>
              <a:rect b="b" l="l" r="r" t="t"/>
              <a:pathLst>
                <a:path extrusionOk="0" h="260858" w="508840">
                  <a:moveTo>
                    <a:pt x="508586" y="5848"/>
                  </a:moveTo>
                  <a:lnTo>
                    <a:pt x="508841" y="0"/>
                  </a:lnTo>
                  <a:lnTo>
                    <a:pt x="0" y="240391"/>
                  </a:lnTo>
                  <a:lnTo>
                    <a:pt x="0" y="260858"/>
                  </a:lnTo>
                  <a:lnTo>
                    <a:pt x="508205" y="20721"/>
                  </a:lnTo>
                  <a:lnTo>
                    <a:pt x="508586" y="58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40" name="Google Shape;5140;p46"/>
            <p:cNvSpPr/>
            <p:nvPr/>
          </p:nvSpPr>
          <p:spPr>
            <a:xfrm>
              <a:off x="593266" y="4775202"/>
              <a:ext cx="118882" cy="132336"/>
            </a:xfrm>
            <a:custGeom>
              <a:rect b="b" l="l" r="r" t="t"/>
              <a:pathLst>
                <a:path extrusionOk="0" h="132336" w="118882">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41" name="Google Shape;5141;p46"/>
            <p:cNvSpPr/>
            <p:nvPr/>
          </p:nvSpPr>
          <p:spPr>
            <a:xfrm>
              <a:off x="1811839" y="3315056"/>
              <a:ext cx="75397" cy="40552"/>
            </a:xfrm>
            <a:custGeom>
              <a:rect b="b" l="l" r="r" t="t"/>
              <a:pathLst>
                <a:path extrusionOk="0" h="40552" w="75397">
                  <a:moveTo>
                    <a:pt x="0" y="40553"/>
                  </a:moveTo>
                  <a:lnTo>
                    <a:pt x="75016" y="3814"/>
                  </a:lnTo>
                  <a:lnTo>
                    <a:pt x="75398" y="0"/>
                  </a:lnTo>
                  <a:lnTo>
                    <a:pt x="381" y="36612"/>
                  </a:lnTo>
                  <a:lnTo>
                    <a:pt x="0" y="405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42" name="Google Shape;5142;p46"/>
            <p:cNvSpPr/>
            <p:nvPr/>
          </p:nvSpPr>
          <p:spPr>
            <a:xfrm>
              <a:off x="1893340" y="4209606"/>
              <a:ext cx="768977" cy="409868"/>
            </a:xfrm>
            <a:custGeom>
              <a:rect b="b" l="l" r="r" t="t"/>
              <a:pathLst>
                <a:path extrusionOk="0" h="409868" w="768977">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43" name="Google Shape;5143;p46"/>
            <p:cNvSpPr/>
            <p:nvPr/>
          </p:nvSpPr>
          <p:spPr>
            <a:xfrm>
              <a:off x="738849" y="3149033"/>
              <a:ext cx="15639" cy="300520"/>
            </a:xfrm>
            <a:custGeom>
              <a:rect b="b" l="l" r="r" t="t"/>
              <a:pathLst>
                <a:path extrusionOk="0" h="300520" w="15639">
                  <a:moveTo>
                    <a:pt x="12842" y="0"/>
                  </a:moveTo>
                  <a:lnTo>
                    <a:pt x="12587" y="127"/>
                  </a:lnTo>
                  <a:lnTo>
                    <a:pt x="0" y="297470"/>
                  </a:lnTo>
                  <a:lnTo>
                    <a:pt x="3051" y="300521"/>
                  </a:lnTo>
                  <a:lnTo>
                    <a:pt x="15639" y="2669"/>
                  </a:lnTo>
                  <a:lnTo>
                    <a:pt x="1284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44" name="Google Shape;5144;p46"/>
            <p:cNvSpPr/>
            <p:nvPr/>
          </p:nvSpPr>
          <p:spPr>
            <a:xfrm>
              <a:off x="979008" y="3374678"/>
              <a:ext cx="3072" cy="12839"/>
            </a:xfrm>
            <a:custGeom>
              <a:rect b="b" l="l" r="r" t="t"/>
              <a:pathLst>
                <a:path extrusionOk="0" h="12839" w="3072">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45" name="Google Shape;5145;p46"/>
            <p:cNvSpPr/>
            <p:nvPr/>
          </p:nvSpPr>
          <p:spPr>
            <a:xfrm>
              <a:off x="76287" y="4539641"/>
              <a:ext cx="17800" cy="183821"/>
            </a:xfrm>
            <a:custGeom>
              <a:rect b="b" l="l" r="r" t="t"/>
              <a:pathLst>
                <a:path extrusionOk="0" h="183821" w="17800">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46" name="Google Shape;5146;p46"/>
            <p:cNvSpPr/>
            <p:nvPr/>
          </p:nvSpPr>
          <p:spPr>
            <a:xfrm>
              <a:off x="93961" y="4547523"/>
              <a:ext cx="1017" cy="1652"/>
            </a:xfrm>
            <a:custGeom>
              <a:rect b="b" l="l" r="r" t="t"/>
              <a:pathLst>
                <a:path extrusionOk="0" h="1652" w="1017">
                  <a:moveTo>
                    <a:pt x="1017" y="0"/>
                  </a:moveTo>
                  <a:lnTo>
                    <a:pt x="0" y="509"/>
                  </a:lnTo>
                  <a:lnTo>
                    <a:pt x="1017" y="1653"/>
                  </a:lnTo>
                  <a:lnTo>
                    <a:pt x="10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47" name="Google Shape;5147;p46"/>
            <p:cNvSpPr/>
            <p:nvPr/>
          </p:nvSpPr>
          <p:spPr>
            <a:xfrm>
              <a:off x="89892" y="4727657"/>
              <a:ext cx="175843" cy="198821"/>
            </a:xfrm>
            <a:custGeom>
              <a:rect b="b" l="l" r="r" t="t"/>
              <a:pathLst>
                <a:path extrusionOk="0" h="198821" w="175843">
                  <a:moveTo>
                    <a:pt x="0" y="2161"/>
                  </a:moveTo>
                  <a:lnTo>
                    <a:pt x="172919" y="198822"/>
                  </a:lnTo>
                  <a:lnTo>
                    <a:pt x="175844" y="197296"/>
                  </a:lnTo>
                  <a:lnTo>
                    <a:pt x="2416" y="0"/>
                  </a:lnTo>
                  <a:cubicBezTo>
                    <a:pt x="1736" y="852"/>
                    <a:pt x="920" y="1576"/>
                    <a:pt x="0" y="21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48" name="Google Shape;5148;p46"/>
            <p:cNvSpPr/>
            <p:nvPr/>
          </p:nvSpPr>
          <p:spPr>
            <a:xfrm>
              <a:off x="498414" y="4343616"/>
              <a:ext cx="92817" cy="102716"/>
            </a:xfrm>
            <a:custGeom>
              <a:rect b="b" l="l" r="r" t="t"/>
              <a:pathLst>
                <a:path extrusionOk="0" h="102716" w="92817">
                  <a:moveTo>
                    <a:pt x="92817" y="102716"/>
                  </a:moveTo>
                  <a:lnTo>
                    <a:pt x="92817" y="98140"/>
                  </a:lnTo>
                  <a:lnTo>
                    <a:pt x="2161" y="0"/>
                  </a:lnTo>
                  <a:lnTo>
                    <a:pt x="1399" y="1144"/>
                  </a:lnTo>
                  <a:lnTo>
                    <a:pt x="0" y="22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49" name="Google Shape;5149;p46"/>
            <p:cNvSpPr/>
            <p:nvPr/>
          </p:nvSpPr>
          <p:spPr>
            <a:xfrm>
              <a:off x="91036" y="4548031"/>
              <a:ext cx="286715" cy="320987"/>
            </a:xfrm>
            <a:custGeom>
              <a:rect b="b" l="l" r="r" t="t"/>
              <a:pathLst>
                <a:path extrusionOk="0" h="320987" w="286715">
                  <a:moveTo>
                    <a:pt x="2924" y="0"/>
                  </a:moveTo>
                  <a:lnTo>
                    <a:pt x="0" y="1525"/>
                  </a:lnTo>
                  <a:lnTo>
                    <a:pt x="3942" y="5848"/>
                  </a:lnTo>
                  <a:lnTo>
                    <a:pt x="283791" y="320988"/>
                  </a:lnTo>
                  <a:lnTo>
                    <a:pt x="286716" y="319462"/>
                  </a:lnTo>
                  <a:lnTo>
                    <a:pt x="3942" y="1144"/>
                  </a:lnTo>
                  <a:lnTo>
                    <a:pt x="29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50" name="Google Shape;5150;p46"/>
            <p:cNvSpPr/>
            <p:nvPr/>
          </p:nvSpPr>
          <p:spPr>
            <a:xfrm>
              <a:off x="269042" y="2224079"/>
              <a:ext cx="226320" cy="101317"/>
            </a:xfrm>
            <a:custGeom>
              <a:rect b="b" l="l" r="r" t="t"/>
              <a:pathLst>
                <a:path extrusionOk="0" h="101317" w="226320">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51" name="Google Shape;5151;p46"/>
            <p:cNvSpPr/>
            <p:nvPr/>
          </p:nvSpPr>
          <p:spPr>
            <a:xfrm>
              <a:off x="496889" y="2224842"/>
              <a:ext cx="12714" cy="12712"/>
            </a:xfrm>
            <a:custGeom>
              <a:rect b="b" l="l" r="r" t="t"/>
              <a:pathLst>
                <a:path extrusionOk="0" h="12712" w="12714">
                  <a:moveTo>
                    <a:pt x="0" y="0"/>
                  </a:moveTo>
                  <a:cubicBezTo>
                    <a:pt x="0" y="0"/>
                    <a:pt x="0" y="0"/>
                    <a:pt x="0" y="0"/>
                  </a:cubicBez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52" name="Google Shape;5152;p46"/>
            <p:cNvSpPr/>
            <p:nvPr/>
          </p:nvSpPr>
          <p:spPr>
            <a:xfrm>
              <a:off x="262684" y="2725583"/>
              <a:ext cx="635" cy="12712"/>
            </a:xfrm>
            <a:custGeom>
              <a:rect b="b" l="l" r="r" t="t"/>
              <a:pathLst>
                <a:path extrusionOk="0" h="12712" w="635">
                  <a:moveTo>
                    <a:pt x="0" y="0"/>
                  </a:moveTo>
                  <a:lnTo>
                    <a:pt x="636"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53" name="Google Shape;5153;p46"/>
            <p:cNvSpPr/>
            <p:nvPr/>
          </p:nvSpPr>
          <p:spPr>
            <a:xfrm>
              <a:off x="264719" y="2623629"/>
              <a:ext cx="221616" cy="100427"/>
            </a:xfrm>
            <a:custGeom>
              <a:rect b="b" l="l" r="r" t="t"/>
              <a:pathLst>
                <a:path extrusionOk="0" h="100427" w="221616">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54" name="Google Shape;5154;p46"/>
            <p:cNvSpPr/>
            <p:nvPr/>
          </p:nvSpPr>
          <p:spPr>
            <a:xfrm>
              <a:off x="226829" y="2686810"/>
              <a:ext cx="36999" cy="38009"/>
            </a:xfrm>
            <a:custGeom>
              <a:rect b="b" l="l" r="r" t="t"/>
              <a:pathLst>
                <a:path extrusionOk="0" h="38009" w="3699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55" name="Google Shape;5155;p46"/>
            <p:cNvSpPr/>
            <p:nvPr/>
          </p:nvSpPr>
          <p:spPr>
            <a:xfrm>
              <a:off x="262430" y="2725456"/>
              <a:ext cx="12714" cy="12712"/>
            </a:xfrm>
            <a:custGeom>
              <a:rect b="b" l="l" r="r" t="t"/>
              <a:pathLst>
                <a:path extrusionOk="0" h="12712" w="1271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56" name="Google Shape;5156;p46"/>
            <p:cNvSpPr/>
            <p:nvPr/>
          </p:nvSpPr>
          <p:spPr>
            <a:xfrm>
              <a:off x="264719" y="2725456"/>
              <a:ext cx="12714" cy="12712"/>
            </a:xfrm>
            <a:custGeom>
              <a:rect b="b" l="l" r="r" t="t"/>
              <a:pathLst>
                <a:path extrusionOk="0" h="12712" w="12714">
                  <a:moveTo>
                    <a:pt x="0" y="0"/>
                  </a:moveTo>
                  <a:cubicBezTo>
                    <a:pt x="0" y="0"/>
                    <a:pt x="0" y="0"/>
                    <a:pt x="0" y="0"/>
                  </a:cubicBez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57" name="Google Shape;5157;p46"/>
            <p:cNvSpPr/>
            <p:nvPr/>
          </p:nvSpPr>
          <p:spPr>
            <a:xfrm>
              <a:off x="263574" y="2726473"/>
              <a:ext cx="635" cy="12712"/>
            </a:xfrm>
            <a:custGeom>
              <a:rect b="b" l="l" r="r" t="t"/>
              <a:pathLst>
                <a:path extrusionOk="0" h="12712" w="635">
                  <a:moveTo>
                    <a:pt x="0" y="0"/>
                  </a:moveTo>
                  <a:lnTo>
                    <a:pt x="63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58" name="Google Shape;5158;p46"/>
            <p:cNvSpPr/>
            <p:nvPr/>
          </p:nvSpPr>
          <p:spPr>
            <a:xfrm>
              <a:off x="69294" y="2128609"/>
              <a:ext cx="160713" cy="160048"/>
            </a:xfrm>
            <a:custGeom>
              <a:rect b="b" l="l" r="r" t="t"/>
              <a:pathLst>
                <a:path extrusionOk="0" h="160048" w="160713">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59" name="Google Shape;5159;p46"/>
            <p:cNvSpPr/>
            <p:nvPr/>
          </p:nvSpPr>
          <p:spPr>
            <a:xfrm>
              <a:off x="3305" y="3358151"/>
              <a:ext cx="510620" cy="243950"/>
            </a:xfrm>
            <a:custGeom>
              <a:rect b="b" l="l" r="r" t="t"/>
              <a:pathLst>
                <a:path extrusionOk="0" h="243950" w="510620">
                  <a:moveTo>
                    <a:pt x="510621" y="0"/>
                  </a:moveTo>
                  <a:lnTo>
                    <a:pt x="0" y="240264"/>
                  </a:lnTo>
                  <a:lnTo>
                    <a:pt x="0" y="243951"/>
                  </a:lnTo>
                  <a:lnTo>
                    <a:pt x="510494" y="3687"/>
                  </a:lnTo>
                  <a:lnTo>
                    <a:pt x="51062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60" name="Google Shape;5160;p46"/>
            <p:cNvSpPr/>
            <p:nvPr/>
          </p:nvSpPr>
          <p:spPr>
            <a:xfrm>
              <a:off x="230771" y="1907541"/>
              <a:ext cx="7883" cy="381244"/>
            </a:xfrm>
            <a:custGeom>
              <a:rect b="b" l="l" r="r" t="t"/>
              <a:pathLst>
                <a:path extrusionOk="0" h="381244" w="7883">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61" name="Google Shape;5161;p46"/>
            <p:cNvSpPr/>
            <p:nvPr/>
          </p:nvSpPr>
          <p:spPr>
            <a:xfrm>
              <a:off x="72855" y="690710"/>
              <a:ext cx="230898" cy="92546"/>
            </a:xfrm>
            <a:custGeom>
              <a:rect b="b" l="l" r="r" t="t"/>
              <a:pathLst>
                <a:path extrusionOk="0" h="92546" w="230898">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62" name="Google Shape;5162;p46"/>
            <p:cNvSpPr/>
            <p:nvPr/>
          </p:nvSpPr>
          <p:spPr>
            <a:xfrm>
              <a:off x="0" y="604139"/>
              <a:ext cx="233214" cy="105004"/>
            </a:xfrm>
            <a:custGeom>
              <a:rect b="b" l="l" r="r" t="t"/>
              <a:pathLst>
                <a:path extrusionOk="0" h="105004" w="23321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63" name="Google Shape;5163;p46"/>
            <p:cNvSpPr/>
            <p:nvPr/>
          </p:nvSpPr>
          <p:spPr>
            <a:xfrm>
              <a:off x="483151" y="2225732"/>
              <a:ext cx="13991" cy="400780"/>
            </a:xfrm>
            <a:custGeom>
              <a:rect b="b" l="l" r="r" t="t"/>
              <a:pathLst>
                <a:path extrusionOk="0" h="400780" w="13991">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64" name="Google Shape;5164;p46"/>
            <p:cNvSpPr/>
            <p:nvPr/>
          </p:nvSpPr>
          <p:spPr>
            <a:xfrm>
              <a:off x="262201" y="2323932"/>
              <a:ext cx="8117" cy="401540"/>
            </a:xfrm>
            <a:custGeom>
              <a:rect b="b" l="l" r="r" t="t"/>
              <a:pathLst>
                <a:path extrusionOk="0" h="401540" w="8117">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65" name="Google Shape;5165;p46"/>
            <p:cNvSpPr/>
            <p:nvPr/>
          </p:nvSpPr>
          <p:spPr>
            <a:xfrm>
              <a:off x="225049" y="2286243"/>
              <a:ext cx="8015" cy="401203"/>
            </a:xfrm>
            <a:custGeom>
              <a:rect b="b" l="l" r="r" t="t"/>
              <a:pathLst>
                <a:path extrusionOk="0" h="401203" w="8015">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66" name="Google Shape;5166;p46"/>
            <p:cNvSpPr/>
            <p:nvPr/>
          </p:nvSpPr>
          <p:spPr>
            <a:xfrm>
              <a:off x="228101" y="2687573"/>
              <a:ext cx="12714" cy="923"/>
            </a:xfrm>
            <a:custGeom>
              <a:rect b="b" l="l" r="r" t="t"/>
              <a:pathLst>
                <a:path extrusionOk="0" h="923" w="12714">
                  <a:moveTo>
                    <a:pt x="0" y="0"/>
                  </a:moveTo>
                  <a:lnTo>
                    <a:pt x="0" y="0"/>
                  </a:lnTo>
                  <a:cubicBezTo>
                    <a:pt x="0" y="0"/>
                    <a:pt x="0" y="0"/>
                    <a:pt x="0" y="636"/>
                  </a:cubicBezTo>
                  <a:cubicBezTo>
                    <a:pt x="0" y="1271"/>
                    <a:pt x="0" y="763"/>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67" name="Google Shape;5167;p46"/>
            <p:cNvSpPr/>
            <p:nvPr/>
          </p:nvSpPr>
          <p:spPr>
            <a:xfrm>
              <a:off x="226575" y="2689225"/>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68" name="Google Shape;5168;p46"/>
            <p:cNvSpPr/>
            <p:nvPr/>
          </p:nvSpPr>
          <p:spPr>
            <a:xfrm>
              <a:off x="963008" y="3385737"/>
              <a:ext cx="19072" cy="290605"/>
            </a:xfrm>
            <a:custGeom>
              <a:rect b="b" l="l" r="r" t="t"/>
              <a:pathLst>
                <a:path extrusionOk="0" h="290605" w="19072">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69" name="Google Shape;5169;p46"/>
            <p:cNvSpPr/>
            <p:nvPr/>
          </p:nvSpPr>
          <p:spPr>
            <a:xfrm>
              <a:off x="3391636" y="3889784"/>
              <a:ext cx="134266" cy="73985"/>
            </a:xfrm>
            <a:custGeom>
              <a:rect b="b" l="l" r="r" t="t"/>
              <a:pathLst>
                <a:path extrusionOk="0" h="73985" w="134266">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70" name="Google Shape;5170;p46"/>
            <p:cNvSpPr/>
            <p:nvPr/>
          </p:nvSpPr>
          <p:spPr>
            <a:xfrm>
              <a:off x="1079729" y="3582652"/>
              <a:ext cx="106898" cy="108630"/>
            </a:xfrm>
            <a:custGeom>
              <a:rect b="b" l="l" r="r" t="t"/>
              <a:pathLst>
                <a:path extrusionOk="0" h="108630" w="106898">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71" name="Google Shape;5171;p46"/>
            <p:cNvSpPr/>
            <p:nvPr/>
          </p:nvSpPr>
          <p:spPr>
            <a:xfrm>
              <a:off x="1752523" y="5575065"/>
              <a:ext cx="22316" cy="166151"/>
            </a:xfrm>
            <a:custGeom>
              <a:rect b="b" l="l" r="r" t="t"/>
              <a:pathLst>
                <a:path extrusionOk="0" h="166151" w="22316">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72" name="Google Shape;5172;p46"/>
            <p:cNvSpPr/>
            <p:nvPr/>
          </p:nvSpPr>
          <p:spPr>
            <a:xfrm>
              <a:off x="1459388" y="6357386"/>
              <a:ext cx="224286" cy="131319"/>
            </a:xfrm>
            <a:custGeom>
              <a:rect b="b" l="l" r="r" t="t"/>
              <a:pathLst>
                <a:path extrusionOk="0" h="131319" w="224286">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73" name="Google Shape;5173;p46"/>
            <p:cNvSpPr/>
            <p:nvPr/>
          </p:nvSpPr>
          <p:spPr>
            <a:xfrm>
              <a:off x="1077821" y="6709264"/>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74" name="Google Shape;5174;p46"/>
            <p:cNvSpPr/>
            <p:nvPr/>
          </p:nvSpPr>
          <p:spPr>
            <a:xfrm>
              <a:off x="1080746" y="6487433"/>
              <a:ext cx="378896" cy="221830"/>
            </a:xfrm>
            <a:custGeom>
              <a:rect b="b" l="l" r="r" t="t"/>
              <a:pathLst>
                <a:path extrusionOk="0" h="221830" w="378896">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75" name="Google Shape;5175;p46"/>
            <p:cNvSpPr/>
            <p:nvPr/>
          </p:nvSpPr>
          <p:spPr>
            <a:xfrm>
              <a:off x="638530" y="6183353"/>
              <a:ext cx="96631" cy="115301"/>
            </a:xfrm>
            <a:custGeom>
              <a:rect b="b" l="l" r="r" t="t"/>
              <a:pathLst>
                <a:path extrusionOk="0" h="115301" w="9663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76" name="Google Shape;5176;p46"/>
            <p:cNvSpPr/>
            <p:nvPr/>
          </p:nvSpPr>
          <p:spPr>
            <a:xfrm>
              <a:off x="1078584" y="6709519"/>
              <a:ext cx="113" cy="56"/>
            </a:xfrm>
            <a:custGeom>
              <a:rect b="b" l="l" r="r" t="t"/>
              <a:pathLst>
                <a:path extrusionOk="0" h="56" w="113">
                  <a:moveTo>
                    <a:pt x="0" y="0"/>
                  </a:moveTo>
                  <a:cubicBezTo>
                    <a:pt x="0" y="0"/>
                    <a:pt x="0" y="0"/>
                    <a:pt x="0" y="0"/>
                  </a:cubicBezTo>
                  <a:lnTo>
                    <a:pt x="0" y="0"/>
                  </a:lnTo>
                  <a:cubicBezTo>
                    <a:pt x="0" y="0"/>
                    <a:pt x="254" y="12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77" name="Google Shape;5177;p46"/>
            <p:cNvSpPr/>
            <p:nvPr/>
          </p:nvSpPr>
          <p:spPr>
            <a:xfrm>
              <a:off x="818616" y="6398078"/>
              <a:ext cx="258696" cy="309788"/>
            </a:xfrm>
            <a:custGeom>
              <a:rect b="b" l="l" r="r" t="t"/>
              <a:pathLst>
                <a:path extrusionOk="0" h="309788" w="258696">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78" name="Google Shape;5178;p46"/>
            <p:cNvSpPr/>
            <p:nvPr/>
          </p:nvSpPr>
          <p:spPr>
            <a:xfrm>
              <a:off x="1079729" y="6708248"/>
              <a:ext cx="32" cy="889"/>
            </a:xfrm>
            <a:custGeom>
              <a:rect b="b" l="l" r="r" t="t"/>
              <a:pathLst>
                <a:path extrusionOk="0" h="889" w="32">
                  <a:moveTo>
                    <a:pt x="0" y="890"/>
                  </a:moveTo>
                  <a:cubicBezTo>
                    <a:pt x="0" y="890"/>
                    <a:pt x="0" y="890"/>
                    <a:pt x="0" y="0"/>
                  </a:cubicBezTo>
                  <a:cubicBezTo>
                    <a:pt x="43" y="293"/>
                    <a:pt x="43" y="597"/>
                    <a:pt x="0" y="8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79" name="Google Shape;5179;p46"/>
            <p:cNvSpPr/>
            <p:nvPr/>
          </p:nvSpPr>
          <p:spPr>
            <a:xfrm>
              <a:off x="3305" y="6181573"/>
              <a:ext cx="635605" cy="356582"/>
            </a:xfrm>
            <a:custGeom>
              <a:rect b="b" l="l" r="r" t="t"/>
              <a:pathLst>
                <a:path extrusionOk="0" h="356582" w="635605">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80" name="Google Shape;5180;p46"/>
            <p:cNvSpPr/>
            <p:nvPr/>
          </p:nvSpPr>
          <p:spPr>
            <a:xfrm>
              <a:off x="1439554" y="6596251"/>
              <a:ext cx="457219" cy="267977"/>
            </a:xfrm>
            <a:custGeom>
              <a:rect b="b" l="l" r="r" t="t"/>
              <a:pathLst>
                <a:path extrusionOk="0" h="267977" w="457219">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81" name="Google Shape;5181;p46"/>
            <p:cNvSpPr/>
            <p:nvPr/>
          </p:nvSpPr>
          <p:spPr>
            <a:xfrm>
              <a:off x="1895628" y="6597777"/>
              <a:ext cx="12714" cy="12712"/>
            </a:xfrm>
            <a:custGeom>
              <a:rect b="b" l="l" r="r" t="t"/>
              <a:pathLst>
                <a:path extrusionOk="0" h="12712" w="12714">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82" name="Google Shape;5182;p46"/>
            <p:cNvSpPr/>
            <p:nvPr/>
          </p:nvSpPr>
          <p:spPr>
            <a:xfrm>
              <a:off x="1681259" y="6357386"/>
              <a:ext cx="211826" cy="240137"/>
            </a:xfrm>
            <a:custGeom>
              <a:rect b="b" l="l" r="r" t="t"/>
              <a:pathLst>
                <a:path extrusionOk="0" h="240137" w="211826">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83" name="Google Shape;5183;p46"/>
            <p:cNvSpPr/>
            <p:nvPr/>
          </p:nvSpPr>
          <p:spPr>
            <a:xfrm>
              <a:off x="1458243" y="5873171"/>
              <a:ext cx="64082" cy="617949"/>
            </a:xfrm>
            <a:custGeom>
              <a:rect b="b" l="l" r="r" t="t"/>
              <a:pathLst>
                <a:path extrusionOk="0" h="617949" w="64082">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84" name="Google Shape;5184;p46"/>
            <p:cNvSpPr/>
            <p:nvPr/>
          </p:nvSpPr>
          <p:spPr>
            <a:xfrm>
              <a:off x="1681895" y="5739999"/>
              <a:ext cx="73810" cy="619441"/>
            </a:xfrm>
            <a:custGeom>
              <a:rect b="b" l="l" r="r" t="t"/>
              <a:pathLst>
                <a:path extrusionOk="0" h="619441" w="73810">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85" name="Google Shape;5185;p46"/>
            <p:cNvSpPr/>
            <p:nvPr/>
          </p:nvSpPr>
          <p:spPr>
            <a:xfrm>
              <a:off x="1077567" y="6095256"/>
              <a:ext cx="48261" cy="614898"/>
            </a:xfrm>
            <a:custGeom>
              <a:rect b="b" l="l" r="r" t="t"/>
              <a:pathLst>
                <a:path extrusionOk="0" h="614898" w="48261">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86" name="Google Shape;5186;p46"/>
            <p:cNvSpPr/>
            <p:nvPr/>
          </p:nvSpPr>
          <p:spPr>
            <a:xfrm>
              <a:off x="1894100" y="5981459"/>
              <a:ext cx="83156" cy="616953"/>
            </a:xfrm>
            <a:custGeom>
              <a:rect b="b" l="l" r="r" t="t"/>
              <a:pathLst>
                <a:path extrusionOk="0" h="616953" w="83156">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87" name="Google Shape;5187;p46"/>
            <p:cNvSpPr/>
            <p:nvPr/>
          </p:nvSpPr>
          <p:spPr>
            <a:xfrm>
              <a:off x="715199" y="4699944"/>
              <a:ext cx="396951" cy="208610"/>
            </a:xfrm>
            <a:custGeom>
              <a:rect b="b" l="l" r="r" t="t"/>
              <a:pathLst>
                <a:path extrusionOk="0" h="208610" w="396951">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88" name="Google Shape;5188;p46"/>
            <p:cNvSpPr/>
            <p:nvPr/>
          </p:nvSpPr>
          <p:spPr>
            <a:xfrm>
              <a:off x="1607896" y="5186956"/>
              <a:ext cx="12714" cy="12712"/>
            </a:xfrm>
            <a:custGeom>
              <a:rect b="b" l="l" r="r" t="t"/>
              <a:pathLst>
                <a:path extrusionOk="0" h="12712" w="12714">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89" name="Google Shape;5189;p46"/>
            <p:cNvSpPr/>
            <p:nvPr/>
          </p:nvSpPr>
          <p:spPr>
            <a:xfrm>
              <a:off x="1129189" y="4676299"/>
              <a:ext cx="476545" cy="509004"/>
            </a:xfrm>
            <a:custGeom>
              <a:rect b="b" l="l" r="r" t="t"/>
              <a:pathLst>
                <a:path extrusionOk="0" h="509004" w="476545">
                  <a:moveTo>
                    <a:pt x="254" y="0"/>
                  </a:moveTo>
                  <a:lnTo>
                    <a:pt x="0" y="4322"/>
                  </a:lnTo>
                  <a:lnTo>
                    <a:pt x="475147" y="509004"/>
                  </a:lnTo>
                  <a:lnTo>
                    <a:pt x="476291" y="508368"/>
                  </a:lnTo>
                  <a:lnTo>
                    <a:pt x="476546" y="505826"/>
                  </a:lnTo>
                  <a:lnTo>
                    <a:pt x="2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90" name="Google Shape;5190;p46"/>
            <p:cNvSpPr/>
            <p:nvPr/>
          </p:nvSpPr>
          <p:spPr>
            <a:xfrm>
              <a:off x="1176614" y="5184413"/>
              <a:ext cx="431027" cy="235941"/>
            </a:xfrm>
            <a:custGeom>
              <a:rect b="b" l="l" r="r" t="t"/>
              <a:pathLst>
                <a:path extrusionOk="0" h="235941" w="431027">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91" name="Google Shape;5191;p46"/>
            <p:cNvSpPr/>
            <p:nvPr/>
          </p:nvSpPr>
          <p:spPr>
            <a:xfrm>
              <a:off x="1608150" y="5186574"/>
              <a:ext cx="12714" cy="12712"/>
            </a:xfrm>
            <a:custGeom>
              <a:rect b="b" l="l" r="r" t="t"/>
              <a:pathLst>
                <a:path extrusionOk="0" h="12712" w="12714">
                  <a:moveTo>
                    <a:pt x="0" y="0"/>
                  </a:move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92" name="Google Shape;5192;p46"/>
            <p:cNvSpPr/>
            <p:nvPr/>
          </p:nvSpPr>
          <p:spPr>
            <a:xfrm>
              <a:off x="1167078" y="3918387"/>
              <a:ext cx="3814" cy="18687"/>
            </a:xfrm>
            <a:custGeom>
              <a:rect b="b" l="l" r="r" t="t"/>
              <a:pathLst>
                <a:path extrusionOk="0" h="18687" w="3814">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93" name="Google Shape;5193;p46"/>
            <p:cNvSpPr/>
            <p:nvPr/>
          </p:nvSpPr>
          <p:spPr>
            <a:xfrm>
              <a:off x="1605457" y="4439645"/>
              <a:ext cx="78981" cy="749312"/>
            </a:xfrm>
            <a:custGeom>
              <a:rect b="b" l="l" r="r" t="t"/>
              <a:pathLst>
                <a:path extrusionOk="0" h="749312" w="78981">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94" name="Google Shape;5194;p46"/>
            <p:cNvSpPr/>
            <p:nvPr/>
          </p:nvSpPr>
          <p:spPr>
            <a:xfrm>
              <a:off x="1640572" y="3070216"/>
              <a:ext cx="182709" cy="89749"/>
            </a:xfrm>
            <a:custGeom>
              <a:rect b="b" l="l" r="r" t="t"/>
              <a:pathLst>
                <a:path extrusionOk="0" h="89749" w="18270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95" name="Google Shape;5195;p46"/>
            <p:cNvSpPr/>
            <p:nvPr/>
          </p:nvSpPr>
          <p:spPr>
            <a:xfrm>
              <a:off x="1574329" y="3387517"/>
              <a:ext cx="43484" cy="24026"/>
            </a:xfrm>
            <a:custGeom>
              <a:rect b="b" l="l" r="r" t="t"/>
              <a:pathLst>
                <a:path extrusionOk="0" h="24026" w="43484">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96" name="Google Shape;5196;p46"/>
            <p:cNvSpPr/>
            <p:nvPr/>
          </p:nvSpPr>
          <p:spPr>
            <a:xfrm>
              <a:off x="1619339" y="3156838"/>
              <a:ext cx="23289" cy="232458"/>
            </a:xfrm>
            <a:custGeom>
              <a:rect b="b" l="l" r="r" t="t"/>
              <a:pathLst>
                <a:path extrusionOk="0" h="232458" w="23289">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97" name="Google Shape;5197;p46"/>
            <p:cNvSpPr/>
            <p:nvPr/>
          </p:nvSpPr>
          <p:spPr>
            <a:xfrm>
              <a:off x="2561766" y="4784609"/>
              <a:ext cx="32406" cy="103092"/>
            </a:xfrm>
            <a:custGeom>
              <a:rect b="b" l="l" r="r" t="t"/>
              <a:pathLst>
                <a:path extrusionOk="0" h="103092" w="32406">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98" name="Google Shape;5198;p46"/>
            <p:cNvSpPr/>
            <p:nvPr/>
          </p:nvSpPr>
          <p:spPr>
            <a:xfrm>
              <a:off x="1981707" y="5203355"/>
              <a:ext cx="12714" cy="12712"/>
            </a:xfrm>
            <a:custGeom>
              <a:rect b="b" l="l" r="r" t="t"/>
              <a:pathLst>
                <a:path extrusionOk="0" h="12712" w="1271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99" name="Google Shape;5199;p46"/>
            <p:cNvSpPr/>
            <p:nvPr/>
          </p:nvSpPr>
          <p:spPr>
            <a:xfrm>
              <a:off x="1983741" y="4877851"/>
              <a:ext cx="588461" cy="324359"/>
            </a:xfrm>
            <a:custGeom>
              <a:rect b="b" l="l" r="r" t="t"/>
              <a:pathLst>
                <a:path extrusionOk="0" h="324359" w="588461">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00" name="Google Shape;5200;p46"/>
            <p:cNvSpPr/>
            <p:nvPr/>
          </p:nvSpPr>
          <p:spPr>
            <a:xfrm>
              <a:off x="1982724" y="5108139"/>
              <a:ext cx="12969" cy="94452"/>
            </a:xfrm>
            <a:custGeom>
              <a:rect b="b" l="l" r="r" t="t"/>
              <a:pathLst>
                <a:path extrusionOk="0" h="94452" w="12969">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01" name="Google Shape;5201;p46"/>
            <p:cNvSpPr/>
            <p:nvPr/>
          </p:nvSpPr>
          <p:spPr>
            <a:xfrm>
              <a:off x="1982088" y="5203482"/>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02" name="Google Shape;5202;p46"/>
            <p:cNvSpPr/>
            <p:nvPr/>
          </p:nvSpPr>
          <p:spPr>
            <a:xfrm>
              <a:off x="1852907" y="4959913"/>
              <a:ext cx="141259" cy="148989"/>
            </a:xfrm>
            <a:custGeom>
              <a:rect b="b" l="l" r="r" t="t"/>
              <a:pathLst>
                <a:path extrusionOk="0" h="148989" w="14125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03" name="Google Shape;5203;p46"/>
            <p:cNvSpPr/>
            <p:nvPr/>
          </p:nvSpPr>
          <p:spPr>
            <a:xfrm>
              <a:off x="1992749" y="4788295"/>
              <a:ext cx="585656" cy="320860"/>
            </a:xfrm>
            <a:custGeom>
              <a:rect b="b" l="l" r="r" t="t"/>
              <a:pathLst>
                <a:path extrusionOk="0" h="320860" w="585656">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04" name="Google Shape;5204;p46"/>
            <p:cNvSpPr/>
            <p:nvPr/>
          </p:nvSpPr>
          <p:spPr>
            <a:xfrm>
              <a:off x="1726651" y="3613416"/>
              <a:ext cx="69294" cy="516885"/>
            </a:xfrm>
            <a:custGeom>
              <a:rect b="b" l="l" r="r" t="t"/>
              <a:pathLst>
                <a:path extrusionOk="0" h="516885" w="69294">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05" name="Google Shape;5205;p46"/>
            <p:cNvSpPr/>
            <p:nvPr/>
          </p:nvSpPr>
          <p:spPr>
            <a:xfrm>
              <a:off x="1788190" y="3603628"/>
              <a:ext cx="1525" cy="12712"/>
            </a:xfrm>
            <a:custGeom>
              <a:rect b="b" l="l" r="r" t="t"/>
              <a:pathLst>
                <a:path extrusionOk="0" h="12712" w="1525">
                  <a:moveTo>
                    <a:pt x="0" y="0"/>
                  </a:moveTo>
                  <a:lnTo>
                    <a:pt x="0" y="0"/>
                  </a:lnTo>
                  <a:lnTo>
                    <a:pt x="152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06" name="Google Shape;5206;p46"/>
            <p:cNvSpPr/>
            <p:nvPr/>
          </p:nvSpPr>
          <p:spPr>
            <a:xfrm>
              <a:off x="1546230" y="3408874"/>
              <a:ext cx="30409" cy="312597"/>
            </a:xfrm>
            <a:custGeom>
              <a:rect b="b" l="l" r="r" t="t"/>
              <a:pathLst>
                <a:path extrusionOk="0" h="312597" w="30409">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07" name="Google Shape;5207;p46"/>
            <p:cNvSpPr/>
            <p:nvPr/>
          </p:nvSpPr>
          <p:spPr>
            <a:xfrm>
              <a:off x="1589332" y="3387239"/>
              <a:ext cx="32189" cy="313765"/>
            </a:xfrm>
            <a:custGeom>
              <a:rect b="b" l="l" r="r" t="t"/>
              <a:pathLst>
                <a:path extrusionOk="0" h="313765" w="32189">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08" name="Google Shape;5208;p46"/>
            <p:cNvSpPr/>
            <p:nvPr/>
          </p:nvSpPr>
          <p:spPr>
            <a:xfrm>
              <a:off x="3906961" y="3676597"/>
              <a:ext cx="98538" cy="84664"/>
            </a:xfrm>
            <a:custGeom>
              <a:rect b="b" l="l" r="r" t="t"/>
              <a:pathLst>
                <a:path extrusionOk="0" h="84664" w="98538">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09" name="Google Shape;5209;p46"/>
            <p:cNvSpPr/>
            <p:nvPr/>
          </p:nvSpPr>
          <p:spPr>
            <a:xfrm>
              <a:off x="3525140" y="3891436"/>
              <a:ext cx="88207" cy="76340"/>
            </a:xfrm>
            <a:custGeom>
              <a:rect b="b" l="l" r="r" t="t"/>
              <a:pathLst>
                <a:path extrusionOk="0" h="76340" w="88207">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10" name="Google Shape;5210;p46"/>
            <p:cNvSpPr/>
            <p:nvPr/>
          </p:nvSpPr>
          <p:spPr>
            <a:xfrm>
              <a:off x="3423677" y="3799398"/>
              <a:ext cx="102480" cy="92037"/>
            </a:xfrm>
            <a:custGeom>
              <a:rect b="b" l="l" r="r" t="t"/>
              <a:pathLst>
                <a:path extrusionOk="0" h="92037" w="102480">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11" name="Google Shape;5211;p46"/>
            <p:cNvSpPr/>
            <p:nvPr/>
          </p:nvSpPr>
          <p:spPr>
            <a:xfrm>
              <a:off x="3524974" y="3686639"/>
              <a:ext cx="380588" cy="204288"/>
            </a:xfrm>
            <a:custGeom>
              <a:rect b="b" l="l" r="r" t="t"/>
              <a:pathLst>
                <a:path extrusionOk="0" h="204288" w="3805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12" name="Google Shape;5212;p46"/>
            <p:cNvSpPr/>
            <p:nvPr/>
          </p:nvSpPr>
          <p:spPr>
            <a:xfrm>
              <a:off x="3791003" y="4483833"/>
              <a:ext cx="364783" cy="208229"/>
            </a:xfrm>
            <a:custGeom>
              <a:rect b="b" l="l" r="r" t="t"/>
              <a:pathLst>
                <a:path extrusionOk="0" h="208229" w="364783">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13" name="Google Shape;5213;p46"/>
            <p:cNvSpPr/>
            <p:nvPr/>
          </p:nvSpPr>
          <p:spPr>
            <a:xfrm>
              <a:off x="3892975" y="4233526"/>
              <a:ext cx="278546" cy="255927"/>
            </a:xfrm>
            <a:custGeom>
              <a:rect b="b" l="l" r="r" t="t"/>
              <a:pathLst>
                <a:path extrusionOk="0" h="255927" w="278546">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14" name="Google Shape;5214;p46"/>
            <p:cNvSpPr/>
            <p:nvPr/>
          </p:nvSpPr>
          <p:spPr>
            <a:xfrm>
              <a:off x="850483" y="5105342"/>
              <a:ext cx="41195" cy="667019"/>
            </a:xfrm>
            <a:custGeom>
              <a:rect b="b" l="l" r="r" t="t"/>
              <a:pathLst>
                <a:path extrusionOk="0" h="667019" w="41195">
                  <a:moveTo>
                    <a:pt x="41195" y="1907"/>
                  </a:moveTo>
                  <a:lnTo>
                    <a:pt x="39543" y="0"/>
                  </a:lnTo>
                  <a:lnTo>
                    <a:pt x="38144" y="763"/>
                  </a:lnTo>
                  <a:lnTo>
                    <a:pt x="0" y="667019"/>
                  </a:lnTo>
                  <a:cubicBezTo>
                    <a:pt x="1044" y="666765"/>
                    <a:pt x="2135" y="666765"/>
                    <a:pt x="3179" y="6670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15" name="Google Shape;5215;p46"/>
            <p:cNvSpPr/>
            <p:nvPr/>
          </p:nvSpPr>
          <p:spPr>
            <a:xfrm>
              <a:off x="856841" y="5786981"/>
              <a:ext cx="269449" cy="309232"/>
            </a:xfrm>
            <a:custGeom>
              <a:rect b="b" l="l" r="r" t="t"/>
              <a:pathLst>
                <a:path extrusionOk="0" h="309232" w="269449">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16" name="Google Shape;5216;p46"/>
            <p:cNvSpPr/>
            <p:nvPr/>
          </p:nvSpPr>
          <p:spPr>
            <a:xfrm>
              <a:off x="890407" y="5102164"/>
              <a:ext cx="286159" cy="317682"/>
            </a:xfrm>
            <a:custGeom>
              <a:rect b="b" l="l" r="r" t="t"/>
              <a:pathLst>
                <a:path extrusionOk="0" h="317682" w="286159">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17" name="Google Shape;5217;p46"/>
            <p:cNvSpPr/>
            <p:nvPr/>
          </p:nvSpPr>
          <p:spPr>
            <a:xfrm>
              <a:off x="1041330" y="3747786"/>
              <a:ext cx="23522" cy="18432"/>
            </a:xfrm>
            <a:custGeom>
              <a:rect b="b" l="l" r="r" t="t"/>
              <a:pathLst>
                <a:path extrusionOk="0" h="18432" w="2352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18" name="Google Shape;5218;p46"/>
            <p:cNvSpPr/>
            <p:nvPr/>
          </p:nvSpPr>
          <p:spPr>
            <a:xfrm>
              <a:off x="1065870" y="3758973"/>
              <a:ext cx="108567" cy="110618"/>
            </a:xfrm>
            <a:custGeom>
              <a:rect b="b" l="l" r="r" t="t"/>
              <a:pathLst>
                <a:path extrusionOk="0" h="110618" w="108567">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19" name="Google Shape;5219;p46"/>
            <p:cNvSpPr/>
            <p:nvPr/>
          </p:nvSpPr>
          <p:spPr>
            <a:xfrm>
              <a:off x="1051985" y="3574008"/>
              <a:ext cx="27234" cy="189296"/>
            </a:xfrm>
            <a:custGeom>
              <a:rect b="b" l="l" r="r" t="t"/>
              <a:pathLst>
                <a:path extrusionOk="0" h="189296" w="27234">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20" name="Google Shape;5220;p46"/>
            <p:cNvSpPr/>
            <p:nvPr/>
          </p:nvSpPr>
          <p:spPr>
            <a:xfrm>
              <a:off x="743426" y="4062926"/>
              <a:ext cx="410556" cy="209373"/>
            </a:xfrm>
            <a:custGeom>
              <a:rect b="b" l="l" r="r" t="t"/>
              <a:pathLst>
                <a:path extrusionOk="0" h="209373" w="410556">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21" name="Google Shape;5221;p46"/>
            <p:cNvSpPr/>
            <p:nvPr/>
          </p:nvSpPr>
          <p:spPr>
            <a:xfrm>
              <a:off x="66879" y="2527524"/>
              <a:ext cx="160443" cy="161701"/>
            </a:xfrm>
            <a:custGeom>
              <a:rect b="b" l="l" r="r" t="t"/>
              <a:pathLst>
                <a:path extrusionOk="0" h="161701" w="160443">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22" name="Google Shape;5222;p46"/>
            <p:cNvSpPr/>
            <p:nvPr/>
          </p:nvSpPr>
          <p:spPr>
            <a:xfrm>
              <a:off x="3305" y="3021146"/>
              <a:ext cx="757030" cy="354294"/>
            </a:xfrm>
            <a:custGeom>
              <a:rect b="b" l="l" r="r" t="t"/>
              <a:pathLst>
                <a:path extrusionOk="0" h="354294" w="757030">
                  <a:moveTo>
                    <a:pt x="755760" y="0"/>
                  </a:moveTo>
                  <a:lnTo>
                    <a:pt x="0" y="350608"/>
                  </a:lnTo>
                  <a:lnTo>
                    <a:pt x="0" y="354294"/>
                  </a:lnTo>
                  <a:lnTo>
                    <a:pt x="757031" y="3051"/>
                  </a:lnTo>
                  <a:cubicBezTo>
                    <a:pt x="756456" y="2098"/>
                    <a:pt x="756028" y="1081"/>
                    <a:pt x="75576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23" name="Google Shape;5223;p46"/>
            <p:cNvSpPr/>
            <p:nvPr/>
          </p:nvSpPr>
          <p:spPr>
            <a:xfrm>
              <a:off x="762879" y="3027756"/>
              <a:ext cx="5594" cy="79325"/>
            </a:xfrm>
            <a:custGeom>
              <a:rect b="b" l="l" r="r" t="t"/>
              <a:pathLst>
                <a:path extrusionOk="0" h="79325" w="5594">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24" name="Google Shape;5224;p46"/>
            <p:cNvSpPr/>
            <p:nvPr/>
          </p:nvSpPr>
          <p:spPr>
            <a:xfrm>
              <a:off x="65734" y="2128990"/>
              <a:ext cx="3560" cy="398533"/>
            </a:xfrm>
            <a:custGeom>
              <a:rect b="b" l="l" r="r" t="t"/>
              <a:pathLst>
                <a:path extrusionOk="0" h="398533" w="3560">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25" name="Google Shape;5225;p46"/>
            <p:cNvSpPr/>
            <p:nvPr/>
          </p:nvSpPr>
          <p:spPr>
            <a:xfrm>
              <a:off x="3630036" y="3361057"/>
              <a:ext cx="128110" cy="69301"/>
            </a:xfrm>
            <a:custGeom>
              <a:rect b="b" l="l" r="r" t="t"/>
              <a:pathLst>
                <a:path extrusionOk="0" h="69301" w="128110">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26" name="Google Shape;5226;p46"/>
            <p:cNvSpPr/>
            <p:nvPr/>
          </p:nvSpPr>
          <p:spPr>
            <a:xfrm>
              <a:off x="3526538" y="3034240"/>
              <a:ext cx="154737" cy="136276"/>
            </a:xfrm>
            <a:custGeom>
              <a:rect b="b" l="l" r="r" t="t"/>
              <a:pathLst>
                <a:path extrusionOk="0" h="136276" w="154737">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27" name="Google Shape;5227;p46"/>
            <p:cNvSpPr/>
            <p:nvPr/>
          </p:nvSpPr>
          <p:spPr>
            <a:xfrm>
              <a:off x="3535820" y="3170262"/>
              <a:ext cx="129943" cy="70299"/>
            </a:xfrm>
            <a:custGeom>
              <a:rect b="b" l="l" r="r" t="t"/>
              <a:pathLst>
                <a:path extrusionOk="0" h="70299" w="129943">
                  <a:moveTo>
                    <a:pt x="0" y="70300"/>
                  </a:moveTo>
                  <a:lnTo>
                    <a:pt x="129054" y="4195"/>
                  </a:lnTo>
                  <a:lnTo>
                    <a:pt x="129944" y="0"/>
                  </a:lnTo>
                  <a:lnTo>
                    <a:pt x="129435" y="254"/>
                  </a:lnTo>
                  <a:lnTo>
                    <a:pt x="763" y="66231"/>
                  </a:lnTo>
                  <a:lnTo>
                    <a:pt x="0" y="703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28" name="Google Shape;5228;p46"/>
            <p:cNvSpPr/>
            <p:nvPr/>
          </p:nvSpPr>
          <p:spPr>
            <a:xfrm>
              <a:off x="1361104" y="2592103"/>
              <a:ext cx="603946" cy="285011"/>
            </a:xfrm>
            <a:custGeom>
              <a:rect b="b" l="l" r="r" t="t"/>
              <a:pathLst>
                <a:path extrusionOk="0" h="285011" w="603946">
                  <a:moveTo>
                    <a:pt x="603438" y="3814"/>
                  </a:moveTo>
                  <a:lnTo>
                    <a:pt x="603947" y="0"/>
                  </a:lnTo>
                  <a:lnTo>
                    <a:pt x="0" y="282597"/>
                  </a:lnTo>
                  <a:lnTo>
                    <a:pt x="763" y="283232"/>
                  </a:lnTo>
                  <a:lnTo>
                    <a:pt x="2543" y="285012"/>
                  </a:lnTo>
                  <a:lnTo>
                    <a:pt x="603438" y="38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29" name="Google Shape;5229;p46"/>
            <p:cNvSpPr/>
            <p:nvPr/>
          </p:nvSpPr>
          <p:spPr>
            <a:xfrm>
              <a:off x="1817052" y="3245901"/>
              <a:ext cx="77686" cy="58222"/>
            </a:xfrm>
            <a:custGeom>
              <a:rect b="b" l="l" r="r" t="t"/>
              <a:pathLst>
                <a:path extrusionOk="0" h="58222" w="77686">
                  <a:moveTo>
                    <a:pt x="509" y="53011"/>
                  </a:moveTo>
                  <a:lnTo>
                    <a:pt x="0" y="58223"/>
                  </a:lnTo>
                  <a:lnTo>
                    <a:pt x="75271" y="21611"/>
                  </a:lnTo>
                  <a:lnTo>
                    <a:pt x="77051" y="5085"/>
                  </a:lnTo>
                  <a:lnTo>
                    <a:pt x="77687" y="0"/>
                  </a:lnTo>
                  <a:lnTo>
                    <a:pt x="2289" y="36739"/>
                  </a:lnTo>
                  <a:lnTo>
                    <a:pt x="509" y="530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30" name="Google Shape;5230;p46"/>
            <p:cNvSpPr/>
            <p:nvPr/>
          </p:nvSpPr>
          <p:spPr>
            <a:xfrm>
              <a:off x="2450624" y="2663038"/>
              <a:ext cx="54212" cy="323021"/>
            </a:xfrm>
            <a:custGeom>
              <a:rect b="b" l="l" r="r" t="t"/>
              <a:pathLst>
                <a:path extrusionOk="0" h="323021" w="54212">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31" name="Google Shape;5231;p46"/>
            <p:cNvSpPr/>
            <p:nvPr/>
          </p:nvSpPr>
          <p:spPr>
            <a:xfrm>
              <a:off x="1358943" y="2877242"/>
              <a:ext cx="3178" cy="7118"/>
            </a:xfrm>
            <a:custGeom>
              <a:rect b="b" l="l" r="r" t="t"/>
              <a:pathLst>
                <a:path extrusionOk="0" h="7118" w="3178">
                  <a:moveTo>
                    <a:pt x="890" y="636"/>
                  </a:moveTo>
                  <a:lnTo>
                    <a:pt x="254" y="0"/>
                  </a:lnTo>
                  <a:lnTo>
                    <a:pt x="0" y="4322"/>
                  </a:lnTo>
                  <a:lnTo>
                    <a:pt x="2924" y="7119"/>
                  </a:lnTo>
                  <a:lnTo>
                    <a:pt x="3179" y="2797"/>
                  </a:lnTo>
                  <a:lnTo>
                    <a:pt x="890" y="6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32" name="Google Shape;5232;p46"/>
            <p:cNvSpPr/>
            <p:nvPr/>
          </p:nvSpPr>
          <p:spPr>
            <a:xfrm>
              <a:off x="1286978" y="2484683"/>
              <a:ext cx="689643" cy="322894"/>
            </a:xfrm>
            <a:custGeom>
              <a:rect b="b" l="l" r="r" t="t"/>
              <a:pathLst>
                <a:path extrusionOk="0" h="322894" w="689643">
                  <a:moveTo>
                    <a:pt x="689262" y="3814"/>
                  </a:moveTo>
                  <a:lnTo>
                    <a:pt x="689643" y="0"/>
                  </a:lnTo>
                  <a:lnTo>
                    <a:pt x="0" y="320479"/>
                  </a:lnTo>
                  <a:lnTo>
                    <a:pt x="763" y="321242"/>
                  </a:lnTo>
                  <a:lnTo>
                    <a:pt x="2543" y="322895"/>
                  </a:lnTo>
                  <a:lnTo>
                    <a:pt x="689262" y="38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33" name="Google Shape;5233;p46"/>
            <p:cNvSpPr/>
            <p:nvPr/>
          </p:nvSpPr>
          <p:spPr>
            <a:xfrm>
              <a:off x="1284816" y="2807832"/>
              <a:ext cx="3178" cy="6991"/>
            </a:xfrm>
            <a:custGeom>
              <a:rect b="b" l="l" r="r" t="t"/>
              <a:pathLst>
                <a:path extrusionOk="0" h="6991" w="3178">
                  <a:moveTo>
                    <a:pt x="3179" y="2797"/>
                  </a:moveTo>
                  <a:lnTo>
                    <a:pt x="890" y="509"/>
                  </a:lnTo>
                  <a:lnTo>
                    <a:pt x="254" y="0"/>
                  </a:lnTo>
                  <a:lnTo>
                    <a:pt x="0" y="4195"/>
                  </a:lnTo>
                  <a:lnTo>
                    <a:pt x="2924" y="6992"/>
                  </a:lnTo>
                  <a:lnTo>
                    <a:pt x="3179" y="27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34" name="Google Shape;5234;p46"/>
            <p:cNvSpPr/>
            <p:nvPr/>
          </p:nvSpPr>
          <p:spPr>
            <a:xfrm>
              <a:off x="2492073" y="2649181"/>
              <a:ext cx="12771" cy="22674"/>
            </a:xfrm>
            <a:custGeom>
              <a:rect b="b" l="l" r="r" t="t"/>
              <a:pathLst>
                <a:path extrusionOk="0" h="22674" w="12771">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35" name="Google Shape;5235;p46"/>
            <p:cNvSpPr/>
            <p:nvPr/>
          </p:nvSpPr>
          <p:spPr>
            <a:xfrm>
              <a:off x="1359706" y="2875843"/>
              <a:ext cx="71964" cy="66740"/>
            </a:xfrm>
            <a:custGeom>
              <a:rect b="b" l="l" r="r" t="t"/>
              <a:pathLst>
                <a:path extrusionOk="0" h="66740" w="71964">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36" name="Google Shape;5236;p46"/>
            <p:cNvSpPr/>
            <p:nvPr/>
          </p:nvSpPr>
          <p:spPr>
            <a:xfrm>
              <a:off x="720158" y="2273657"/>
              <a:ext cx="567582" cy="534047"/>
            </a:xfrm>
            <a:custGeom>
              <a:rect b="b" l="l" r="r" t="t"/>
              <a:pathLst>
                <a:path extrusionOk="0" h="534047" w="567582">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37" name="Google Shape;5237;p46"/>
            <p:cNvSpPr/>
            <p:nvPr/>
          </p:nvSpPr>
          <p:spPr>
            <a:xfrm>
              <a:off x="1863333" y="2105091"/>
              <a:ext cx="141132" cy="142251"/>
            </a:xfrm>
            <a:custGeom>
              <a:rect b="b" l="l" r="r" t="t"/>
              <a:pathLst>
                <a:path extrusionOk="0" h="142251" w="141132">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38" name="Google Shape;5238;p46"/>
            <p:cNvSpPr/>
            <p:nvPr/>
          </p:nvSpPr>
          <p:spPr>
            <a:xfrm>
              <a:off x="1285884" y="2805540"/>
              <a:ext cx="77222" cy="72785"/>
            </a:xfrm>
            <a:custGeom>
              <a:rect b="b" l="l" r="r" t="t"/>
              <a:pathLst>
                <a:path extrusionOk="0" h="72785" w="77222">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39" name="Google Shape;5239;p46"/>
            <p:cNvSpPr/>
            <p:nvPr/>
          </p:nvSpPr>
          <p:spPr>
            <a:xfrm>
              <a:off x="3305" y="4907538"/>
              <a:ext cx="709859" cy="371328"/>
            </a:xfrm>
            <a:custGeom>
              <a:rect b="b" l="l" r="r" t="t"/>
              <a:pathLst>
                <a:path extrusionOk="0" h="371328" w="709859">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40" name="Google Shape;5240;p46"/>
            <p:cNvSpPr/>
            <p:nvPr/>
          </p:nvSpPr>
          <p:spPr>
            <a:xfrm>
              <a:off x="711899" y="4270774"/>
              <a:ext cx="31018" cy="637271"/>
            </a:xfrm>
            <a:custGeom>
              <a:rect b="b" l="l" r="r" t="t"/>
              <a:pathLst>
                <a:path extrusionOk="0" h="637271" w="31018">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41" name="Google Shape;5241;p46"/>
            <p:cNvSpPr/>
            <p:nvPr/>
          </p:nvSpPr>
          <p:spPr>
            <a:xfrm>
              <a:off x="1154109" y="3950930"/>
              <a:ext cx="25175" cy="109707"/>
            </a:xfrm>
            <a:custGeom>
              <a:rect b="b" l="l" r="r" t="t"/>
              <a:pathLst>
                <a:path extrusionOk="0" h="109707" w="25175">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42" name="Google Shape;5242;p46"/>
            <p:cNvSpPr/>
            <p:nvPr/>
          </p:nvSpPr>
          <p:spPr>
            <a:xfrm>
              <a:off x="607020" y="3810331"/>
              <a:ext cx="434818" cy="221963"/>
            </a:xfrm>
            <a:custGeom>
              <a:rect b="b" l="l" r="r" t="t"/>
              <a:pathLst>
                <a:path extrusionOk="0" h="221963" w="434818">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43" name="Google Shape;5243;p46"/>
            <p:cNvSpPr/>
            <p:nvPr/>
          </p:nvSpPr>
          <p:spPr>
            <a:xfrm>
              <a:off x="747113" y="3954362"/>
              <a:ext cx="416150" cy="208610"/>
            </a:xfrm>
            <a:custGeom>
              <a:rect b="b" l="l" r="r" t="t"/>
              <a:pathLst>
                <a:path extrusionOk="0" h="208610" w="41615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44" name="Google Shape;5244;p46"/>
            <p:cNvSpPr/>
            <p:nvPr/>
          </p:nvSpPr>
          <p:spPr>
            <a:xfrm>
              <a:off x="743172" y="4271282"/>
              <a:ext cx="28" cy="635"/>
            </a:xfrm>
            <a:custGeom>
              <a:rect b="b" l="l" r="r" t="t"/>
              <a:pathLst>
                <a:path extrusionOk="0" h="635" w="28">
                  <a:moveTo>
                    <a:pt x="0" y="636"/>
                  </a:moveTo>
                  <a:cubicBezTo>
                    <a:pt x="0" y="636"/>
                    <a:pt x="0" y="636"/>
                    <a:pt x="0" y="0"/>
                  </a:cubicBezTo>
                  <a:lnTo>
                    <a:pt x="0" y="0"/>
                  </a:lnTo>
                  <a:cubicBezTo>
                    <a:pt x="38" y="216"/>
                    <a:pt x="38" y="420"/>
                    <a:pt x="0" y="6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45" name="Google Shape;5245;p46"/>
            <p:cNvSpPr/>
            <p:nvPr/>
          </p:nvSpPr>
          <p:spPr>
            <a:xfrm>
              <a:off x="741773" y="4272808"/>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46" name="Google Shape;5246;p46"/>
            <p:cNvSpPr/>
            <p:nvPr/>
          </p:nvSpPr>
          <p:spPr>
            <a:xfrm>
              <a:off x="741264" y="4161701"/>
              <a:ext cx="7247" cy="110089"/>
            </a:xfrm>
            <a:custGeom>
              <a:rect b="b" l="l" r="r" t="t"/>
              <a:pathLst>
                <a:path extrusionOk="0" h="110089" w="7247">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47" name="Google Shape;5247;p46"/>
            <p:cNvSpPr/>
            <p:nvPr/>
          </p:nvSpPr>
          <p:spPr>
            <a:xfrm>
              <a:off x="723591" y="4249036"/>
              <a:ext cx="20384" cy="22119"/>
            </a:xfrm>
            <a:custGeom>
              <a:rect b="b" l="l" r="r" t="t"/>
              <a:pathLst>
                <a:path extrusionOk="0" h="22119" w="20384">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48" name="Google Shape;5248;p46"/>
            <p:cNvSpPr/>
            <p:nvPr/>
          </p:nvSpPr>
          <p:spPr>
            <a:xfrm>
              <a:off x="3305" y="5103690"/>
              <a:ext cx="887737" cy="470358"/>
            </a:xfrm>
            <a:custGeom>
              <a:rect b="b" l="l" r="r" t="t"/>
              <a:pathLst>
                <a:path extrusionOk="0" h="470358" w="887737">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49" name="Google Shape;5249;p46"/>
            <p:cNvSpPr/>
            <p:nvPr/>
          </p:nvSpPr>
          <p:spPr>
            <a:xfrm>
              <a:off x="891679" y="5102546"/>
              <a:ext cx="56" cy="56"/>
            </a:xfrm>
            <a:custGeom>
              <a:rect b="b" l="l" r="r" t="t"/>
              <a:pathLst>
                <a:path extrusionOk="0" h="56" w="56">
                  <a:moveTo>
                    <a:pt x="0" y="0"/>
                  </a:moveTo>
                  <a:lnTo>
                    <a:pt x="0" y="0"/>
                  </a:lnTo>
                  <a:cubicBezTo>
                    <a:pt x="0" y="0"/>
                    <a:pt x="127" y="12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50" name="Google Shape;5250;p46"/>
            <p:cNvSpPr/>
            <p:nvPr/>
          </p:nvSpPr>
          <p:spPr>
            <a:xfrm>
              <a:off x="712534" y="4906708"/>
              <a:ext cx="70052" cy="76086"/>
            </a:xfrm>
            <a:custGeom>
              <a:rect b="b" l="l" r="r" t="t"/>
              <a:pathLst>
                <a:path extrusionOk="0" h="76086" w="70052">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51" name="Google Shape;5251;p46"/>
            <p:cNvSpPr/>
            <p:nvPr/>
          </p:nvSpPr>
          <p:spPr>
            <a:xfrm>
              <a:off x="725752" y="3931862"/>
              <a:ext cx="416786" cy="207339"/>
            </a:xfrm>
            <a:custGeom>
              <a:rect b="b" l="l" r="r" t="t"/>
              <a:pathLst>
                <a:path extrusionOk="0" h="207339" w="416786">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52" name="Google Shape;5252;p46"/>
            <p:cNvSpPr/>
            <p:nvPr/>
          </p:nvSpPr>
          <p:spPr>
            <a:xfrm>
              <a:off x="724735" y="4139582"/>
              <a:ext cx="12714" cy="813"/>
            </a:xfrm>
            <a:custGeom>
              <a:rect b="b" l="l" r="r" t="t"/>
              <a:pathLst>
                <a:path extrusionOk="0" h="813" w="12714">
                  <a:moveTo>
                    <a:pt x="0" y="0"/>
                  </a:moveTo>
                  <a:lnTo>
                    <a:pt x="0" y="0"/>
                  </a:lnTo>
                  <a:cubicBezTo>
                    <a:pt x="0" y="0"/>
                    <a:pt x="0" y="0"/>
                    <a:pt x="0" y="635"/>
                  </a:cubicBezTo>
                  <a:cubicBezTo>
                    <a:pt x="0" y="1271"/>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53" name="Google Shape;5253;p46"/>
            <p:cNvSpPr/>
            <p:nvPr/>
          </p:nvSpPr>
          <p:spPr>
            <a:xfrm>
              <a:off x="720158" y="4140091"/>
              <a:ext cx="7120" cy="109580"/>
            </a:xfrm>
            <a:custGeom>
              <a:rect b="b" l="l" r="r" t="t"/>
              <a:pathLst>
                <a:path extrusionOk="0" h="109580" w="712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54" name="Google Shape;5254;p46"/>
            <p:cNvSpPr/>
            <p:nvPr/>
          </p:nvSpPr>
          <p:spPr>
            <a:xfrm>
              <a:off x="724735" y="4140091"/>
              <a:ext cx="12714" cy="12712"/>
            </a:xfrm>
            <a:custGeom>
              <a:rect b="b" l="l" r="r" t="t"/>
              <a:pathLst>
                <a:path extrusionOk="0" h="12712" w="12714">
                  <a:moveTo>
                    <a:pt x="0" y="0"/>
                  </a:move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55" name="Google Shape;5255;p46"/>
            <p:cNvSpPr/>
            <p:nvPr/>
          </p:nvSpPr>
          <p:spPr>
            <a:xfrm>
              <a:off x="725371" y="4138946"/>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56" name="Google Shape;5256;p46"/>
            <p:cNvSpPr/>
            <p:nvPr/>
          </p:nvSpPr>
          <p:spPr>
            <a:xfrm>
              <a:off x="721557" y="4251960"/>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57" name="Google Shape;5257;p46"/>
            <p:cNvSpPr/>
            <p:nvPr/>
          </p:nvSpPr>
          <p:spPr>
            <a:xfrm>
              <a:off x="723210" y="4249798"/>
              <a:ext cx="12714" cy="635"/>
            </a:xfrm>
            <a:custGeom>
              <a:rect b="b" l="l" r="r" t="t"/>
              <a:pathLst>
                <a:path extrusionOk="0" h="635" w="12714">
                  <a:moveTo>
                    <a:pt x="0" y="0"/>
                  </a:moveTo>
                  <a:lnTo>
                    <a:pt x="0" y="0"/>
                  </a:lnTo>
                  <a:lnTo>
                    <a:pt x="0" y="636"/>
                  </a:lnTo>
                  <a:cubicBezTo>
                    <a:pt x="0" y="636"/>
                    <a:pt x="0" y="25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58" name="Google Shape;5258;p46"/>
            <p:cNvSpPr/>
            <p:nvPr/>
          </p:nvSpPr>
          <p:spPr>
            <a:xfrm>
              <a:off x="726515" y="4138438"/>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59" name="Google Shape;5259;p46"/>
            <p:cNvSpPr/>
            <p:nvPr/>
          </p:nvSpPr>
          <p:spPr>
            <a:xfrm>
              <a:off x="620094" y="4139455"/>
              <a:ext cx="100782" cy="111487"/>
            </a:xfrm>
            <a:custGeom>
              <a:rect b="b" l="l" r="r" t="t"/>
              <a:pathLst>
                <a:path extrusionOk="0" h="111487" w="100782">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60" name="Google Shape;5260;p46"/>
            <p:cNvSpPr/>
            <p:nvPr/>
          </p:nvSpPr>
          <p:spPr>
            <a:xfrm>
              <a:off x="727438" y="4138946"/>
              <a:ext cx="22439" cy="22577"/>
            </a:xfrm>
            <a:custGeom>
              <a:rect b="b" l="l" r="r" t="t"/>
              <a:pathLst>
                <a:path extrusionOk="0" h="22577" w="22439">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61" name="Google Shape;5261;p46"/>
            <p:cNvSpPr/>
            <p:nvPr/>
          </p:nvSpPr>
          <p:spPr>
            <a:xfrm>
              <a:off x="3941" y="4982286"/>
              <a:ext cx="778137" cy="410228"/>
            </a:xfrm>
            <a:custGeom>
              <a:rect b="b" l="l" r="r" t="t"/>
              <a:pathLst>
                <a:path extrusionOk="0" h="410228" w="778137">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62" name="Google Shape;5262;p46"/>
            <p:cNvSpPr/>
            <p:nvPr/>
          </p:nvSpPr>
          <p:spPr>
            <a:xfrm>
              <a:off x="781872" y="4982668"/>
              <a:ext cx="110951" cy="122603"/>
            </a:xfrm>
            <a:custGeom>
              <a:rect b="b" l="l" r="r" t="t"/>
              <a:pathLst>
                <a:path extrusionOk="0" h="122603" w="110951">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63" name="Google Shape;5263;p46"/>
            <p:cNvSpPr/>
            <p:nvPr/>
          </p:nvSpPr>
          <p:spPr>
            <a:xfrm>
              <a:off x="289512" y="1653038"/>
              <a:ext cx="12714" cy="1525"/>
            </a:xfrm>
            <a:custGeom>
              <a:rect b="b" l="l" r="r" t="t"/>
              <a:pathLst>
                <a:path extrusionOk="0" h="1525" w="12714">
                  <a:moveTo>
                    <a:pt x="0" y="0"/>
                  </a:moveTo>
                  <a:cubicBezTo>
                    <a:pt x="0" y="0"/>
                    <a:pt x="0" y="1017"/>
                    <a:pt x="0" y="1526"/>
                  </a:cubicBezTo>
                  <a:lnTo>
                    <a:pt x="0" y="1526"/>
                  </a:lnTo>
                  <a:cubicBezTo>
                    <a:pt x="0" y="1526"/>
                    <a:pt x="0" y="50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64" name="Google Shape;5264;p46"/>
            <p:cNvSpPr/>
            <p:nvPr/>
          </p:nvSpPr>
          <p:spPr>
            <a:xfrm>
              <a:off x="292564" y="1649225"/>
              <a:ext cx="180166" cy="161955"/>
            </a:xfrm>
            <a:custGeom>
              <a:rect b="b" l="l" r="r" t="t"/>
              <a:pathLst>
                <a:path extrusionOk="0" h="161955" w="180166">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65" name="Google Shape;5265;p46"/>
            <p:cNvSpPr/>
            <p:nvPr/>
          </p:nvSpPr>
          <p:spPr>
            <a:xfrm>
              <a:off x="291038" y="1657615"/>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66" name="Google Shape;5266;p46"/>
            <p:cNvSpPr/>
            <p:nvPr/>
          </p:nvSpPr>
          <p:spPr>
            <a:xfrm>
              <a:off x="70693" y="1654564"/>
              <a:ext cx="220217" cy="94453"/>
            </a:xfrm>
            <a:custGeom>
              <a:rect b="b" l="l" r="r" t="t"/>
              <a:pathLst>
                <a:path extrusionOk="0" h="94453" w="220217">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67" name="Google Shape;5267;p46"/>
            <p:cNvSpPr/>
            <p:nvPr/>
          </p:nvSpPr>
          <p:spPr>
            <a:xfrm>
              <a:off x="70693" y="1747619"/>
              <a:ext cx="165544" cy="159540"/>
            </a:xfrm>
            <a:custGeom>
              <a:rect b="b" l="l" r="r" t="t"/>
              <a:pathLst>
                <a:path extrusionOk="0" h="159540" w="165544">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68" name="Google Shape;5268;p46"/>
            <p:cNvSpPr/>
            <p:nvPr/>
          </p:nvSpPr>
          <p:spPr>
            <a:xfrm>
              <a:off x="234626" y="1810164"/>
              <a:ext cx="223101" cy="97376"/>
            </a:xfrm>
            <a:custGeom>
              <a:rect b="b" l="l" r="r" t="t"/>
              <a:pathLst>
                <a:path extrusionOk="0" h="97376" w="223101">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69" name="Google Shape;5269;p46"/>
            <p:cNvSpPr/>
            <p:nvPr/>
          </p:nvSpPr>
          <p:spPr>
            <a:xfrm>
              <a:off x="4492980" y="4557820"/>
              <a:ext cx="384364" cy="334971"/>
            </a:xfrm>
            <a:custGeom>
              <a:rect b="b" l="l" r="r" t="t"/>
              <a:pathLst>
                <a:path extrusionOk="0" h="334971" w="384364">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70" name="Google Shape;5270;p46"/>
            <p:cNvSpPr/>
            <p:nvPr/>
          </p:nvSpPr>
          <p:spPr>
            <a:xfrm>
              <a:off x="2875420" y="4992583"/>
              <a:ext cx="829631" cy="478112"/>
            </a:xfrm>
            <a:custGeom>
              <a:rect b="b" l="l" r="r" t="t"/>
              <a:pathLst>
                <a:path extrusionOk="0" h="478112" w="829631">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71" name="Google Shape;5271;p46"/>
            <p:cNvSpPr/>
            <p:nvPr/>
          </p:nvSpPr>
          <p:spPr>
            <a:xfrm>
              <a:off x="1584232" y="667065"/>
              <a:ext cx="3400677" cy="2695916"/>
            </a:xfrm>
            <a:custGeom>
              <a:rect b="b" l="l" r="r" t="t"/>
              <a:pathLst>
                <a:path extrusionOk="0" h="2695916" w="3400677">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72" name="Google Shape;5272;p46"/>
            <p:cNvSpPr/>
            <p:nvPr/>
          </p:nvSpPr>
          <p:spPr>
            <a:xfrm>
              <a:off x="1547120" y="802961"/>
              <a:ext cx="12714" cy="12712"/>
            </a:xfrm>
            <a:custGeom>
              <a:rect b="b" l="l" r="r" t="t"/>
              <a:pathLst>
                <a:path extrusionOk="0" h="12712" w="12714">
                  <a:moveTo>
                    <a:pt x="0" y="0"/>
                  </a:moveTo>
                  <a:cubicBezTo>
                    <a:pt x="0" y="0"/>
                    <a:pt x="0" y="0"/>
                    <a:pt x="0" y="0"/>
                  </a:cubicBez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73" name="Google Shape;5273;p46"/>
            <p:cNvSpPr/>
            <p:nvPr/>
          </p:nvSpPr>
          <p:spPr>
            <a:xfrm>
              <a:off x="1548391" y="802452"/>
              <a:ext cx="12714" cy="12712"/>
            </a:xfrm>
            <a:custGeom>
              <a:rect b="b" l="l" r="r" t="t"/>
              <a:pathLst>
                <a:path extrusionOk="0" h="12712" w="1271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74" name="Google Shape;5274;p46"/>
            <p:cNvSpPr/>
            <p:nvPr/>
          </p:nvSpPr>
          <p:spPr>
            <a:xfrm>
              <a:off x="1549408" y="802707"/>
              <a:ext cx="3255335" cy="2616209"/>
            </a:xfrm>
            <a:custGeom>
              <a:rect b="b" l="l" r="r" t="t"/>
              <a:pathLst>
                <a:path extrusionOk="0" h="2616209" w="3255335">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75" name="Google Shape;5275;p46"/>
            <p:cNvSpPr/>
            <p:nvPr/>
          </p:nvSpPr>
          <p:spPr>
            <a:xfrm>
              <a:off x="4805379" y="3362219"/>
              <a:ext cx="164781" cy="57460"/>
            </a:xfrm>
            <a:custGeom>
              <a:rect b="b" l="l" r="r" t="t"/>
              <a:pathLst>
                <a:path extrusionOk="0" h="57460" w="164781">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76" name="Google Shape;5276;p46"/>
            <p:cNvSpPr/>
            <p:nvPr/>
          </p:nvSpPr>
          <p:spPr>
            <a:xfrm>
              <a:off x="2410700" y="5107122"/>
              <a:ext cx="2898943" cy="1756979"/>
            </a:xfrm>
            <a:custGeom>
              <a:rect b="b" l="l" r="r" t="t"/>
              <a:pathLst>
                <a:path extrusionOk="0" h="1756979" w="2898943">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77" name="Google Shape;5277;p46"/>
            <p:cNvSpPr/>
            <p:nvPr/>
          </p:nvSpPr>
          <p:spPr>
            <a:xfrm>
              <a:off x="5295347" y="4743675"/>
              <a:ext cx="141951" cy="378546"/>
            </a:xfrm>
            <a:custGeom>
              <a:rect b="b" l="l" r="r" t="t"/>
              <a:pathLst>
                <a:path extrusionOk="0" h="378546" w="141951">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78" name="Google Shape;5278;p46"/>
            <p:cNvSpPr/>
            <p:nvPr/>
          </p:nvSpPr>
          <p:spPr>
            <a:xfrm>
              <a:off x="5418099" y="4744183"/>
              <a:ext cx="1398" cy="1525"/>
            </a:xfrm>
            <a:custGeom>
              <a:rect b="b" l="l" r="r" t="t"/>
              <a:pathLst>
                <a:path extrusionOk="0" h="1525" w="1398">
                  <a:moveTo>
                    <a:pt x="1398" y="635"/>
                  </a:moveTo>
                  <a:lnTo>
                    <a:pt x="509" y="0"/>
                  </a:lnTo>
                  <a:lnTo>
                    <a:pt x="0" y="1525"/>
                  </a:lnTo>
                  <a:lnTo>
                    <a:pt x="1398"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79" name="Google Shape;5279;p46"/>
            <p:cNvSpPr/>
            <p:nvPr/>
          </p:nvSpPr>
          <p:spPr>
            <a:xfrm>
              <a:off x="3934806" y="4070299"/>
              <a:ext cx="557029" cy="490316"/>
            </a:xfrm>
            <a:custGeom>
              <a:rect b="b" l="l" r="r" t="t"/>
              <a:pathLst>
                <a:path extrusionOk="0" h="490316" w="557029">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80" name="Google Shape;5280;p46"/>
            <p:cNvSpPr/>
            <p:nvPr/>
          </p:nvSpPr>
          <p:spPr>
            <a:xfrm>
              <a:off x="4494124" y="4560108"/>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81" name="Google Shape;5281;p46"/>
            <p:cNvSpPr/>
            <p:nvPr/>
          </p:nvSpPr>
          <p:spPr>
            <a:xfrm>
              <a:off x="4741679" y="4170473"/>
              <a:ext cx="12714" cy="12712"/>
            </a:xfrm>
            <a:custGeom>
              <a:rect b="b" l="l" r="r" t="t"/>
              <a:pathLst>
                <a:path extrusionOk="0" h="12712" w="1271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82" name="Google Shape;5282;p46"/>
            <p:cNvSpPr/>
            <p:nvPr/>
          </p:nvSpPr>
          <p:spPr>
            <a:xfrm>
              <a:off x="4742696" y="4173651"/>
              <a:ext cx="2161" cy="2796"/>
            </a:xfrm>
            <a:custGeom>
              <a:rect b="b" l="l" r="r" t="t"/>
              <a:pathLst>
                <a:path extrusionOk="0" h="2796" w="2161">
                  <a:moveTo>
                    <a:pt x="2161" y="2797"/>
                  </a:moveTo>
                  <a:cubicBezTo>
                    <a:pt x="1271" y="2008"/>
                    <a:pt x="534" y="1068"/>
                    <a:pt x="0" y="0"/>
                  </a:cubicBezTo>
                  <a:lnTo>
                    <a:pt x="0" y="0"/>
                  </a:lnTo>
                  <a:cubicBezTo>
                    <a:pt x="534" y="1068"/>
                    <a:pt x="1271" y="2008"/>
                    <a:pt x="2161" y="27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83" name="Google Shape;5283;p46"/>
            <p:cNvSpPr/>
            <p:nvPr/>
          </p:nvSpPr>
          <p:spPr>
            <a:xfrm>
              <a:off x="4742441" y="3351625"/>
              <a:ext cx="245567" cy="815288"/>
            </a:xfrm>
            <a:custGeom>
              <a:rect b="b" l="l" r="r" t="t"/>
              <a:pathLst>
                <a:path extrusionOk="0" h="815288" w="245567">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84" name="Google Shape;5284;p46"/>
            <p:cNvSpPr/>
            <p:nvPr/>
          </p:nvSpPr>
          <p:spPr>
            <a:xfrm>
              <a:off x="4742219" y="4160043"/>
              <a:ext cx="696397" cy="590050"/>
            </a:xfrm>
            <a:custGeom>
              <a:rect b="b" l="l" r="r" t="t"/>
              <a:pathLst>
                <a:path extrusionOk="0" h="590050" w="696397">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85" name="Google Shape;5285;p46"/>
            <p:cNvSpPr/>
            <p:nvPr/>
          </p:nvSpPr>
          <p:spPr>
            <a:xfrm>
              <a:off x="4586305" y="4167572"/>
              <a:ext cx="165542" cy="59979"/>
            </a:xfrm>
            <a:custGeom>
              <a:rect b="b" l="l" r="r" t="t"/>
              <a:pathLst>
                <a:path extrusionOk="0" h="59979" w="165542">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86" name="Google Shape;5286;p46"/>
            <p:cNvSpPr/>
            <p:nvPr/>
          </p:nvSpPr>
          <p:spPr>
            <a:xfrm>
              <a:off x="4584907" y="4226281"/>
              <a:ext cx="580551" cy="496037"/>
            </a:xfrm>
            <a:custGeom>
              <a:rect b="b" l="l" r="r" t="t"/>
              <a:pathLst>
                <a:path extrusionOk="0" h="496037" w="580551">
                  <a:moveTo>
                    <a:pt x="636" y="1144"/>
                  </a:moveTo>
                  <a:lnTo>
                    <a:pt x="0" y="3432"/>
                  </a:lnTo>
                  <a:lnTo>
                    <a:pt x="577627" y="496037"/>
                  </a:lnTo>
                  <a:lnTo>
                    <a:pt x="580552" y="494257"/>
                  </a:lnTo>
                  <a:lnTo>
                    <a:pt x="2289" y="1271"/>
                  </a:lnTo>
                  <a:lnTo>
                    <a:pt x="890" y="0"/>
                  </a:lnTo>
                  <a:lnTo>
                    <a:pt x="636" y="11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87" name="Google Shape;5287;p46"/>
            <p:cNvSpPr/>
            <p:nvPr/>
          </p:nvSpPr>
          <p:spPr>
            <a:xfrm>
              <a:off x="1877574" y="4740023"/>
              <a:ext cx="3553030" cy="2124078"/>
            </a:xfrm>
            <a:custGeom>
              <a:rect b="b" l="l" r="r" t="t"/>
              <a:pathLst>
                <a:path extrusionOk="0" h="2124078" w="3553030">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88" name="Google Shape;5288;p46"/>
            <p:cNvSpPr/>
            <p:nvPr/>
          </p:nvSpPr>
          <p:spPr>
            <a:xfrm>
              <a:off x="4582491" y="3416660"/>
              <a:ext cx="224117" cy="810891"/>
            </a:xfrm>
            <a:custGeom>
              <a:rect b="b" l="l" r="r" t="t"/>
              <a:pathLst>
                <a:path extrusionOk="0" h="810891" w="224117">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89" name="Google Shape;5289;p46"/>
            <p:cNvSpPr/>
            <p:nvPr/>
          </p:nvSpPr>
          <p:spPr>
            <a:xfrm>
              <a:off x="1462186" y="802325"/>
              <a:ext cx="87615" cy="1103054"/>
            </a:xfrm>
            <a:custGeom>
              <a:rect b="b" l="l" r="r" t="t"/>
              <a:pathLst>
                <a:path extrusionOk="0" h="1103054" w="87615">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90" name="Google Shape;5290;p46"/>
            <p:cNvSpPr/>
            <p:nvPr/>
          </p:nvSpPr>
          <p:spPr>
            <a:xfrm>
              <a:off x="3305" y="2527854"/>
              <a:ext cx="63790" cy="29925"/>
            </a:xfrm>
            <a:custGeom>
              <a:rect b="b" l="l" r="r" t="t"/>
              <a:pathLst>
                <a:path extrusionOk="0" h="29925" w="63790">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91" name="Google Shape;5291;p46"/>
            <p:cNvSpPr/>
            <p:nvPr/>
          </p:nvSpPr>
          <p:spPr>
            <a:xfrm>
              <a:off x="0" y="716771"/>
              <a:ext cx="73617" cy="66740"/>
            </a:xfrm>
            <a:custGeom>
              <a:rect b="b" l="l" r="r" t="t"/>
              <a:pathLst>
                <a:path extrusionOk="0" h="66740" w="73617">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92" name="Google Shape;5292;p46"/>
            <p:cNvSpPr/>
            <p:nvPr/>
          </p:nvSpPr>
          <p:spPr>
            <a:xfrm>
              <a:off x="67871" y="782017"/>
              <a:ext cx="6306" cy="967381"/>
            </a:xfrm>
            <a:custGeom>
              <a:rect b="b" l="l" r="r" t="t"/>
              <a:pathLst>
                <a:path extrusionOk="0" h="967381" w="6306">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93" name="Google Shape;5293;p46"/>
            <p:cNvSpPr/>
            <p:nvPr/>
          </p:nvSpPr>
          <p:spPr>
            <a:xfrm>
              <a:off x="66243" y="1747110"/>
              <a:ext cx="4455" cy="381880"/>
            </a:xfrm>
            <a:custGeom>
              <a:rect b="b" l="l" r="r" t="t"/>
              <a:pathLst>
                <a:path extrusionOk="0" h="381880" w="4455">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94" name="Google Shape;5294;p46"/>
            <p:cNvSpPr/>
            <p:nvPr/>
          </p:nvSpPr>
          <p:spPr>
            <a:xfrm>
              <a:off x="3305" y="2128990"/>
              <a:ext cx="65099" cy="29746"/>
            </a:xfrm>
            <a:custGeom>
              <a:rect b="b" l="l" r="r" t="t"/>
              <a:pathLst>
                <a:path extrusionOk="0" h="29746" w="65099">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95" name="Google Shape;5295;p46"/>
            <p:cNvSpPr/>
            <p:nvPr/>
          </p:nvSpPr>
          <p:spPr>
            <a:xfrm>
              <a:off x="69040" y="2128990"/>
              <a:ext cx="12714" cy="12712"/>
            </a:xfrm>
            <a:custGeom>
              <a:rect b="b" l="l" r="r" t="t"/>
              <a:pathLst>
                <a:path extrusionOk="0" h="12712" w="12714">
                  <a:moveTo>
                    <a:pt x="0" y="0"/>
                  </a:moveTo>
                  <a:cubicBezTo>
                    <a:pt x="0" y="0"/>
                    <a:pt x="0" y="0"/>
                    <a:pt x="0" y="0"/>
                  </a:cubicBezTo>
                  <a:cubicBezTo>
                    <a:pt x="0" y="0"/>
                    <a:pt x="0" y="0"/>
                    <a:pt x="0" y="0"/>
                  </a:cubicBez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96" name="Google Shape;5296;p46"/>
            <p:cNvSpPr/>
            <p:nvPr/>
          </p:nvSpPr>
          <p:spPr>
            <a:xfrm>
              <a:off x="69294" y="2129626"/>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97" name="Google Shape;5297;p46"/>
            <p:cNvSpPr/>
            <p:nvPr/>
          </p:nvSpPr>
          <p:spPr>
            <a:xfrm>
              <a:off x="3305" y="2064666"/>
              <a:ext cx="65353" cy="66221"/>
            </a:xfrm>
            <a:custGeom>
              <a:rect b="b" l="l" r="r" t="t"/>
              <a:pathLst>
                <a:path extrusionOk="0" h="66221" w="65353">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98" name="Google Shape;5298;p46"/>
            <p:cNvSpPr/>
            <p:nvPr/>
          </p:nvSpPr>
          <p:spPr>
            <a:xfrm>
              <a:off x="4491272" y="4225325"/>
              <a:ext cx="94514" cy="335926"/>
            </a:xfrm>
            <a:custGeom>
              <a:rect b="b" l="l" r="r" t="t"/>
              <a:pathLst>
                <a:path extrusionOk="0" h="335926" w="94514">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99" name="Google Shape;5299;p46"/>
            <p:cNvSpPr/>
            <p:nvPr/>
          </p:nvSpPr>
          <p:spPr>
            <a:xfrm>
              <a:off x="1262054" y="1948681"/>
              <a:ext cx="42723" cy="34244"/>
            </a:xfrm>
            <a:custGeom>
              <a:rect b="b" l="l" r="r" t="t"/>
              <a:pathLst>
                <a:path extrusionOk="0" h="34244" w="42723">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00" name="Google Shape;5300;p46"/>
            <p:cNvSpPr/>
            <p:nvPr/>
          </p:nvSpPr>
          <p:spPr>
            <a:xfrm>
              <a:off x="1293716" y="1974473"/>
              <a:ext cx="10298" cy="5019"/>
            </a:xfrm>
            <a:custGeom>
              <a:rect b="b" l="l" r="r" t="t"/>
              <a:pathLst>
                <a:path extrusionOk="0" h="5019" w="10298">
                  <a:moveTo>
                    <a:pt x="10299" y="443"/>
                  </a:moveTo>
                  <a:cubicBezTo>
                    <a:pt x="6891" y="-701"/>
                    <a:pt x="3115" y="418"/>
                    <a:pt x="890" y="3240"/>
                  </a:cubicBezTo>
                  <a:cubicBezTo>
                    <a:pt x="470" y="3761"/>
                    <a:pt x="165" y="4372"/>
                    <a:pt x="0" y="5020"/>
                  </a:cubicBezTo>
                  <a:lnTo>
                    <a:pt x="6103" y="23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01" name="Google Shape;5301;p46"/>
            <p:cNvSpPr/>
            <p:nvPr/>
          </p:nvSpPr>
          <p:spPr>
            <a:xfrm>
              <a:off x="815518" y="2050936"/>
              <a:ext cx="215004" cy="108945"/>
            </a:xfrm>
            <a:custGeom>
              <a:rect b="b" l="l" r="r" t="t"/>
              <a:pathLst>
                <a:path extrusionOk="0" h="108945" w="215004">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02" name="Google Shape;5302;p46"/>
            <p:cNvSpPr/>
            <p:nvPr/>
          </p:nvSpPr>
          <p:spPr>
            <a:xfrm>
              <a:off x="1025126" y="2042971"/>
              <a:ext cx="35665" cy="23728"/>
            </a:xfrm>
            <a:custGeom>
              <a:rect b="b" l="l" r="r" t="t"/>
              <a:pathLst>
                <a:path extrusionOk="0" h="23728" w="35665">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03" name="Google Shape;5303;p46"/>
            <p:cNvSpPr/>
            <p:nvPr/>
          </p:nvSpPr>
          <p:spPr>
            <a:xfrm>
              <a:off x="735416" y="6245339"/>
              <a:ext cx="101996" cy="67425"/>
            </a:xfrm>
            <a:custGeom>
              <a:rect b="b" l="l" r="r" t="t"/>
              <a:pathLst>
                <a:path extrusionOk="0" h="67425" w="101996">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04" name="Google Shape;5304;p46"/>
            <p:cNvSpPr/>
            <p:nvPr/>
          </p:nvSpPr>
          <p:spPr>
            <a:xfrm>
              <a:off x="3305" y="6295110"/>
              <a:ext cx="745357" cy="433222"/>
            </a:xfrm>
            <a:custGeom>
              <a:rect b="b" l="l" r="r" t="t"/>
              <a:pathLst>
                <a:path extrusionOk="0" h="433222" w="745357">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05" name="Google Shape;5305;p46"/>
            <p:cNvSpPr/>
            <p:nvPr/>
          </p:nvSpPr>
          <p:spPr>
            <a:xfrm>
              <a:off x="3703654" y="4850967"/>
              <a:ext cx="49078" cy="148481"/>
            </a:xfrm>
            <a:custGeom>
              <a:rect b="b" l="l" r="r" t="t"/>
              <a:pathLst>
                <a:path extrusionOk="0" h="148481" w="49078">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06" name="Google Shape;5306;p46"/>
            <p:cNvSpPr/>
            <p:nvPr/>
          </p:nvSpPr>
          <p:spPr>
            <a:xfrm>
              <a:off x="795495" y="2169162"/>
              <a:ext cx="13919" cy="15209"/>
            </a:xfrm>
            <a:custGeom>
              <a:rect b="b" l="l" r="r" t="t"/>
              <a:pathLst>
                <a:path extrusionOk="0" h="15209" w="1391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07" name="Google Shape;5307;p46"/>
            <p:cNvSpPr/>
            <p:nvPr/>
          </p:nvSpPr>
          <p:spPr>
            <a:xfrm>
              <a:off x="1132622" y="2053352"/>
              <a:ext cx="17419" cy="24153"/>
            </a:xfrm>
            <a:custGeom>
              <a:rect b="b" l="l" r="r" t="t"/>
              <a:pathLst>
                <a:path extrusionOk="0" h="24153" w="17419">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08" name="Google Shape;5308;p46"/>
            <p:cNvSpPr/>
            <p:nvPr/>
          </p:nvSpPr>
          <p:spPr>
            <a:xfrm>
              <a:off x="1122679" y="2078141"/>
              <a:ext cx="28251" cy="182696"/>
            </a:xfrm>
            <a:custGeom>
              <a:rect b="b" l="l" r="r" t="t"/>
              <a:pathLst>
                <a:path extrusionOk="0" h="182696" w="28251">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09" name="Google Shape;5309;p46"/>
            <p:cNvSpPr/>
            <p:nvPr/>
          </p:nvSpPr>
          <p:spPr>
            <a:xfrm>
              <a:off x="1142412" y="2068352"/>
              <a:ext cx="1525" cy="57"/>
            </a:xfrm>
            <a:custGeom>
              <a:rect b="b" l="l" r="r" t="t"/>
              <a:pathLst>
                <a:path extrusionOk="0" h="57" w="1525">
                  <a:moveTo>
                    <a:pt x="0" y="0"/>
                  </a:moveTo>
                  <a:lnTo>
                    <a:pt x="1526" y="0"/>
                  </a:lnTo>
                  <a:cubicBezTo>
                    <a:pt x="1105" y="76"/>
                    <a:pt x="675" y="76"/>
                    <a:pt x="25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10" name="Google Shape;5310;p46"/>
            <p:cNvSpPr/>
            <p:nvPr/>
          </p:nvSpPr>
          <p:spPr>
            <a:xfrm>
              <a:off x="448691" y="1959534"/>
              <a:ext cx="23056" cy="238612"/>
            </a:xfrm>
            <a:custGeom>
              <a:rect b="b" l="l" r="r" t="t"/>
              <a:pathLst>
                <a:path extrusionOk="0" h="238612" w="23056">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11" name="Google Shape;5311;p46"/>
            <p:cNvSpPr/>
            <p:nvPr/>
          </p:nvSpPr>
          <p:spPr>
            <a:xfrm>
              <a:off x="454103" y="1798931"/>
              <a:ext cx="21252" cy="170824"/>
            </a:xfrm>
            <a:custGeom>
              <a:rect b="b" l="l" r="r" t="t"/>
              <a:pathLst>
                <a:path extrusionOk="0" h="170824" w="21252">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12" name="Google Shape;5312;p46"/>
            <p:cNvSpPr/>
            <p:nvPr/>
          </p:nvSpPr>
          <p:spPr>
            <a:xfrm>
              <a:off x="1181252" y="2726641"/>
              <a:ext cx="110303" cy="105471"/>
            </a:xfrm>
            <a:custGeom>
              <a:rect b="b" l="l" r="r" t="t"/>
              <a:pathLst>
                <a:path extrusionOk="0" h="105471" w="110303">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13" name="Google Shape;5313;p46"/>
            <p:cNvSpPr/>
            <p:nvPr/>
          </p:nvSpPr>
          <p:spPr>
            <a:xfrm>
              <a:off x="1764286" y="3002840"/>
              <a:ext cx="73745" cy="68138"/>
            </a:xfrm>
            <a:custGeom>
              <a:rect b="b" l="l" r="r" t="t"/>
              <a:pathLst>
                <a:path extrusionOk="0" h="68138" w="73745">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14" name="Google Shape;5314;p46"/>
            <p:cNvSpPr/>
            <p:nvPr/>
          </p:nvSpPr>
          <p:spPr>
            <a:xfrm>
              <a:off x="1612092" y="2858809"/>
              <a:ext cx="167262" cy="160384"/>
            </a:xfrm>
            <a:custGeom>
              <a:rect b="b" l="l" r="r" t="t"/>
              <a:pathLst>
                <a:path extrusionOk="0" h="160384" w="167262">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15" name="Google Shape;5315;p46"/>
            <p:cNvSpPr/>
            <p:nvPr/>
          </p:nvSpPr>
          <p:spPr>
            <a:xfrm>
              <a:off x="1618449" y="2857537"/>
              <a:ext cx="1271" cy="889"/>
            </a:xfrm>
            <a:custGeom>
              <a:rect b="b" l="l" r="r" t="t"/>
              <a:pathLst>
                <a:path extrusionOk="0" h="889" w="1271">
                  <a:moveTo>
                    <a:pt x="1017" y="636"/>
                  </a:moveTo>
                  <a:lnTo>
                    <a:pt x="0" y="0"/>
                  </a:lnTo>
                  <a:lnTo>
                    <a:pt x="1271" y="8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16" name="Google Shape;5316;p46"/>
            <p:cNvSpPr/>
            <p:nvPr/>
          </p:nvSpPr>
          <p:spPr>
            <a:xfrm>
              <a:off x="2039686" y="1915295"/>
              <a:ext cx="43357" cy="30382"/>
            </a:xfrm>
            <a:custGeom>
              <a:rect b="b" l="l" r="r" t="t"/>
              <a:pathLst>
                <a:path extrusionOk="0" h="30382" w="43357">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17" name="Google Shape;5317;p46"/>
            <p:cNvSpPr/>
            <p:nvPr/>
          </p:nvSpPr>
          <p:spPr>
            <a:xfrm>
              <a:off x="1794801" y="3311243"/>
              <a:ext cx="110998" cy="885926"/>
            </a:xfrm>
            <a:custGeom>
              <a:rect b="b" l="l" r="r" t="t"/>
              <a:pathLst>
                <a:path extrusionOk="0" h="885926" w="110998">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18" name="Google Shape;5318;p46"/>
            <p:cNvSpPr/>
            <p:nvPr/>
          </p:nvSpPr>
          <p:spPr>
            <a:xfrm>
              <a:off x="2252207" y="3702784"/>
              <a:ext cx="94155" cy="610615"/>
            </a:xfrm>
            <a:custGeom>
              <a:rect b="b" l="l" r="r" t="t"/>
              <a:pathLst>
                <a:path extrusionOk="0" h="610615" w="9415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19" name="Google Shape;5319;p46"/>
            <p:cNvSpPr/>
            <p:nvPr/>
          </p:nvSpPr>
          <p:spPr>
            <a:xfrm>
              <a:off x="1613548" y="1330779"/>
              <a:ext cx="138913" cy="71596"/>
            </a:xfrm>
            <a:custGeom>
              <a:rect b="b" l="l" r="r" t="t"/>
              <a:pathLst>
                <a:path extrusionOk="0" h="71596" w="138913">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20" name="Google Shape;5320;p46"/>
            <p:cNvSpPr/>
            <p:nvPr/>
          </p:nvSpPr>
          <p:spPr>
            <a:xfrm>
              <a:off x="2086221" y="1554772"/>
              <a:ext cx="47298" cy="271536"/>
            </a:xfrm>
            <a:custGeom>
              <a:rect b="b" l="l" r="r" t="t"/>
              <a:pathLst>
                <a:path extrusionOk="0" h="271536" w="47298">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21" name="Google Shape;5321;p46"/>
            <p:cNvSpPr/>
            <p:nvPr/>
          </p:nvSpPr>
          <p:spPr>
            <a:xfrm>
              <a:off x="2116649" y="1373460"/>
              <a:ext cx="35990" cy="192152"/>
            </a:xfrm>
            <a:custGeom>
              <a:rect b="b" l="l" r="r" t="t"/>
              <a:pathLst>
                <a:path extrusionOk="0" h="192152" w="35990">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22" name="Google Shape;5322;p46"/>
            <p:cNvSpPr/>
            <p:nvPr/>
          </p:nvSpPr>
          <p:spPr>
            <a:xfrm>
              <a:off x="2606932" y="2333151"/>
              <a:ext cx="62637" cy="325884"/>
            </a:xfrm>
            <a:custGeom>
              <a:rect b="b" l="l" r="r" t="t"/>
              <a:pathLst>
                <a:path extrusionOk="0" h="325884" w="62637">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23" name="Google Shape;5323;p46"/>
            <p:cNvSpPr/>
            <p:nvPr/>
          </p:nvSpPr>
          <p:spPr>
            <a:xfrm>
              <a:off x="2652907" y="1905485"/>
              <a:ext cx="77614" cy="438317"/>
            </a:xfrm>
            <a:custGeom>
              <a:rect b="b" l="l" r="r" t="t"/>
              <a:pathLst>
                <a:path extrusionOk="0" h="438317" w="77614">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24" name="Google Shape;5324;p46"/>
            <p:cNvSpPr/>
            <p:nvPr/>
          </p:nvSpPr>
          <p:spPr>
            <a:xfrm>
              <a:off x="3496532" y="3035765"/>
              <a:ext cx="32930" cy="90385"/>
            </a:xfrm>
            <a:custGeom>
              <a:rect b="b" l="l" r="r" t="t"/>
              <a:pathLst>
                <a:path extrusionOk="0" h="90385" w="32930">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25" name="Google Shape;5325;p46"/>
            <p:cNvSpPr/>
            <p:nvPr/>
          </p:nvSpPr>
          <p:spPr>
            <a:xfrm>
              <a:off x="3511945" y="2533757"/>
              <a:ext cx="114880" cy="513123"/>
            </a:xfrm>
            <a:custGeom>
              <a:rect b="b" l="l" r="r" t="t"/>
              <a:pathLst>
                <a:path extrusionOk="0" h="513123" w="114880">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26" name="Google Shape;5326;p46"/>
            <p:cNvSpPr/>
            <p:nvPr/>
          </p:nvSpPr>
          <p:spPr>
            <a:xfrm>
              <a:off x="804202" y="2183399"/>
              <a:ext cx="1398" cy="12712"/>
            </a:xfrm>
            <a:custGeom>
              <a:rect b="b" l="l" r="r" t="t"/>
              <a:pathLst>
                <a:path extrusionOk="0" h="12712" w="1398">
                  <a:moveTo>
                    <a:pt x="1399" y="0"/>
                  </a:moveTo>
                  <a:lnTo>
                    <a:pt x="1399"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27" name="Google Shape;5327;p46"/>
            <p:cNvSpPr/>
            <p:nvPr/>
          </p:nvSpPr>
          <p:spPr>
            <a:xfrm>
              <a:off x="797209" y="2159754"/>
              <a:ext cx="3814" cy="14237"/>
            </a:xfrm>
            <a:custGeom>
              <a:rect b="b" l="l" r="r" t="t"/>
              <a:pathLst>
                <a:path extrusionOk="0" h="14237" w="3814">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28" name="Google Shape;5328;p46"/>
            <p:cNvSpPr/>
            <p:nvPr/>
          </p:nvSpPr>
          <p:spPr>
            <a:xfrm>
              <a:off x="758630" y="2904192"/>
              <a:ext cx="22700" cy="123945"/>
            </a:xfrm>
            <a:custGeom>
              <a:rect b="b" l="l" r="r" t="t"/>
              <a:pathLst>
                <a:path extrusionOk="0" h="123945" w="22700">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29" name="Google Shape;5329;p46"/>
            <p:cNvSpPr/>
            <p:nvPr/>
          </p:nvSpPr>
          <p:spPr>
            <a:xfrm>
              <a:off x="764022" y="2672064"/>
              <a:ext cx="26575" cy="242174"/>
            </a:xfrm>
            <a:custGeom>
              <a:rect b="b" l="l" r="r" t="t"/>
              <a:pathLst>
                <a:path extrusionOk="0" h="242174" w="26575">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30" name="Google Shape;5330;p46"/>
            <p:cNvSpPr/>
            <p:nvPr/>
          </p:nvSpPr>
          <p:spPr>
            <a:xfrm>
              <a:off x="3305" y="4680621"/>
              <a:ext cx="3998" cy="15000"/>
            </a:xfrm>
            <a:custGeom>
              <a:rect b="b" l="l" r="r" t="t"/>
              <a:pathLst>
                <a:path extrusionOk="0" h="15000" w="3998">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31" name="Google Shape;5331;p46"/>
            <p:cNvSpPr/>
            <p:nvPr/>
          </p:nvSpPr>
          <p:spPr>
            <a:xfrm>
              <a:off x="2353356" y="4415568"/>
              <a:ext cx="247300" cy="142378"/>
            </a:xfrm>
            <a:custGeom>
              <a:rect b="b" l="l" r="r" t="t"/>
              <a:pathLst>
                <a:path extrusionOk="0" h="142378" w="247300">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32" name="Google Shape;5332;p46"/>
            <p:cNvSpPr/>
            <p:nvPr/>
          </p:nvSpPr>
          <p:spPr>
            <a:xfrm>
              <a:off x="2587802" y="4397011"/>
              <a:ext cx="50897" cy="36354"/>
            </a:xfrm>
            <a:custGeom>
              <a:rect b="b" l="l" r="r" t="t"/>
              <a:pathLst>
                <a:path extrusionOk="0" h="36354" w="50897">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33" name="Google Shape;5333;p46"/>
            <p:cNvSpPr/>
            <p:nvPr/>
          </p:nvSpPr>
          <p:spPr>
            <a:xfrm>
              <a:off x="1701476" y="1802409"/>
              <a:ext cx="66497" cy="66358"/>
            </a:xfrm>
            <a:custGeom>
              <a:rect b="b" l="l" r="r" t="t"/>
              <a:pathLst>
                <a:path extrusionOk="0" h="66358" w="66497">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34" name="Google Shape;5334;p46"/>
            <p:cNvSpPr/>
            <p:nvPr/>
          </p:nvSpPr>
          <p:spPr>
            <a:xfrm>
              <a:off x="1752812" y="1850968"/>
              <a:ext cx="124888" cy="106404"/>
            </a:xfrm>
            <a:custGeom>
              <a:rect b="b" l="l" r="r" t="t"/>
              <a:pathLst>
                <a:path extrusionOk="0" h="106404" w="124888">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35" name="Google Shape;5335;p46"/>
            <p:cNvSpPr/>
            <p:nvPr/>
          </p:nvSpPr>
          <p:spPr>
            <a:xfrm>
              <a:off x="1848203" y="1944626"/>
              <a:ext cx="31580" cy="165423"/>
            </a:xfrm>
            <a:custGeom>
              <a:rect b="b" l="l" r="r" t="t"/>
              <a:pathLst>
                <a:path extrusionOk="0" h="165423" w="31580">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36" name="Google Shape;5336;p46"/>
            <p:cNvSpPr/>
            <p:nvPr/>
          </p:nvSpPr>
          <p:spPr>
            <a:xfrm>
              <a:off x="1843439" y="2099844"/>
              <a:ext cx="21613" cy="58914"/>
            </a:xfrm>
            <a:custGeom>
              <a:rect b="b" l="l" r="r" t="t"/>
              <a:pathLst>
                <a:path extrusionOk="0" h="58914" w="21613">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37" name="Google Shape;5337;p46"/>
            <p:cNvSpPr/>
            <p:nvPr/>
          </p:nvSpPr>
          <p:spPr>
            <a:xfrm>
              <a:off x="2407140" y="2974936"/>
              <a:ext cx="54466" cy="320415"/>
            </a:xfrm>
            <a:custGeom>
              <a:rect b="b" l="l" r="r" t="t"/>
              <a:pathLst>
                <a:path extrusionOk="0" h="320415" w="54466">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38" name="Google Shape;5338;p46"/>
            <p:cNvSpPr/>
            <p:nvPr/>
          </p:nvSpPr>
          <p:spPr>
            <a:xfrm>
              <a:off x="1062992" y="3534599"/>
              <a:ext cx="78529" cy="50359"/>
            </a:xfrm>
            <a:custGeom>
              <a:rect b="b" l="l" r="r" t="t"/>
              <a:pathLst>
                <a:path extrusionOk="0" h="50359" w="7852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39" name="Google Shape;5339;p46"/>
            <p:cNvSpPr/>
            <p:nvPr/>
          </p:nvSpPr>
          <p:spPr>
            <a:xfrm>
              <a:off x="1304270" y="3456291"/>
              <a:ext cx="42085" cy="45637"/>
            </a:xfrm>
            <a:custGeom>
              <a:rect b="b" l="l" r="r" t="t"/>
              <a:pathLst>
                <a:path extrusionOk="0" h="45637" w="42085">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40" name="Google Shape;5340;p46"/>
            <p:cNvSpPr/>
            <p:nvPr/>
          </p:nvSpPr>
          <p:spPr>
            <a:xfrm>
              <a:off x="1331209" y="3486557"/>
              <a:ext cx="98347" cy="97610"/>
            </a:xfrm>
            <a:custGeom>
              <a:rect b="b" l="l" r="r" t="t"/>
              <a:pathLst>
                <a:path extrusionOk="0" h="97610" w="98347">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41" name="Google Shape;5341;p46"/>
            <p:cNvSpPr/>
            <p:nvPr/>
          </p:nvSpPr>
          <p:spPr>
            <a:xfrm>
              <a:off x="1433959" y="2856225"/>
              <a:ext cx="188694" cy="100977"/>
            </a:xfrm>
            <a:custGeom>
              <a:rect b="b" l="l" r="r" t="t"/>
              <a:pathLst>
                <a:path extrusionOk="0" h="100977" w="188694">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42" name="Google Shape;5342;p46"/>
            <p:cNvSpPr/>
            <p:nvPr/>
          </p:nvSpPr>
          <p:spPr>
            <a:xfrm>
              <a:off x="1426076" y="2963177"/>
              <a:ext cx="1271" cy="38"/>
            </a:xfrm>
            <a:custGeom>
              <a:rect b="b" l="l" r="r" t="t"/>
              <a:pathLst>
                <a:path extrusionOk="0" h="38" w="1271">
                  <a:moveTo>
                    <a:pt x="1271" y="0"/>
                  </a:moveTo>
                  <a:cubicBezTo>
                    <a:pt x="852" y="51"/>
                    <a:pt x="420" y="51"/>
                    <a:pt x="0" y="0"/>
                  </a:cubicBezTo>
                  <a:lnTo>
                    <a:pt x="114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43" name="Google Shape;5343;p46"/>
            <p:cNvSpPr/>
            <p:nvPr/>
          </p:nvSpPr>
          <p:spPr>
            <a:xfrm>
              <a:off x="1425186" y="2938639"/>
              <a:ext cx="21115" cy="23648"/>
            </a:xfrm>
            <a:custGeom>
              <a:rect b="b" l="l" r="r" t="t"/>
              <a:pathLst>
                <a:path extrusionOk="0" h="23648" w="21115">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44" name="Google Shape;5344;p46"/>
            <p:cNvSpPr/>
            <p:nvPr/>
          </p:nvSpPr>
          <p:spPr>
            <a:xfrm>
              <a:off x="1113550" y="3196307"/>
              <a:ext cx="256437" cy="138199"/>
            </a:xfrm>
            <a:custGeom>
              <a:rect b="b" l="l" r="r" t="t"/>
              <a:pathLst>
                <a:path extrusionOk="0" h="138199" w="256437">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45" name="Google Shape;5345;p46"/>
            <p:cNvSpPr/>
            <p:nvPr/>
          </p:nvSpPr>
          <p:spPr>
            <a:xfrm>
              <a:off x="998609" y="3319633"/>
              <a:ext cx="115067" cy="62417"/>
            </a:xfrm>
            <a:custGeom>
              <a:rect b="b" l="l" r="r" t="t"/>
              <a:pathLst>
                <a:path extrusionOk="0" h="62417" w="11506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46" name="Google Shape;5346;p46"/>
            <p:cNvSpPr/>
            <p:nvPr/>
          </p:nvSpPr>
          <p:spPr>
            <a:xfrm>
              <a:off x="975468" y="3357770"/>
              <a:ext cx="28099" cy="27967"/>
            </a:xfrm>
            <a:custGeom>
              <a:rect b="b" l="l" r="r" t="t"/>
              <a:pathLst>
                <a:path extrusionOk="0" h="27967" w="28099">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47" name="Google Shape;5347;p46"/>
            <p:cNvSpPr/>
            <p:nvPr/>
          </p:nvSpPr>
          <p:spPr>
            <a:xfrm>
              <a:off x="988293" y="3369792"/>
              <a:ext cx="168104" cy="161883"/>
            </a:xfrm>
            <a:custGeom>
              <a:rect b="b" l="l" r="r" t="t"/>
              <a:pathLst>
                <a:path extrusionOk="0" h="161883" w="168104">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48" name="Google Shape;5348;p46"/>
            <p:cNvSpPr/>
            <p:nvPr/>
          </p:nvSpPr>
          <p:spPr>
            <a:xfrm>
              <a:off x="3180827" y="4589346"/>
              <a:ext cx="85315" cy="349082"/>
            </a:xfrm>
            <a:custGeom>
              <a:rect b="b" l="l" r="r" t="t"/>
              <a:pathLst>
                <a:path extrusionOk="0" h="349082" w="85315">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49" name="Google Shape;5349;p46"/>
            <p:cNvSpPr/>
            <p:nvPr/>
          </p:nvSpPr>
          <p:spPr>
            <a:xfrm>
              <a:off x="2635495" y="5136615"/>
              <a:ext cx="185761" cy="108945"/>
            </a:xfrm>
            <a:custGeom>
              <a:rect b="b" l="l" r="r" t="t"/>
              <a:pathLst>
                <a:path extrusionOk="0" h="108945" w="185761">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50" name="Google Shape;5350;p46"/>
            <p:cNvSpPr/>
            <p:nvPr/>
          </p:nvSpPr>
          <p:spPr>
            <a:xfrm>
              <a:off x="2632825" y="5248102"/>
              <a:ext cx="889" cy="1398"/>
            </a:xfrm>
            <a:custGeom>
              <a:rect b="b" l="l" r="r" t="t"/>
              <a:pathLst>
                <a:path extrusionOk="0" h="1398" w="889">
                  <a:moveTo>
                    <a:pt x="890" y="1399"/>
                  </a:moveTo>
                  <a:cubicBezTo>
                    <a:pt x="509" y="992"/>
                    <a:pt x="203" y="521"/>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51" name="Google Shape;5351;p46"/>
            <p:cNvSpPr/>
            <p:nvPr/>
          </p:nvSpPr>
          <p:spPr>
            <a:xfrm>
              <a:off x="2798751" y="2761686"/>
              <a:ext cx="50095" cy="35721"/>
            </a:xfrm>
            <a:custGeom>
              <a:rect b="b" l="l" r="r" t="t"/>
              <a:pathLst>
                <a:path extrusionOk="0" h="35721" w="50095">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52" name="Google Shape;5352;p46"/>
            <p:cNvSpPr/>
            <p:nvPr/>
          </p:nvSpPr>
          <p:spPr>
            <a:xfrm>
              <a:off x="2836185" y="2690751"/>
              <a:ext cx="154430" cy="89049"/>
            </a:xfrm>
            <a:custGeom>
              <a:rect b="b" l="l" r="r" t="t"/>
              <a:pathLst>
                <a:path extrusionOk="0" h="89049" w="154430">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53" name="Google Shape;5353;p46"/>
            <p:cNvSpPr/>
            <p:nvPr/>
          </p:nvSpPr>
          <p:spPr>
            <a:xfrm>
              <a:off x="2741535" y="3088267"/>
              <a:ext cx="23649" cy="48942"/>
            </a:xfrm>
            <a:custGeom>
              <a:rect b="b" l="l" r="r" t="t"/>
              <a:pathLst>
                <a:path extrusionOk="0" h="48942" w="23649">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54" name="Google Shape;5354;p46"/>
            <p:cNvSpPr/>
            <p:nvPr/>
          </p:nvSpPr>
          <p:spPr>
            <a:xfrm>
              <a:off x="2747887" y="2781707"/>
              <a:ext cx="63591" cy="317341"/>
            </a:xfrm>
            <a:custGeom>
              <a:rect b="b" l="l" r="r" t="t"/>
              <a:pathLst>
                <a:path extrusionOk="0" h="317341" w="6359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55" name="Google Shape;5355;p46"/>
            <p:cNvSpPr/>
            <p:nvPr/>
          </p:nvSpPr>
          <p:spPr>
            <a:xfrm>
              <a:off x="1393399" y="3808679"/>
              <a:ext cx="890" cy="1271"/>
            </a:xfrm>
            <a:custGeom>
              <a:rect b="b" l="l" r="r" t="t"/>
              <a:pathLst>
                <a:path extrusionOk="0" h="1271" w="890">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56" name="Google Shape;5356;p46"/>
            <p:cNvSpPr/>
            <p:nvPr/>
          </p:nvSpPr>
          <p:spPr>
            <a:xfrm>
              <a:off x="1397722" y="3723887"/>
              <a:ext cx="152703" cy="83520"/>
            </a:xfrm>
            <a:custGeom>
              <a:rect b="b" l="l" r="r" t="t"/>
              <a:pathLst>
                <a:path extrusionOk="0" h="83520" w="152703">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57" name="Google Shape;5357;p46"/>
            <p:cNvSpPr/>
            <p:nvPr/>
          </p:nvSpPr>
          <p:spPr>
            <a:xfrm>
              <a:off x="1396578" y="3796347"/>
              <a:ext cx="1271" cy="889"/>
            </a:xfrm>
            <a:custGeom>
              <a:rect b="b" l="l" r="r" t="t"/>
              <a:pathLst>
                <a:path extrusionOk="0" h="889" w="1271">
                  <a:moveTo>
                    <a:pt x="0" y="890"/>
                  </a:moveTo>
                  <a:cubicBezTo>
                    <a:pt x="0" y="890"/>
                    <a:pt x="763" y="127"/>
                    <a:pt x="1272" y="0"/>
                  </a:cubicBezTo>
                  <a:lnTo>
                    <a:pt x="1272" y="0"/>
                  </a:lnTo>
                  <a:cubicBezTo>
                    <a:pt x="826" y="254"/>
                    <a:pt x="394" y="559"/>
                    <a:pt x="0" y="8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58" name="Google Shape;5358;p46"/>
            <p:cNvSpPr/>
            <p:nvPr/>
          </p:nvSpPr>
          <p:spPr>
            <a:xfrm>
              <a:off x="1794166" y="4194118"/>
              <a:ext cx="129689" cy="125725"/>
            </a:xfrm>
            <a:custGeom>
              <a:rect b="b" l="l" r="r" t="t"/>
              <a:pathLst>
                <a:path extrusionOk="0" h="125725" w="129689">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59" name="Google Shape;5359;p46"/>
            <p:cNvSpPr/>
            <p:nvPr/>
          </p:nvSpPr>
          <p:spPr>
            <a:xfrm>
              <a:off x="3687" y="4733378"/>
              <a:ext cx="46281" cy="39789"/>
            </a:xfrm>
            <a:custGeom>
              <a:rect b="b" l="l" r="r" t="t"/>
              <a:pathLst>
                <a:path extrusionOk="0" h="39789" w="46281">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60" name="Google Shape;5360;p46"/>
            <p:cNvSpPr/>
            <p:nvPr/>
          </p:nvSpPr>
          <p:spPr>
            <a:xfrm>
              <a:off x="768092" y="3116616"/>
              <a:ext cx="4068" cy="15127"/>
            </a:xfrm>
            <a:custGeom>
              <a:rect b="b" l="l" r="r" t="t"/>
              <a:pathLst>
                <a:path extrusionOk="0" h="15127" w="4068">
                  <a:moveTo>
                    <a:pt x="4069" y="0"/>
                  </a:moveTo>
                  <a:lnTo>
                    <a:pt x="4069" y="0"/>
                  </a:lnTo>
                  <a:cubicBezTo>
                    <a:pt x="4078" y="3025"/>
                    <a:pt x="2544" y="5860"/>
                    <a:pt x="0" y="7500"/>
                  </a:cubicBezTo>
                  <a:cubicBezTo>
                    <a:pt x="2275" y="9369"/>
                    <a:pt x="3545" y="12191"/>
                    <a:pt x="3433" y="151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61" name="Google Shape;5361;p46"/>
            <p:cNvSpPr/>
            <p:nvPr/>
          </p:nvSpPr>
          <p:spPr>
            <a:xfrm>
              <a:off x="763515" y="3106954"/>
              <a:ext cx="1525" cy="12712"/>
            </a:xfrm>
            <a:custGeom>
              <a:rect b="b" l="l" r="r" t="t"/>
              <a:pathLst>
                <a:path extrusionOk="0" h="12712" w="1525">
                  <a:moveTo>
                    <a:pt x="0" y="0"/>
                  </a:moveTo>
                  <a:lnTo>
                    <a:pt x="1526" y="0"/>
                  </a:lnTo>
                  <a:lnTo>
                    <a:pt x="2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62" name="Google Shape;5362;p46"/>
            <p:cNvSpPr/>
            <p:nvPr/>
          </p:nvSpPr>
          <p:spPr>
            <a:xfrm>
              <a:off x="756395" y="3123735"/>
              <a:ext cx="14755" cy="18941"/>
            </a:xfrm>
            <a:custGeom>
              <a:rect b="b" l="l" r="r" t="t"/>
              <a:pathLst>
                <a:path extrusionOk="0" h="18941" w="14755">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63" name="Google Shape;5363;p46"/>
            <p:cNvSpPr/>
            <p:nvPr/>
          </p:nvSpPr>
          <p:spPr>
            <a:xfrm>
              <a:off x="2335937" y="3710285"/>
              <a:ext cx="10425" cy="9915"/>
            </a:xfrm>
            <a:custGeom>
              <a:rect b="b" l="l" r="r" t="t"/>
              <a:pathLst>
                <a:path extrusionOk="0" h="9915" w="1042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64" name="Google Shape;5364;p46"/>
            <p:cNvSpPr/>
            <p:nvPr/>
          </p:nvSpPr>
          <p:spPr>
            <a:xfrm>
              <a:off x="2344059" y="3711683"/>
              <a:ext cx="2939" cy="8262"/>
            </a:xfrm>
            <a:custGeom>
              <a:rect b="b" l="l" r="r" t="t"/>
              <a:pathLst>
                <a:path extrusionOk="0" h="8262" w="2939">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65" name="Google Shape;5365;p46"/>
            <p:cNvSpPr/>
            <p:nvPr/>
          </p:nvSpPr>
          <p:spPr>
            <a:xfrm>
              <a:off x="751690" y="3148143"/>
              <a:ext cx="4322" cy="5085"/>
            </a:xfrm>
            <a:custGeom>
              <a:rect b="b" l="l" r="r" t="t"/>
              <a:pathLst>
                <a:path extrusionOk="0" h="5085" w="4322">
                  <a:moveTo>
                    <a:pt x="4323" y="5085"/>
                  </a:moveTo>
                  <a:cubicBezTo>
                    <a:pt x="2973" y="3712"/>
                    <a:pt x="2122" y="1920"/>
                    <a:pt x="1907" y="0"/>
                  </a:cubicBezTo>
                  <a:lnTo>
                    <a:pt x="0" y="890"/>
                  </a:lnTo>
                  <a:lnTo>
                    <a:pt x="2797" y="35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66" name="Google Shape;5366;p46"/>
            <p:cNvSpPr/>
            <p:nvPr/>
          </p:nvSpPr>
          <p:spPr>
            <a:xfrm>
              <a:off x="759573" y="3131235"/>
              <a:ext cx="8518" cy="8517"/>
            </a:xfrm>
            <a:custGeom>
              <a:rect b="b" l="l" r="r" t="t"/>
              <a:pathLst>
                <a:path extrusionOk="0" h="8517" w="8518">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67" name="Google Shape;5367;p46"/>
            <p:cNvSpPr/>
            <p:nvPr/>
          </p:nvSpPr>
          <p:spPr>
            <a:xfrm>
              <a:off x="754742" y="3138099"/>
              <a:ext cx="236081" cy="235482"/>
            </a:xfrm>
            <a:custGeom>
              <a:rect b="b" l="l" r="r" t="t"/>
              <a:pathLst>
                <a:path extrusionOk="0" h="235482" w="236081">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68" name="Google Shape;5368;p46"/>
            <p:cNvSpPr/>
            <p:nvPr/>
          </p:nvSpPr>
          <p:spPr>
            <a:xfrm>
              <a:off x="546730" y="3129455"/>
              <a:ext cx="215546" cy="115555"/>
            </a:xfrm>
            <a:custGeom>
              <a:rect b="b" l="l" r="r" t="t"/>
              <a:pathLst>
                <a:path extrusionOk="0" h="115555" w="215546">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69" name="Google Shape;5369;p46"/>
            <p:cNvSpPr/>
            <p:nvPr/>
          </p:nvSpPr>
          <p:spPr>
            <a:xfrm>
              <a:off x="529311" y="3226832"/>
              <a:ext cx="23409" cy="20339"/>
            </a:xfrm>
            <a:custGeom>
              <a:rect b="b" l="l" r="r" t="t"/>
              <a:pathLst>
                <a:path extrusionOk="0" h="20339" w="2340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70" name="Google Shape;5370;p46"/>
            <p:cNvSpPr/>
            <p:nvPr/>
          </p:nvSpPr>
          <p:spPr>
            <a:xfrm>
              <a:off x="957159" y="3679902"/>
              <a:ext cx="84552" cy="87461"/>
            </a:xfrm>
            <a:custGeom>
              <a:rect b="b" l="l" r="r" t="t"/>
              <a:pathLst>
                <a:path extrusionOk="0" h="87461" w="84552">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71" name="Google Shape;5371;p46"/>
            <p:cNvSpPr/>
            <p:nvPr/>
          </p:nvSpPr>
          <p:spPr>
            <a:xfrm>
              <a:off x="1031748" y="3762024"/>
              <a:ext cx="46" cy="1906"/>
            </a:xfrm>
            <a:custGeom>
              <a:rect b="b" l="l" r="r" t="t"/>
              <a:pathLst>
                <a:path extrusionOk="0" h="1906" w="4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72" name="Google Shape;5372;p46"/>
            <p:cNvSpPr/>
            <p:nvPr/>
          </p:nvSpPr>
          <p:spPr>
            <a:xfrm>
              <a:off x="1041203" y="3754269"/>
              <a:ext cx="1525" cy="12712"/>
            </a:xfrm>
            <a:custGeom>
              <a:rect b="b" l="l" r="r" t="t"/>
              <a:pathLst>
                <a:path extrusionOk="0" h="12712" w="1525">
                  <a:moveTo>
                    <a:pt x="0" y="0"/>
                  </a:moveTo>
                  <a:lnTo>
                    <a:pt x="0" y="0"/>
                  </a:lnTo>
                  <a:lnTo>
                    <a:pt x="152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73" name="Google Shape;5373;p46"/>
            <p:cNvSpPr/>
            <p:nvPr/>
          </p:nvSpPr>
          <p:spPr>
            <a:xfrm>
              <a:off x="1028337" y="3763931"/>
              <a:ext cx="18841" cy="60906"/>
            </a:xfrm>
            <a:custGeom>
              <a:rect b="b" l="l" r="r" t="t"/>
              <a:pathLst>
                <a:path extrusionOk="0" h="60906" w="18841">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74" name="Google Shape;5374;p46"/>
            <p:cNvSpPr/>
            <p:nvPr/>
          </p:nvSpPr>
          <p:spPr>
            <a:xfrm>
              <a:off x="485445" y="3425146"/>
              <a:ext cx="44119" cy="914656"/>
            </a:xfrm>
            <a:custGeom>
              <a:rect b="b" l="l" r="r" t="t"/>
              <a:pathLst>
                <a:path extrusionOk="0" h="914656" w="44119">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75" name="Google Shape;5375;p46"/>
            <p:cNvSpPr/>
            <p:nvPr/>
          </p:nvSpPr>
          <p:spPr>
            <a:xfrm>
              <a:off x="498414" y="4344760"/>
              <a:ext cx="1525" cy="1144"/>
            </a:xfrm>
            <a:custGeom>
              <a:rect b="b" l="l" r="r" t="t"/>
              <a:pathLst>
                <a:path extrusionOk="0" h="1144" w="1525">
                  <a:moveTo>
                    <a:pt x="1526" y="0"/>
                  </a:moveTo>
                  <a:lnTo>
                    <a:pt x="0" y="1144"/>
                  </a:lnTo>
                  <a:lnTo>
                    <a:pt x="0" y="11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76" name="Google Shape;5376;p46"/>
            <p:cNvSpPr/>
            <p:nvPr/>
          </p:nvSpPr>
          <p:spPr>
            <a:xfrm>
              <a:off x="77744" y="4519555"/>
              <a:ext cx="41010" cy="31362"/>
            </a:xfrm>
            <a:custGeom>
              <a:rect b="b" l="l" r="r" t="t"/>
              <a:pathLst>
                <a:path extrusionOk="0" h="31362" w="41010">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77" name="Google Shape;5377;p46"/>
            <p:cNvSpPr/>
            <p:nvPr/>
          </p:nvSpPr>
          <p:spPr>
            <a:xfrm>
              <a:off x="3305" y="3215391"/>
              <a:ext cx="531854" cy="265688"/>
            </a:xfrm>
            <a:custGeom>
              <a:rect b="b" l="l" r="r" t="t"/>
              <a:pathLst>
                <a:path extrusionOk="0" h="265688" w="531854">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78" name="Google Shape;5378;p46"/>
            <p:cNvSpPr/>
            <p:nvPr/>
          </p:nvSpPr>
          <p:spPr>
            <a:xfrm>
              <a:off x="1121814" y="2975117"/>
              <a:ext cx="16957" cy="24925"/>
            </a:xfrm>
            <a:custGeom>
              <a:rect b="b" l="l" r="r" t="t"/>
              <a:pathLst>
                <a:path extrusionOk="0" h="24925" w="16957">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79" name="Google Shape;5379;p46"/>
            <p:cNvSpPr/>
            <p:nvPr/>
          </p:nvSpPr>
          <p:spPr>
            <a:xfrm>
              <a:off x="1100309" y="3001060"/>
              <a:ext cx="38034" cy="334090"/>
            </a:xfrm>
            <a:custGeom>
              <a:rect b="b" l="l" r="r" t="t"/>
              <a:pathLst>
                <a:path extrusionOk="0" h="334090" w="38034">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80" name="Google Shape;5380;p46"/>
            <p:cNvSpPr/>
            <p:nvPr/>
          </p:nvSpPr>
          <p:spPr>
            <a:xfrm>
              <a:off x="2408029" y="3169754"/>
              <a:ext cx="258616" cy="139073"/>
            </a:xfrm>
            <a:custGeom>
              <a:rect b="b" l="l" r="r" t="t"/>
              <a:pathLst>
                <a:path extrusionOk="0" h="139073" w="258616">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81" name="Google Shape;5381;p46"/>
            <p:cNvSpPr/>
            <p:nvPr/>
          </p:nvSpPr>
          <p:spPr>
            <a:xfrm>
              <a:off x="2311760" y="4514549"/>
              <a:ext cx="46300" cy="46449"/>
            </a:xfrm>
            <a:custGeom>
              <a:rect b="b" l="l" r="r" t="t"/>
              <a:pathLst>
                <a:path extrusionOk="0" h="46449" w="46300">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82" name="Google Shape;5382;p46"/>
            <p:cNvSpPr/>
            <p:nvPr/>
          </p:nvSpPr>
          <p:spPr>
            <a:xfrm>
              <a:off x="2342962" y="4545609"/>
              <a:ext cx="251559" cy="248328"/>
            </a:xfrm>
            <a:custGeom>
              <a:rect b="b" l="l" r="r" t="t"/>
              <a:pathLst>
                <a:path extrusionOk="0" h="248328" w="251559">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83" name="Google Shape;5383;p46"/>
            <p:cNvSpPr/>
            <p:nvPr/>
          </p:nvSpPr>
          <p:spPr>
            <a:xfrm>
              <a:off x="2265364" y="3715242"/>
              <a:ext cx="99562" cy="609767"/>
            </a:xfrm>
            <a:custGeom>
              <a:rect b="b" l="l" r="r" t="t"/>
              <a:pathLst>
                <a:path extrusionOk="0" h="609767" w="99562">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84" name="Google Shape;5384;p46"/>
            <p:cNvSpPr/>
            <p:nvPr/>
          </p:nvSpPr>
          <p:spPr>
            <a:xfrm>
              <a:off x="1767338" y="3357261"/>
              <a:ext cx="43992" cy="255264"/>
            </a:xfrm>
            <a:custGeom>
              <a:rect b="b" l="l" r="r" t="t"/>
              <a:pathLst>
                <a:path extrusionOk="0" h="255264" w="43992">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85" name="Google Shape;5385;p46"/>
            <p:cNvSpPr/>
            <p:nvPr/>
          </p:nvSpPr>
          <p:spPr>
            <a:xfrm>
              <a:off x="3613888" y="3430358"/>
              <a:ext cx="114813" cy="98393"/>
            </a:xfrm>
            <a:custGeom>
              <a:rect b="b" l="l" r="r" t="t"/>
              <a:pathLst>
                <a:path extrusionOk="0" h="98393" w="11481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86" name="Google Shape;5386;p46"/>
            <p:cNvSpPr/>
            <p:nvPr/>
          </p:nvSpPr>
          <p:spPr>
            <a:xfrm>
              <a:off x="3714213" y="3512033"/>
              <a:ext cx="208036" cy="181205"/>
            </a:xfrm>
            <a:custGeom>
              <a:rect b="b" l="l" r="r" t="t"/>
              <a:pathLst>
                <a:path extrusionOk="0" h="181205" w="208036">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87" name="Google Shape;5387;p46"/>
            <p:cNvSpPr/>
            <p:nvPr/>
          </p:nvSpPr>
          <p:spPr>
            <a:xfrm>
              <a:off x="651880" y="5899994"/>
              <a:ext cx="2924" cy="1652"/>
            </a:xfrm>
            <a:custGeom>
              <a:rect b="b" l="l" r="r" t="t"/>
              <a:pathLst>
                <a:path extrusionOk="0" h="1652" w="2924">
                  <a:moveTo>
                    <a:pt x="0" y="1652"/>
                  </a:moveTo>
                  <a:lnTo>
                    <a:pt x="2924" y="0"/>
                  </a:lnTo>
                  <a:cubicBezTo>
                    <a:pt x="2017" y="483"/>
                    <a:pt x="1024" y="788"/>
                    <a:pt x="0" y="8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88" name="Google Shape;5388;p46"/>
            <p:cNvSpPr/>
            <p:nvPr/>
          </p:nvSpPr>
          <p:spPr>
            <a:xfrm>
              <a:off x="3305" y="5883340"/>
              <a:ext cx="645141" cy="373490"/>
            </a:xfrm>
            <a:custGeom>
              <a:rect b="b" l="l" r="r" t="t"/>
              <a:pathLst>
                <a:path extrusionOk="0" h="373490" w="645141">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89" name="Google Shape;5389;p46"/>
            <p:cNvSpPr/>
            <p:nvPr/>
          </p:nvSpPr>
          <p:spPr>
            <a:xfrm>
              <a:off x="641272" y="5773188"/>
              <a:ext cx="219222" cy="128839"/>
            </a:xfrm>
            <a:custGeom>
              <a:rect b="b" l="l" r="r" t="t"/>
              <a:pathLst>
                <a:path extrusionOk="0" h="128839" w="219222">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90" name="Google Shape;5390;p46"/>
            <p:cNvSpPr/>
            <p:nvPr/>
          </p:nvSpPr>
          <p:spPr>
            <a:xfrm>
              <a:off x="1112787" y="4051349"/>
              <a:ext cx="59149" cy="619102"/>
            </a:xfrm>
            <a:custGeom>
              <a:rect b="b" l="l" r="r" t="t"/>
              <a:pathLst>
                <a:path extrusionOk="0" h="619102" w="59149">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91" name="Google Shape;5391;p46"/>
            <p:cNvSpPr/>
            <p:nvPr/>
          </p:nvSpPr>
          <p:spPr>
            <a:xfrm>
              <a:off x="1110226" y="4660400"/>
              <a:ext cx="19647" cy="46423"/>
            </a:xfrm>
            <a:custGeom>
              <a:rect b="b" l="l" r="r" t="t"/>
              <a:pathLst>
                <a:path extrusionOk="0" h="46423" w="19647">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92" name="Google Shape;5392;p46"/>
            <p:cNvSpPr/>
            <p:nvPr/>
          </p:nvSpPr>
          <p:spPr>
            <a:xfrm>
              <a:off x="3610582" y="3272978"/>
              <a:ext cx="50095" cy="169793"/>
            </a:xfrm>
            <a:custGeom>
              <a:rect b="b" l="l" r="r" t="t"/>
              <a:pathLst>
                <a:path extrusionOk="0" h="169793" w="50095">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93" name="Google Shape;5393;p46"/>
            <p:cNvSpPr/>
            <p:nvPr/>
          </p:nvSpPr>
          <p:spPr>
            <a:xfrm>
              <a:off x="3644296" y="3157816"/>
              <a:ext cx="39824" cy="126765"/>
            </a:xfrm>
            <a:custGeom>
              <a:rect b="b" l="l" r="r" t="t"/>
              <a:pathLst>
                <a:path extrusionOk="0" h="126765" w="39824">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94" name="Google Shape;5394;p46"/>
            <p:cNvSpPr/>
            <p:nvPr/>
          </p:nvSpPr>
          <p:spPr>
            <a:xfrm>
              <a:off x="838023" y="2069538"/>
              <a:ext cx="312828" cy="149710"/>
            </a:xfrm>
            <a:custGeom>
              <a:rect b="b" l="l" r="r" t="t"/>
              <a:pathLst>
                <a:path extrusionOk="0" h="149710" w="312828">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95" name="Google Shape;5395;p46"/>
            <p:cNvSpPr/>
            <p:nvPr/>
          </p:nvSpPr>
          <p:spPr>
            <a:xfrm>
              <a:off x="702357" y="2265546"/>
              <a:ext cx="12714" cy="1627"/>
            </a:xfrm>
            <a:custGeom>
              <a:rect b="b" l="l" r="r" t="t"/>
              <a:pathLst>
                <a:path extrusionOk="0" h="1627" w="12714">
                  <a:moveTo>
                    <a:pt x="0" y="1628"/>
                  </a:moveTo>
                  <a:lnTo>
                    <a:pt x="0" y="1628"/>
                  </a:lnTo>
                  <a:cubicBezTo>
                    <a:pt x="0" y="1628"/>
                    <a:pt x="0" y="611"/>
                    <a:pt x="0" y="102"/>
                  </a:cubicBezTo>
                  <a:cubicBezTo>
                    <a:pt x="0" y="-406"/>
                    <a:pt x="0" y="1119"/>
                    <a:pt x="0" y="16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96" name="Google Shape;5396;p46"/>
            <p:cNvSpPr/>
            <p:nvPr/>
          </p:nvSpPr>
          <p:spPr>
            <a:xfrm>
              <a:off x="692419" y="2267428"/>
              <a:ext cx="27230" cy="260985"/>
            </a:xfrm>
            <a:custGeom>
              <a:rect b="b" l="l" r="r" t="t"/>
              <a:pathLst>
                <a:path extrusionOk="0" h="260985" w="27230">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97" name="Google Shape;5397;p46"/>
            <p:cNvSpPr/>
            <p:nvPr/>
          </p:nvSpPr>
          <p:spPr>
            <a:xfrm>
              <a:off x="690273" y="2518749"/>
              <a:ext cx="20094" cy="67887"/>
            </a:xfrm>
            <a:custGeom>
              <a:rect b="b" l="l" r="r" t="t"/>
              <a:pathLst>
                <a:path extrusionOk="0" h="67887" w="20094">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98" name="Google Shape;5398;p46"/>
            <p:cNvSpPr/>
            <p:nvPr/>
          </p:nvSpPr>
          <p:spPr>
            <a:xfrm>
              <a:off x="775594" y="2660750"/>
              <a:ext cx="363050" cy="349197"/>
            </a:xfrm>
            <a:custGeom>
              <a:rect b="b" l="l" r="r" t="t"/>
              <a:pathLst>
                <a:path extrusionOk="0" h="349197" w="363050">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99" name="Google Shape;5399;p46"/>
            <p:cNvSpPr/>
            <p:nvPr/>
          </p:nvSpPr>
          <p:spPr>
            <a:xfrm>
              <a:off x="690486" y="2578499"/>
              <a:ext cx="100971" cy="98673"/>
            </a:xfrm>
            <a:custGeom>
              <a:rect b="b" l="l" r="r" t="t"/>
              <a:pathLst>
                <a:path extrusionOk="0" h="98673" w="100971">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00" name="Google Shape;5400;p46"/>
            <p:cNvSpPr/>
            <p:nvPr/>
          </p:nvSpPr>
          <p:spPr>
            <a:xfrm>
              <a:off x="591337" y="4123309"/>
              <a:ext cx="29019" cy="330395"/>
            </a:xfrm>
            <a:custGeom>
              <a:rect b="b" l="l" r="r" t="t"/>
              <a:pathLst>
                <a:path extrusionOk="0" h="330395" w="29019">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01" name="Google Shape;5401;p46"/>
            <p:cNvSpPr/>
            <p:nvPr/>
          </p:nvSpPr>
          <p:spPr>
            <a:xfrm>
              <a:off x="579661" y="4443429"/>
              <a:ext cx="29097" cy="327958"/>
            </a:xfrm>
            <a:custGeom>
              <a:rect b="b" l="l" r="r" t="t"/>
              <a:pathLst>
                <a:path extrusionOk="0" h="327958" w="29097">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02" name="Google Shape;5402;p46"/>
            <p:cNvSpPr/>
            <p:nvPr/>
          </p:nvSpPr>
          <p:spPr>
            <a:xfrm>
              <a:off x="1142539" y="3934404"/>
              <a:ext cx="1017" cy="1652"/>
            </a:xfrm>
            <a:custGeom>
              <a:rect b="b" l="l" r="r" t="t"/>
              <a:pathLst>
                <a:path extrusionOk="0" h="1652" w="1017">
                  <a:moveTo>
                    <a:pt x="1017" y="1653"/>
                  </a:moveTo>
                  <a:lnTo>
                    <a:pt x="0" y="0"/>
                  </a:lnTo>
                  <a:lnTo>
                    <a:pt x="0" y="636"/>
                  </a:lnTo>
                  <a:cubicBezTo>
                    <a:pt x="304" y="1004"/>
                    <a:pt x="645" y="1348"/>
                    <a:pt x="1017" y="16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03" name="Google Shape;5403;p46"/>
            <p:cNvSpPr/>
            <p:nvPr/>
          </p:nvSpPr>
          <p:spPr>
            <a:xfrm>
              <a:off x="1141140" y="3901352"/>
              <a:ext cx="18817" cy="27712"/>
            </a:xfrm>
            <a:custGeom>
              <a:rect b="b" l="l" r="r" t="t"/>
              <a:pathLst>
                <a:path extrusionOk="0" h="27712" w="18817">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04" name="Google Shape;5404;p46"/>
            <p:cNvSpPr/>
            <p:nvPr/>
          </p:nvSpPr>
          <p:spPr>
            <a:xfrm>
              <a:off x="1141351" y="3931353"/>
              <a:ext cx="88" cy="1652"/>
            </a:xfrm>
            <a:custGeom>
              <a:rect b="b" l="l" r="r" t="t"/>
              <a:pathLst>
                <a:path extrusionOk="0" h="1652" w="88">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05" name="Google Shape;5405;p46"/>
            <p:cNvSpPr/>
            <p:nvPr/>
          </p:nvSpPr>
          <p:spPr>
            <a:xfrm>
              <a:off x="1034036" y="3755318"/>
              <a:ext cx="30816" cy="33401"/>
            </a:xfrm>
            <a:custGeom>
              <a:rect b="b" l="l" r="r" t="t"/>
              <a:pathLst>
                <a:path extrusionOk="0" h="33401" w="30816">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06" name="Google Shape;5406;p46"/>
            <p:cNvSpPr/>
            <p:nvPr/>
          </p:nvSpPr>
          <p:spPr>
            <a:xfrm>
              <a:off x="1049329" y="3772526"/>
              <a:ext cx="110121" cy="108866"/>
            </a:xfrm>
            <a:custGeom>
              <a:rect b="b" l="l" r="r" t="t"/>
              <a:pathLst>
                <a:path extrusionOk="0" h="108866" w="110121">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07" name="Google Shape;5407;p46"/>
            <p:cNvSpPr/>
            <p:nvPr/>
          </p:nvSpPr>
          <p:spPr>
            <a:xfrm>
              <a:off x="1140967" y="3920176"/>
              <a:ext cx="32341" cy="32914"/>
            </a:xfrm>
            <a:custGeom>
              <a:rect b="b" l="l" r="r" t="t"/>
              <a:pathLst>
                <a:path extrusionOk="0" h="32914" w="32341">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08" name="Google Shape;5408;p46"/>
            <p:cNvSpPr/>
            <p:nvPr/>
          </p:nvSpPr>
          <p:spPr>
            <a:xfrm>
              <a:off x="1158929" y="3938203"/>
              <a:ext cx="20323" cy="21547"/>
            </a:xfrm>
            <a:custGeom>
              <a:rect b="b" l="l" r="r" t="t"/>
              <a:pathLst>
                <a:path extrusionOk="0" h="21547" w="20323">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09" name="Google Shape;5409;p46"/>
            <p:cNvSpPr/>
            <p:nvPr/>
          </p:nvSpPr>
          <p:spPr>
            <a:xfrm>
              <a:off x="296441" y="679767"/>
              <a:ext cx="25464" cy="516133"/>
            </a:xfrm>
            <a:custGeom>
              <a:rect b="b" l="l" r="r" t="t"/>
              <a:pathLst>
                <a:path extrusionOk="0" h="516133" w="25464">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10" name="Google Shape;5410;p46"/>
            <p:cNvSpPr/>
            <p:nvPr/>
          </p:nvSpPr>
          <p:spPr>
            <a:xfrm>
              <a:off x="2730473" y="5475400"/>
              <a:ext cx="145328" cy="688248"/>
            </a:xfrm>
            <a:custGeom>
              <a:rect b="b" l="l" r="r" t="t"/>
              <a:pathLst>
                <a:path extrusionOk="0" h="688248" w="14532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11" name="Google Shape;5411;p46"/>
            <p:cNvSpPr/>
            <p:nvPr/>
          </p:nvSpPr>
          <p:spPr>
            <a:xfrm>
              <a:off x="2858128" y="5472349"/>
              <a:ext cx="18054" cy="10792"/>
            </a:xfrm>
            <a:custGeom>
              <a:rect b="b" l="l" r="r" t="t"/>
              <a:pathLst>
                <a:path extrusionOk="0" h="10792" w="18054">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12" name="Google Shape;5412;p46"/>
            <p:cNvSpPr/>
            <p:nvPr/>
          </p:nvSpPr>
          <p:spPr>
            <a:xfrm>
              <a:off x="3735634" y="4693588"/>
              <a:ext cx="53970" cy="168468"/>
            </a:xfrm>
            <a:custGeom>
              <a:rect b="b" l="l" r="r" t="t"/>
              <a:pathLst>
                <a:path extrusionOk="0" h="168468" w="53970">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13" name="Google Shape;5413;p46"/>
            <p:cNvSpPr/>
            <p:nvPr/>
          </p:nvSpPr>
          <p:spPr>
            <a:xfrm>
              <a:off x="1579669" y="1800321"/>
              <a:ext cx="131979" cy="70353"/>
            </a:xfrm>
            <a:custGeom>
              <a:rect b="b" l="l" r="r" t="t"/>
              <a:pathLst>
                <a:path extrusionOk="0" h="70353" w="131979">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14" name="Google Shape;5414;p46"/>
            <p:cNvSpPr/>
            <p:nvPr/>
          </p:nvSpPr>
          <p:spPr>
            <a:xfrm>
              <a:off x="1277569" y="1976950"/>
              <a:ext cx="28989" cy="27331"/>
            </a:xfrm>
            <a:custGeom>
              <a:rect b="b" l="l" r="r" t="t"/>
              <a:pathLst>
                <a:path extrusionOk="0" h="27331" w="28989">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15" name="Google Shape;5415;p46"/>
            <p:cNvSpPr/>
            <p:nvPr/>
          </p:nvSpPr>
          <p:spPr>
            <a:xfrm>
              <a:off x="1134995" y="1985256"/>
              <a:ext cx="154826" cy="79745"/>
            </a:xfrm>
            <a:custGeom>
              <a:rect b="b" l="l" r="r" t="t"/>
              <a:pathLst>
                <a:path extrusionOk="0" h="79745" w="154826">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16" name="Google Shape;5416;p46"/>
            <p:cNvSpPr/>
            <p:nvPr/>
          </p:nvSpPr>
          <p:spPr>
            <a:xfrm>
              <a:off x="797282" y="2057420"/>
              <a:ext cx="255873" cy="125302"/>
            </a:xfrm>
            <a:custGeom>
              <a:rect b="b" l="l" r="r" t="t"/>
              <a:pathLst>
                <a:path extrusionOk="0" h="125302" w="255873">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17" name="Google Shape;5417;p46"/>
            <p:cNvSpPr/>
            <p:nvPr/>
          </p:nvSpPr>
          <p:spPr>
            <a:xfrm>
              <a:off x="1276726" y="2815577"/>
              <a:ext cx="88827" cy="85309"/>
            </a:xfrm>
            <a:custGeom>
              <a:rect b="b" l="l" r="r" t="t"/>
              <a:pathLst>
                <a:path extrusionOk="0" h="85309" w="88827">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18" name="Google Shape;5418;p46"/>
            <p:cNvSpPr/>
            <p:nvPr/>
          </p:nvSpPr>
          <p:spPr>
            <a:xfrm>
              <a:off x="1350301" y="2886635"/>
              <a:ext cx="81448" cy="77813"/>
            </a:xfrm>
            <a:custGeom>
              <a:rect b="b" l="l" r="r" t="t"/>
              <a:pathLst>
                <a:path extrusionOk="0" h="77813" w="81448">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19" name="Google Shape;5419;p46"/>
            <p:cNvSpPr/>
            <p:nvPr/>
          </p:nvSpPr>
          <p:spPr>
            <a:xfrm>
              <a:off x="2150558" y="1789345"/>
              <a:ext cx="216855" cy="109678"/>
            </a:xfrm>
            <a:custGeom>
              <a:rect b="b" l="l" r="r" t="t"/>
              <a:pathLst>
                <a:path extrusionOk="0" h="109678" w="216855">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20" name="Google Shape;5420;p46"/>
            <p:cNvSpPr/>
            <p:nvPr/>
          </p:nvSpPr>
          <p:spPr>
            <a:xfrm>
              <a:off x="2070511" y="1880624"/>
              <a:ext cx="92635" cy="52551"/>
            </a:xfrm>
            <a:custGeom>
              <a:rect b="b" l="l" r="r" t="t"/>
              <a:pathLst>
                <a:path extrusionOk="0" h="52551" w="92635">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21" name="Google Shape;5421;p46"/>
            <p:cNvSpPr/>
            <p:nvPr/>
          </p:nvSpPr>
          <p:spPr>
            <a:xfrm>
              <a:off x="1887535" y="3250986"/>
              <a:ext cx="24113" cy="70602"/>
            </a:xfrm>
            <a:custGeom>
              <a:rect b="b" l="l" r="r" t="t"/>
              <a:pathLst>
                <a:path extrusionOk="0" h="70602" w="24113">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22" name="Google Shape;5422;p46"/>
            <p:cNvSpPr/>
            <p:nvPr/>
          </p:nvSpPr>
          <p:spPr>
            <a:xfrm>
              <a:off x="2333083" y="3590280"/>
              <a:ext cx="29300" cy="123188"/>
            </a:xfrm>
            <a:custGeom>
              <a:rect b="b" l="l" r="r" t="t"/>
              <a:pathLst>
                <a:path extrusionOk="0" h="123188" w="29300">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23" name="Google Shape;5423;p46"/>
            <p:cNvSpPr/>
            <p:nvPr/>
          </p:nvSpPr>
          <p:spPr>
            <a:xfrm>
              <a:off x="1774076" y="1235084"/>
              <a:ext cx="206703" cy="100271"/>
            </a:xfrm>
            <a:custGeom>
              <a:rect b="b" l="l" r="r" t="t"/>
              <a:pathLst>
                <a:path extrusionOk="0" h="100271" w="206703">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24" name="Google Shape;5424;p46"/>
            <p:cNvSpPr/>
            <p:nvPr/>
          </p:nvSpPr>
          <p:spPr>
            <a:xfrm>
              <a:off x="1740367" y="1317549"/>
              <a:ext cx="45906" cy="30539"/>
            </a:xfrm>
            <a:custGeom>
              <a:rect b="b" l="l" r="r" t="t"/>
              <a:pathLst>
                <a:path extrusionOk="0" h="30539" w="45906">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25" name="Google Shape;5425;p46"/>
            <p:cNvSpPr/>
            <p:nvPr/>
          </p:nvSpPr>
          <p:spPr>
            <a:xfrm>
              <a:off x="2306439" y="1672776"/>
              <a:ext cx="136602" cy="73316"/>
            </a:xfrm>
            <a:custGeom>
              <a:rect b="b" l="l" r="r" t="t"/>
              <a:pathLst>
                <a:path extrusionOk="0" h="73316" w="136602">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26" name="Google Shape;5426;p46"/>
            <p:cNvSpPr/>
            <p:nvPr/>
          </p:nvSpPr>
          <p:spPr>
            <a:xfrm>
              <a:off x="2291690" y="1727745"/>
              <a:ext cx="27256" cy="24958"/>
            </a:xfrm>
            <a:custGeom>
              <a:rect b="b" l="l" r="r" t="t"/>
              <a:pathLst>
                <a:path extrusionOk="0" h="24958" w="27256">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27" name="Google Shape;5427;p46"/>
            <p:cNvSpPr/>
            <p:nvPr/>
          </p:nvSpPr>
          <p:spPr>
            <a:xfrm>
              <a:off x="2080277" y="1824401"/>
              <a:ext cx="17387" cy="20424"/>
            </a:xfrm>
            <a:custGeom>
              <a:rect b="b" l="l" r="r" t="t"/>
              <a:pathLst>
                <a:path extrusionOk="0" h="20424" w="17387">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28" name="Google Shape;5428;p46"/>
            <p:cNvSpPr/>
            <p:nvPr/>
          </p:nvSpPr>
          <p:spPr>
            <a:xfrm>
              <a:off x="796573" y="2128482"/>
              <a:ext cx="18944" cy="40680"/>
            </a:xfrm>
            <a:custGeom>
              <a:rect b="b" l="l" r="r" t="t"/>
              <a:pathLst>
                <a:path extrusionOk="0" h="40680" w="18944">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29" name="Google Shape;5429;p46"/>
            <p:cNvSpPr/>
            <p:nvPr/>
          </p:nvSpPr>
          <p:spPr>
            <a:xfrm>
              <a:off x="799482" y="2079446"/>
              <a:ext cx="19521" cy="58317"/>
            </a:xfrm>
            <a:custGeom>
              <a:rect b="b" l="l" r="r" t="t"/>
              <a:pathLst>
                <a:path extrusionOk="0" h="58317" w="19521">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30" name="Google Shape;5430;p46"/>
            <p:cNvSpPr/>
            <p:nvPr/>
          </p:nvSpPr>
          <p:spPr>
            <a:xfrm>
              <a:off x="2847702" y="5450992"/>
              <a:ext cx="28194" cy="29346"/>
            </a:xfrm>
            <a:custGeom>
              <a:rect b="b" l="l" r="r" t="t"/>
              <a:pathLst>
                <a:path extrusionOk="0" h="29346" w="28194">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31" name="Google Shape;5431;p46"/>
            <p:cNvSpPr/>
            <p:nvPr/>
          </p:nvSpPr>
          <p:spPr>
            <a:xfrm>
              <a:off x="2768744" y="5372557"/>
              <a:ext cx="92960" cy="93680"/>
            </a:xfrm>
            <a:custGeom>
              <a:rect b="b" l="l" r="r" t="t"/>
              <a:pathLst>
                <a:path extrusionOk="0" h="93680" w="9296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32" name="Google Shape;5432;p46"/>
            <p:cNvSpPr/>
            <p:nvPr/>
          </p:nvSpPr>
          <p:spPr>
            <a:xfrm>
              <a:off x="2694236" y="5297808"/>
              <a:ext cx="89908" cy="90630"/>
            </a:xfrm>
            <a:custGeom>
              <a:rect b="b" l="l" r="r" t="t"/>
              <a:pathLst>
                <a:path extrusionOk="0" h="90630" w="89908">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33" name="Google Shape;5433;p46"/>
            <p:cNvSpPr/>
            <p:nvPr/>
          </p:nvSpPr>
          <p:spPr>
            <a:xfrm>
              <a:off x="2632857" y="5235994"/>
              <a:ext cx="76478" cy="77990"/>
            </a:xfrm>
            <a:custGeom>
              <a:rect b="b" l="l" r="r" t="t"/>
              <a:pathLst>
                <a:path extrusionOk="0" h="77990" w="76478">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34" name="Google Shape;5434;p46"/>
            <p:cNvSpPr/>
            <p:nvPr/>
          </p:nvSpPr>
          <p:spPr>
            <a:xfrm>
              <a:off x="1151566" y="3453494"/>
              <a:ext cx="162695" cy="90512"/>
            </a:xfrm>
            <a:custGeom>
              <a:rect b="b" l="l" r="r" t="t"/>
              <a:pathLst>
                <a:path extrusionOk="0" h="90512" w="162695">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35" name="Google Shape;5435;p46"/>
            <p:cNvSpPr/>
            <p:nvPr/>
          </p:nvSpPr>
          <p:spPr>
            <a:xfrm>
              <a:off x="1128815" y="3525505"/>
              <a:ext cx="34865" cy="27101"/>
            </a:xfrm>
            <a:custGeom>
              <a:rect b="b" l="l" r="r" t="t"/>
              <a:pathLst>
                <a:path extrusionOk="0" h="27101" w="34865">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36" name="Google Shape;5436;p46"/>
            <p:cNvSpPr/>
            <p:nvPr/>
          </p:nvSpPr>
          <p:spPr>
            <a:xfrm>
              <a:off x="3248975" y="4452180"/>
              <a:ext cx="44757" cy="147879"/>
            </a:xfrm>
            <a:custGeom>
              <a:rect b="b" l="l" r="r" t="t"/>
              <a:pathLst>
                <a:path extrusionOk="0" h="147879" w="44757">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37" name="Google Shape;5437;p46"/>
            <p:cNvSpPr/>
            <p:nvPr/>
          </p:nvSpPr>
          <p:spPr>
            <a:xfrm>
              <a:off x="2808204" y="5078011"/>
              <a:ext cx="117439" cy="76255"/>
            </a:xfrm>
            <a:custGeom>
              <a:rect b="b" l="l" r="r" t="t"/>
              <a:pathLst>
                <a:path extrusionOk="0" h="76255" w="117439">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38" name="Google Shape;5438;p46"/>
            <p:cNvSpPr/>
            <p:nvPr/>
          </p:nvSpPr>
          <p:spPr>
            <a:xfrm>
              <a:off x="2912591" y="4927388"/>
              <a:ext cx="284336" cy="168528"/>
            </a:xfrm>
            <a:custGeom>
              <a:rect b="b" l="l" r="r" t="t"/>
              <a:pathLst>
                <a:path extrusionOk="0" h="168528" w="284336">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39" name="Google Shape;5439;p46"/>
            <p:cNvSpPr/>
            <p:nvPr/>
          </p:nvSpPr>
          <p:spPr>
            <a:xfrm>
              <a:off x="2983518" y="2690919"/>
              <a:ext cx="85800" cy="75851"/>
            </a:xfrm>
            <a:custGeom>
              <a:rect b="b" l="l" r="r" t="t"/>
              <a:pathLst>
                <a:path extrusionOk="0" h="75851" w="85800">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40" name="Google Shape;5440;p46"/>
            <p:cNvSpPr/>
            <p:nvPr/>
          </p:nvSpPr>
          <p:spPr>
            <a:xfrm>
              <a:off x="3054838" y="2749928"/>
              <a:ext cx="219568" cy="189223"/>
            </a:xfrm>
            <a:custGeom>
              <a:rect b="b" l="l" r="r" t="t"/>
              <a:pathLst>
                <a:path extrusionOk="0" h="189223" w="219568">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41" name="Google Shape;5441;p46"/>
            <p:cNvSpPr/>
            <p:nvPr/>
          </p:nvSpPr>
          <p:spPr>
            <a:xfrm>
              <a:off x="3259925" y="2922943"/>
              <a:ext cx="248558" cy="213758"/>
            </a:xfrm>
            <a:custGeom>
              <a:rect b="b" l="l" r="r" t="t"/>
              <a:pathLst>
                <a:path extrusionOk="0" h="213758" w="2485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42" name="Google Shape;5442;p46"/>
            <p:cNvSpPr/>
            <p:nvPr/>
          </p:nvSpPr>
          <p:spPr>
            <a:xfrm>
              <a:off x="3493748" y="3120367"/>
              <a:ext cx="54913" cy="45700"/>
            </a:xfrm>
            <a:custGeom>
              <a:rect b="b" l="l" r="r" t="t"/>
              <a:pathLst>
                <a:path extrusionOk="0" h="45700" w="54913">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43" name="Google Shape;5443;p46"/>
            <p:cNvSpPr/>
            <p:nvPr/>
          </p:nvSpPr>
          <p:spPr>
            <a:xfrm>
              <a:off x="1537481" y="3702276"/>
              <a:ext cx="56428" cy="39625"/>
            </a:xfrm>
            <a:custGeom>
              <a:rect b="b" l="l" r="r" t="t"/>
              <a:pathLst>
                <a:path extrusionOk="0" h="39625" w="56428">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44" name="Google Shape;5444;p46"/>
            <p:cNvSpPr/>
            <p:nvPr/>
          </p:nvSpPr>
          <p:spPr>
            <a:xfrm>
              <a:off x="1764584" y="5046738"/>
              <a:ext cx="76370" cy="529090"/>
            </a:xfrm>
            <a:custGeom>
              <a:rect b="b" l="l" r="r" t="t"/>
              <a:pathLst>
                <a:path extrusionOk="0" h="529090" w="7637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45" name="Google Shape;5445;p46"/>
            <p:cNvSpPr/>
            <p:nvPr/>
          </p:nvSpPr>
          <p:spPr>
            <a:xfrm>
              <a:off x="1841337" y="5048899"/>
              <a:ext cx="1525" cy="5084"/>
            </a:xfrm>
            <a:custGeom>
              <a:rect b="b" l="l" r="r" t="t"/>
              <a:pathLst>
                <a:path extrusionOk="0" h="5084" w="1525">
                  <a:moveTo>
                    <a:pt x="1526" y="0"/>
                  </a:moveTo>
                  <a:cubicBezTo>
                    <a:pt x="1360" y="1462"/>
                    <a:pt x="839" y="2860"/>
                    <a:pt x="0" y="4068"/>
                  </a:cubicBezTo>
                  <a:lnTo>
                    <a:pt x="1017" y="50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46" name="Google Shape;5446;p46"/>
            <p:cNvSpPr/>
            <p:nvPr/>
          </p:nvSpPr>
          <p:spPr>
            <a:xfrm>
              <a:off x="1857866" y="4621763"/>
              <a:ext cx="34075" cy="145557"/>
            </a:xfrm>
            <a:custGeom>
              <a:rect b="b" l="l" r="r" t="t"/>
              <a:pathLst>
                <a:path extrusionOk="0" h="145557" w="34075">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47" name="Google Shape;5447;p46"/>
            <p:cNvSpPr/>
            <p:nvPr/>
          </p:nvSpPr>
          <p:spPr>
            <a:xfrm>
              <a:off x="1393117" y="3795096"/>
              <a:ext cx="346629" cy="343723"/>
            </a:xfrm>
            <a:custGeom>
              <a:rect b="b" l="l" r="r" t="t"/>
              <a:pathLst>
                <a:path extrusionOk="0" h="343723" w="346629">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48" name="Google Shape;5448;p46"/>
            <p:cNvSpPr/>
            <p:nvPr/>
          </p:nvSpPr>
          <p:spPr>
            <a:xfrm>
              <a:off x="1724559" y="4124464"/>
              <a:ext cx="84879" cy="85084"/>
            </a:xfrm>
            <a:custGeom>
              <a:rect b="b" l="l" r="r" t="t"/>
              <a:pathLst>
                <a:path extrusionOk="0" h="85084" w="84879">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49" name="Google Shape;5449;p46"/>
            <p:cNvSpPr/>
            <p:nvPr/>
          </p:nvSpPr>
          <p:spPr>
            <a:xfrm>
              <a:off x="56325" y="4712778"/>
              <a:ext cx="37508" cy="30896"/>
            </a:xfrm>
            <a:custGeom>
              <a:rect b="b" l="l" r="r" t="t"/>
              <a:pathLst>
                <a:path extrusionOk="0" h="30896" w="37508">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50" name="Google Shape;5450;p46"/>
            <p:cNvSpPr/>
            <p:nvPr/>
          </p:nvSpPr>
          <p:spPr>
            <a:xfrm>
              <a:off x="36812" y="4725618"/>
              <a:ext cx="31841" cy="25416"/>
            </a:xfrm>
            <a:custGeom>
              <a:rect b="b" l="l" r="r" t="t"/>
              <a:pathLst>
                <a:path extrusionOk="0" h="25416" w="31841">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51" name="Google Shape;5451;p46"/>
            <p:cNvSpPr/>
            <p:nvPr/>
          </p:nvSpPr>
          <p:spPr>
            <a:xfrm>
              <a:off x="733254" y="3453749"/>
              <a:ext cx="239302" cy="242311"/>
            </a:xfrm>
            <a:custGeom>
              <a:rect b="b" l="l" r="r" t="t"/>
              <a:pathLst>
                <a:path extrusionOk="0" h="242311" w="239302">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52" name="Google Shape;5452;p46"/>
            <p:cNvSpPr/>
            <p:nvPr/>
          </p:nvSpPr>
          <p:spPr>
            <a:xfrm>
              <a:off x="517823" y="3240689"/>
              <a:ext cx="44" cy="1906"/>
            </a:xfrm>
            <a:custGeom>
              <a:rect b="b" l="l" r="r" t="t"/>
              <a:pathLst>
                <a:path extrusionOk="0" h="1906" w="44">
                  <a:moveTo>
                    <a:pt x="45" y="254"/>
                  </a:moveTo>
                  <a:lnTo>
                    <a:pt x="45" y="254"/>
                  </a:lnTo>
                  <a:cubicBezTo>
                    <a:pt x="45" y="254"/>
                    <a:pt x="45" y="1398"/>
                    <a:pt x="45" y="1907"/>
                  </a:cubicBezTo>
                  <a:cubicBezTo>
                    <a:pt x="-15" y="1271"/>
                    <a:pt x="-15" y="636"/>
                    <a:pt x="4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53" name="Google Shape;5453;p46"/>
            <p:cNvSpPr/>
            <p:nvPr/>
          </p:nvSpPr>
          <p:spPr>
            <a:xfrm>
              <a:off x="519139" y="3237638"/>
              <a:ext cx="762" cy="1271"/>
            </a:xfrm>
            <a:custGeom>
              <a:rect b="b" l="l" r="r" t="t"/>
              <a:pathLst>
                <a:path extrusionOk="0" h="1271" w="762">
                  <a:moveTo>
                    <a:pt x="636" y="127"/>
                  </a:moveTo>
                  <a:lnTo>
                    <a:pt x="0" y="1271"/>
                  </a:lnTo>
                  <a:lnTo>
                    <a:pt x="76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54" name="Google Shape;5454;p46"/>
            <p:cNvSpPr/>
            <p:nvPr/>
          </p:nvSpPr>
          <p:spPr>
            <a:xfrm>
              <a:off x="527658" y="3235556"/>
              <a:ext cx="1907" cy="47"/>
            </a:xfrm>
            <a:custGeom>
              <a:rect b="b" l="l" r="r" t="t"/>
              <a:pathLst>
                <a:path extrusionOk="0" h="47" w="1907">
                  <a:moveTo>
                    <a:pt x="1653" y="48"/>
                  </a:moveTo>
                  <a:cubicBezTo>
                    <a:pt x="1104" y="-16"/>
                    <a:pt x="549" y="-16"/>
                    <a:pt x="0" y="48"/>
                  </a:cubicBezTo>
                  <a:lnTo>
                    <a:pt x="1907" y="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55" name="Google Shape;5455;p46"/>
            <p:cNvSpPr/>
            <p:nvPr/>
          </p:nvSpPr>
          <p:spPr>
            <a:xfrm>
              <a:off x="531091" y="3237256"/>
              <a:ext cx="217559" cy="232439"/>
            </a:xfrm>
            <a:custGeom>
              <a:rect b="b" l="l" r="r" t="t"/>
              <a:pathLst>
                <a:path extrusionOk="0" h="232439" w="21755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56" name="Google Shape;5456;p46"/>
            <p:cNvSpPr/>
            <p:nvPr/>
          </p:nvSpPr>
          <p:spPr>
            <a:xfrm>
              <a:off x="514052" y="3235731"/>
              <a:ext cx="19968" cy="120386"/>
            </a:xfrm>
            <a:custGeom>
              <a:rect b="b" l="l" r="r" t="t"/>
              <a:pathLst>
                <a:path extrusionOk="0" h="120386" w="19968">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57" name="Google Shape;5457;p46"/>
            <p:cNvSpPr/>
            <p:nvPr/>
          </p:nvSpPr>
          <p:spPr>
            <a:xfrm>
              <a:off x="512390" y="3346582"/>
              <a:ext cx="19225" cy="87843"/>
            </a:xfrm>
            <a:custGeom>
              <a:rect b="b" l="l" r="r" t="t"/>
              <a:pathLst>
                <a:path extrusionOk="0" h="87843" w="19225">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58" name="Google Shape;5458;p46"/>
            <p:cNvSpPr/>
            <p:nvPr/>
          </p:nvSpPr>
          <p:spPr>
            <a:xfrm>
              <a:off x="750037" y="3108550"/>
              <a:ext cx="21796" cy="21541"/>
            </a:xfrm>
            <a:custGeom>
              <a:rect b="b" l="l" r="r" t="t"/>
              <a:pathLst>
                <a:path extrusionOk="0" h="21541" w="21796">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59" name="Google Shape;5459;p46"/>
            <p:cNvSpPr/>
            <p:nvPr/>
          </p:nvSpPr>
          <p:spPr>
            <a:xfrm>
              <a:off x="523029" y="3111303"/>
              <a:ext cx="238847" cy="121888"/>
            </a:xfrm>
            <a:custGeom>
              <a:rect b="b" l="l" r="r" t="t"/>
              <a:pathLst>
                <a:path extrusionOk="0" h="121888" w="238847">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60" name="Google Shape;5460;p46"/>
            <p:cNvSpPr/>
            <p:nvPr/>
          </p:nvSpPr>
          <p:spPr>
            <a:xfrm>
              <a:off x="2653277" y="3151321"/>
              <a:ext cx="49859" cy="36440"/>
            </a:xfrm>
            <a:custGeom>
              <a:rect b="b" l="l" r="r" t="t"/>
              <a:pathLst>
                <a:path extrusionOk="0" h="36440" w="49859">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61" name="Google Shape;5461;p46"/>
            <p:cNvSpPr/>
            <p:nvPr/>
          </p:nvSpPr>
          <p:spPr>
            <a:xfrm>
              <a:off x="2690234" y="3125679"/>
              <a:ext cx="68244" cy="44031"/>
            </a:xfrm>
            <a:custGeom>
              <a:rect b="b" l="l" r="r" t="t"/>
              <a:pathLst>
                <a:path extrusionOk="0" h="44031" w="68244">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62" name="Google Shape;5462;p46"/>
            <p:cNvSpPr/>
            <p:nvPr/>
          </p:nvSpPr>
          <p:spPr>
            <a:xfrm>
              <a:off x="2347396" y="3602738"/>
              <a:ext cx="32915" cy="123108"/>
            </a:xfrm>
            <a:custGeom>
              <a:rect b="b" l="l" r="r" t="t"/>
              <a:pathLst>
                <a:path extrusionOk="0" h="123108" w="32915">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63" name="Google Shape;5463;p46"/>
            <p:cNvSpPr/>
            <p:nvPr/>
          </p:nvSpPr>
          <p:spPr>
            <a:xfrm>
              <a:off x="1793860" y="3296878"/>
              <a:ext cx="22429" cy="70160"/>
            </a:xfrm>
            <a:custGeom>
              <a:rect b="b" l="l" r="r" t="t"/>
              <a:pathLst>
                <a:path extrusionOk="0" h="70160" w="22429">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64" name="Google Shape;5464;p46"/>
            <p:cNvSpPr/>
            <p:nvPr/>
          </p:nvSpPr>
          <p:spPr>
            <a:xfrm>
              <a:off x="798099" y="2200859"/>
              <a:ext cx="52405" cy="35932"/>
            </a:xfrm>
            <a:custGeom>
              <a:rect b="b" l="l" r="r" t="t"/>
              <a:pathLst>
                <a:path extrusionOk="0" h="35932" w="52405">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65" name="Google Shape;5465;p46"/>
            <p:cNvSpPr/>
            <p:nvPr/>
          </p:nvSpPr>
          <p:spPr>
            <a:xfrm>
              <a:off x="702947" y="2218058"/>
              <a:ext cx="107108" cy="58461"/>
            </a:xfrm>
            <a:custGeom>
              <a:rect b="b" l="l" r="r" t="t"/>
              <a:pathLst>
                <a:path extrusionOk="0" h="58461" w="107108">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66" name="Google Shape;5466;p46"/>
            <p:cNvSpPr/>
            <p:nvPr/>
          </p:nvSpPr>
          <p:spPr>
            <a:xfrm>
              <a:off x="1145336" y="3868418"/>
              <a:ext cx="17709" cy="10814"/>
            </a:xfrm>
            <a:custGeom>
              <a:rect b="b" l="l" r="r" t="t"/>
              <a:pathLst>
                <a:path extrusionOk="0" h="10814" w="17709">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67" name="Google Shape;5467;p46"/>
            <p:cNvSpPr/>
            <p:nvPr/>
          </p:nvSpPr>
          <p:spPr>
            <a:xfrm>
              <a:off x="1142632" y="3869308"/>
              <a:ext cx="19014" cy="41968"/>
            </a:xfrm>
            <a:custGeom>
              <a:rect b="b" l="l" r="r" t="t"/>
              <a:pathLst>
                <a:path extrusionOk="0" h="41968" w="19014">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68" name="Google Shape;5468;p46"/>
            <p:cNvSpPr/>
            <p:nvPr/>
          </p:nvSpPr>
          <p:spPr>
            <a:xfrm>
              <a:off x="294471" y="1186448"/>
              <a:ext cx="19517" cy="124881"/>
            </a:xfrm>
            <a:custGeom>
              <a:rect b="b" l="l" r="r" t="t"/>
              <a:pathLst>
                <a:path extrusionOk="0" h="124881" w="19517">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69" name="Google Shape;5469;p46"/>
            <p:cNvSpPr/>
            <p:nvPr/>
          </p:nvSpPr>
          <p:spPr>
            <a:xfrm>
              <a:off x="289385" y="1301114"/>
              <a:ext cx="22950" cy="360695"/>
            </a:xfrm>
            <a:custGeom>
              <a:rect b="b" l="l" r="r" t="t"/>
              <a:pathLst>
                <a:path extrusionOk="0" h="360695" w="22950">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70" name="Google Shape;5470;p46"/>
            <p:cNvSpPr/>
            <p:nvPr/>
          </p:nvSpPr>
          <p:spPr>
            <a:xfrm>
              <a:off x="3772160" y="4234798"/>
              <a:ext cx="124248" cy="470232"/>
            </a:xfrm>
            <a:custGeom>
              <a:rect b="b" l="l" r="r" t="t"/>
              <a:pathLst>
                <a:path extrusionOk="0" h="470232" w="124248">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71" name="Google Shape;5471;p46"/>
            <p:cNvSpPr/>
            <p:nvPr/>
          </p:nvSpPr>
          <p:spPr>
            <a:xfrm>
              <a:off x="1462186" y="1853047"/>
              <a:ext cx="129926" cy="70256"/>
            </a:xfrm>
            <a:custGeom>
              <a:rect b="b" l="l" r="r" t="t"/>
              <a:pathLst>
                <a:path extrusionOk="0" h="70256" w="12992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72" name="Google Shape;5472;p46"/>
            <p:cNvSpPr/>
            <p:nvPr/>
          </p:nvSpPr>
          <p:spPr>
            <a:xfrm>
              <a:off x="1294115" y="1904339"/>
              <a:ext cx="180069" cy="90455"/>
            </a:xfrm>
            <a:custGeom>
              <a:rect b="b" l="l" r="r" t="t"/>
              <a:pathLst>
                <a:path extrusionOk="0" h="90455" w="180069">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73" name="Google Shape;5473;p46"/>
            <p:cNvSpPr/>
            <p:nvPr/>
          </p:nvSpPr>
          <p:spPr>
            <a:xfrm>
              <a:off x="1058749" y="1966987"/>
              <a:ext cx="208725" cy="103653"/>
            </a:xfrm>
            <a:custGeom>
              <a:rect b="b" l="l" r="r" t="t"/>
              <a:pathLst>
                <a:path extrusionOk="0" h="103653" w="208725">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74" name="Google Shape;5474;p46"/>
            <p:cNvSpPr/>
            <p:nvPr/>
          </p:nvSpPr>
          <p:spPr>
            <a:xfrm>
              <a:off x="1041769" y="2051779"/>
              <a:ext cx="29213" cy="23902"/>
            </a:xfrm>
            <a:custGeom>
              <a:rect b="b" l="l" r="r" t="t"/>
              <a:pathLst>
                <a:path extrusionOk="0" h="23902" w="29213">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75" name="Google Shape;5475;p46"/>
            <p:cNvSpPr/>
            <p:nvPr/>
          </p:nvSpPr>
          <p:spPr>
            <a:xfrm>
              <a:off x="1893766" y="2928854"/>
              <a:ext cx="52340" cy="332478"/>
            </a:xfrm>
            <a:custGeom>
              <a:rect b="b" l="l" r="r" t="t"/>
              <a:pathLst>
                <a:path extrusionOk="0" h="332478" w="52340">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76" name="Google Shape;5476;p46"/>
            <p:cNvSpPr/>
            <p:nvPr/>
          </p:nvSpPr>
          <p:spPr>
            <a:xfrm>
              <a:off x="2348899" y="2989365"/>
              <a:ext cx="99054" cy="612187"/>
            </a:xfrm>
            <a:custGeom>
              <a:rect b="b" l="l" r="r" t="t"/>
              <a:pathLst>
                <a:path extrusionOk="0" h="612187" w="99054">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77" name="Google Shape;5477;p46"/>
            <p:cNvSpPr/>
            <p:nvPr/>
          </p:nvSpPr>
          <p:spPr>
            <a:xfrm>
              <a:off x="2282917" y="1734313"/>
              <a:ext cx="21235" cy="22331"/>
            </a:xfrm>
            <a:custGeom>
              <a:rect b="b" l="l" r="r" t="t"/>
              <a:pathLst>
                <a:path extrusionOk="0" h="22331" w="21235">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78" name="Google Shape;5478;p46"/>
            <p:cNvSpPr/>
            <p:nvPr/>
          </p:nvSpPr>
          <p:spPr>
            <a:xfrm>
              <a:off x="2085388" y="1738254"/>
              <a:ext cx="210031" cy="104727"/>
            </a:xfrm>
            <a:custGeom>
              <a:rect b="b" l="l" r="r" t="t"/>
              <a:pathLst>
                <a:path extrusionOk="0" h="104727" w="210031">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79" name="Google Shape;5479;p46"/>
            <p:cNvSpPr/>
            <p:nvPr/>
          </p:nvSpPr>
          <p:spPr>
            <a:xfrm>
              <a:off x="3276215" y="3965168"/>
              <a:ext cx="114403" cy="497618"/>
            </a:xfrm>
            <a:custGeom>
              <a:rect b="b" l="l" r="r" t="t"/>
              <a:pathLst>
                <a:path extrusionOk="0" h="497618" w="114403">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80" name="Google Shape;5480;p46"/>
            <p:cNvSpPr/>
            <p:nvPr/>
          </p:nvSpPr>
          <p:spPr>
            <a:xfrm>
              <a:off x="1581629" y="3609984"/>
              <a:ext cx="198423" cy="110306"/>
            </a:xfrm>
            <a:custGeom>
              <a:rect b="b" l="l" r="r" t="t"/>
              <a:pathLst>
                <a:path extrusionOk="0" h="110306" w="198423">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81" name="Google Shape;5481;p46"/>
            <p:cNvSpPr/>
            <p:nvPr/>
          </p:nvSpPr>
          <p:spPr>
            <a:xfrm>
              <a:off x="1766981" y="3605153"/>
              <a:ext cx="29012" cy="23269"/>
            </a:xfrm>
            <a:custGeom>
              <a:rect b="b" l="l" r="r" t="t"/>
              <a:pathLst>
                <a:path extrusionOk="0" h="23269" w="29012">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82" name="Google Shape;5482;p46"/>
            <p:cNvSpPr/>
            <p:nvPr/>
          </p:nvSpPr>
          <p:spPr>
            <a:xfrm>
              <a:off x="1824241" y="4952285"/>
              <a:ext cx="28539" cy="104802"/>
            </a:xfrm>
            <a:custGeom>
              <a:rect b="b" l="l" r="r" t="t"/>
              <a:pathLst>
                <a:path extrusionOk="0" h="104802" w="28539">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83" name="Google Shape;5483;p46"/>
            <p:cNvSpPr/>
            <p:nvPr/>
          </p:nvSpPr>
          <p:spPr>
            <a:xfrm>
              <a:off x="1835783" y="4756974"/>
              <a:ext cx="39334" cy="205656"/>
            </a:xfrm>
            <a:custGeom>
              <a:rect b="b" l="l" r="r" t="t"/>
              <a:pathLst>
                <a:path extrusionOk="0" h="205656" w="39334">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84" name="Google Shape;5484;p46"/>
            <p:cNvSpPr/>
            <p:nvPr/>
          </p:nvSpPr>
          <p:spPr>
            <a:xfrm>
              <a:off x="1872945" y="4379592"/>
              <a:ext cx="45697" cy="252516"/>
            </a:xfrm>
            <a:custGeom>
              <a:rect b="b" l="l" r="r" t="t"/>
              <a:pathLst>
                <a:path extrusionOk="0" h="252516" w="45697">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85" name="Google Shape;5485;p46"/>
            <p:cNvSpPr/>
            <p:nvPr/>
          </p:nvSpPr>
          <p:spPr>
            <a:xfrm>
              <a:off x="1903557" y="4307719"/>
              <a:ext cx="23603" cy="82217"/>
            </a:xfrm>
            <a:custGeom>
              <a:rect b="b" l="l" r="r" t="t"/>
              <a:pathLst>
                <a:path extrusionOk="0" h="82217" w="23603">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86" name="Google Shape;5486;p46"/>
            <p:cNvSpPr/>
            <p:nvPr/>
          </p:nvSpPr>
          <p:spPr>
            <a:xfrm>
              <a:off x="3305" y="4924318"/>
              <a:ext cx="271076" cy="156108"/>
            </a:xfrm>
            <a:custGeom>
              <a:rect b="b" l="l" r="r" t="t"/>
              <a:pathLst>
                <a:path extrusionOk="0" h="156108" w="271076">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87" name="Google Shape;5487;p46"/>
            <p:cNvSpPr/>
            <p:nvPr/>
          </p:nvSpPr>
          <p:spPr>
            <a:xfrm>
              <a:off x="407759" y="4329626"/>
              <a:ext cx="93997" cy="58228"/>
            </a:xfrm>
            <a:custGeom>
              <a:rect b="b" l="l" r="r" t="t"/>
              <a:pathLst>
                <a:path extrusionOk="0" h="58228" w="93997">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88" name="Google Shape;5488;p46"/>
            <p:cNvSpPr/>
            <p:nvPr/>
          </p:nvSpPr>
          <p:spPr>
            <a:xfrm>
              <a:off x="344313" y="4369975"/>
              <a:ext cx="76261" cy="49661"/>
            </a:xfrm>
            <a:custGeom>
              <a:rect b="b" l="l" r="r" t="t"/>
              <a:pathLst>
                <a:path extrusionOk="0" h="49661" w="762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89" name="Google Shape;5489;p46"/>
            <p:cNvSpPr/>
            <p:nvPr/>
          </p:nvSpPr>
          <p:spPr>
            <a:xfrm>
              <a:off x="202544" y="4401579"/>
              <a:ext cx="154627" cy="88865"/>
            </a:xfrm>
            <a:custGeom>
              <a:rect b="b" l="l" r="r" t="t"/>
              <a:pathLst>
                <a:path extrusionOk="0" h="88865" w="154627">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90" name="Google Shape;5490;p46"/>
            <p:cNvSpPr/>
            <p:nvPr/>
          </p:nvSpPr>
          <p:spPr>
            <a:xfrm>
              <a:off x="105939" y="4472436"/>
              <a:ext cx="109337" cy="64497"/>
            </a:xfrm>
            <a:custGeom>
              <a:rect b="b" l="l" r="r" t="t"/>
              <a:pathLst>
                <a:path extrusionOk="0" h="64497" w="10933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91" name="Google Shape;5491;p46"/>
            <p:cNvSpPr/>
            <p:nvPr/>
          </p:nvSpPr>
          <p:spPr>
            <a:xfrm>
              <a:off x="2362908" y="3598161"/>
              <a:ext cx="17658" cy="15193"/>
            </a:xfrm>
            <a:custGeom>
              <a:rect b="b" l="l" r="r" t="t"/>
              <a:pathLst>
                <a:path extrusionOk="0" h="15193" w="17658">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92" name="Google Shape;5492;p46"/>
            <p:cNvSpPr/>
            <p:nvPr/>
          </p:nvSpPr>
          <p:spPr>
            <a:xfrm>
              <a:off x="1547882" y="6161361"/>
              <a:ext cx="1194415" cy="702613"/>
            </a:xfrm>
            <a:custGeom>
              <a:rect b="b" l="l" r="r" t="t"/>
              <a:pathLst>
                <a:path extrusionOk="0" h="702613" w="1194415">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93" name="Google Shape;5493;p46"/>
            <p:cNvSpPr/>
            <p:nvPr/>
          </p:nvSpPr>
          <p:spPr>
            <a:xfrm>
              <a:off x="3919167" y="3749031"/>
              <a:ext cx="88805" cy="319361"/>
            </a:xfrm>
            <a:custGeom>
              <a:rect b="b" l="l" r="r" t="t"/>
              <a:pathLst>
                <a:path extrusionOk="0" h="319361" w="88805">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94" name="Google Shape;5494;p46"/>
            <p:cNvSpPr/>
            <p:nvPr/>
          </p:nvSpPr>
          <p:spPr>
            <a:xfrm>
              <a:off x="3878963" y="4056292"/>
              <a:ext cx="57622" cy="189947"/>
            </a:xfrm>
            <a:custGeom>
              <a:rect b="b" l="l" r="r" t="t"/>
              <a:pathLst>
                <a:path extrusionOk="0" h="189947" w="57622">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95" name="Google Shape;5495;p46"/>
            <p:cNvSpPr/>
            <p:nvPr/>
          </p:nvSpPr>
          <p:spPr>
            <a:xfrm>
              <a:off x="1929506" y="2589052"/>
              <a:ext cx="53980" cy="350642"/>
            </a:xfrm>
            <a:custGeom>
              <a:rect b="b" l="l" r="r" t="t"/>
              <a:pathLst>
                <a:path extrusionOk="0" h="350642" w="53980">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96" name="Google Shape;5496;p46"/>
            <p:cNvSpPr/>
            <p:nvPr/>
          </p:nvSpPr>
          <p:spPr>
            <a:xfrm>
              <a:off x="2430535" y="2667869"/>
              <a:ext cx="61284" cy="332000"/>
            </a:xfrm>
            <a:custGeom>
              <a:rect b="b" l="l" r="r" t="t"/>
              <a:pathLst>
                <a:path extrusionOk="0" h="332000" w="61284">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97" name="Google Shape;5497;p46"/>
            <p:cNvSpPr/>
            <p:nvPr/>
          </p:nvSpPr>
          <p:spPr>
            <a:xfrm>
              <a:off x="3372634" y="3791517"/>
              <a:ext cx="52059" cy="184889"/>
            </a:xfrm>
            <a:custGeom>
              <a:rect b="b" l="l" r="r" t="t"/>
              <a:pathLst>
                <a:path extrusionOk="0" h="184889" w="5205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98" name="Google Shape;5498;p46"/>
            <p:cNvSpPr/>
            <p:nvPr/>
          </p:nvSpPr>
          <p:spPr>
            <a:xfrm>
              <a:off x="261922" y="4866731"/>
              <a:ext cx="124857" cy="75689"/>
            </a:xfrm>
            <a:custGeom>
              <a:rect b="b" l="l" r="r" t="t"/>
              <a:pathLst>
                <a:path extrusionOk="0" h="75689" w="124857">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99" name="Google Shape;5499;p46"/>
            <p:cNvSpPr/>
            <p:nvPr/>
          </p:nvSpPr>
          <p:spPr>
            <a:xfrm>
              <a:off x="373637" y="4760977"/>
              <a:ext cx="223101" cy="124426"/>
            </a:xfrm>
            <a:custGeom>
              <a:rect b="b" l="l" r="r" t="t"/>
              <a:pathLst>
                <a:path extrusionOk="0" h="124426" w="223101">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00" name="Google Shape;5500;p46"/>
            <p:cNvSpPr/>
            <p:nvPr/>
          </p:nvSpPr>
          <p:spPr>
            <a:xfrm>
              <a:off x="2382727" y="3293359"/>
              <a:ext cx="37874" cy="164076"/>
            </a:xfrm>
            <a:custGeom>
              <a:rect b="b" l="l" r="r" t="t"/>
              <a:pathLst>
                <a:path extrusionOk="0" h="164076" w="37874">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01" name="Google Shape;5501;p46"/>
            <p:cNvSpPr/>
            <p:nvPr/>
          </p:nvSpPr>
          <p:spPr>
            <a:xfrm>
              <a:off x="2362908" y="3446804"/>
              <a:ext cx="37350" cy="161974"/>
            </a:xfrm>
            <a:custGeom>
              <a:rect b="b" l="l" r="r" t="t"/>
              <a:pathLst>
                <a:path extrusionOk="0" h="161974" w="37350">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02" name="Google Shape;5502;p46"/>
            <p:cNvSpPr/>
            <p:nvPr/>
          </p:nvSpPr>
          <p:spPr>
            <a:xfrm>
              <a:off x="2729269" y="4891011"/>
              <a:ext cx="2156975" cy="1287983"/>
            </a:xfrm>
            <a:custGeom>
              <a:rect b="b" l="l" r="r" t="t"/>
              <a:pathLst>
                <a:path extrusionOk="0" h="1287983" w="2156975">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03" name="Google Shape;5503;p46"/>
            <p:cNvSpPr/>
            <p:nvPr/>
          </p:nvSpPr>
          <p:spPr>
            <a:xfrm>
              <a:off x="4873000" y="4718413"/>
              <a:ext cx="307267" cy="190233"/>
            </a:xfrm>
            <a:custGeom>
              <a:rect b="b" l="l" r="r" t="t"/>
              <a:pathLst>
                <a:path extrusionOk="0" h="190233" w="307267">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04" name="Google Shape;5504;p46"/>
            <p:cNvSpPr/>
            <p:nvPr/>
          </p:nvSpPr>
          <p:spPr>
            <a:xfrm>
              <a:off x="1966235" y="2481124"/>
              <a:ext cx="29203" cy="117751"/>
            </a:xfrm>
            <a:custGeom>
              <a:rect b="b" l="l" r="r" t="t"/>
              <a:pathLst>
                <a:path extrusionOk="0" h="117751" w="29203">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05" name="Google Shape;5505;p46"/>
            <p:cNvSpPr/>
            <p:nvPr/>
          </p:nvSpPr>
          <p:spPr>
            <a:xfrm>
              <a:off x="2474161" y="2651851"/>
              <a:ext cx="19819" cy="26619"/>
            </a:xfrm>
            <a:custGeom>
              <a:rect b="b" l="l" r="r" t="t"/>
              <a:pathLst>
                <a:path extrusionOk="0" h="26619" w="198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06" name="Google Shape;5506;p46"/>
            <p:cNvSpPr/>
            <p:nvPr/>
          </p:nvSpPr>
          <p:spPr>
            <a:xfrm>
              <a:off x="3407342" y="3508666"/>
              <a:ext cx="74313" cy="294067"/>
            </a:xfrm>
            <a:custGeom>
              <a:rect b="b" l="l" r="r" t="t"/>
              <a:pathLst>
                <a:path extrusionOk="0" h="294067" w="74313">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07" name="Google Shape;5507;p46"/>
            <p:cNvSpPr/>
            <p:nvPr/>
          </p:nvSpPr>
          <p:spPr>
            <a:xfrm>
              <a:off x="1977170" y="2242385"/>
              <a:ext cx="43062" cy="249084"/>
            </a:xfrm>
            <a:custGeom>
              <a:rect b="b" l="l" r="r" t="t"/>
              <a:pathLst>
                <a:path extrusionOk="0" h="249084" w="43062">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08" name="Google Shape;5508;p46"/>
            <p:cNvSpPr/>
            <p:nvPr/>
          </p:nvSpPr>
          <p:spPr>
            <a:xfrm>
              <a:off x="2003318" y="1930001"/>
              <a:ext cx="49660" cy="323395"/>
            </a:xfrm>
            <a:custGeom>
              <a:rect b="b" l="l" r="r" t="t"/>
              <a:pathLst>
                <a:path extrusionOk="0" h="323395" w="49660">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09" name="Google Shape;5509;p46"/>
            <p:cNvSpPr/>
            <p:nvPr/>
          </p:nvSpPr>
          <p:spPr>
            <a:xfrm>
              <a:off x="2476831" y="1980001"/>
              <a:ext cx="108313" cy="682467"/>
            </a:xfrm>
            <a:custGeom>
              <a:rect b="b" l="l" r="r" t="t"/>
              <a:pathLst>
                <a:path extrusionOk="0" h="682467" w="108313">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10" name="Google Shape;5510;p46"/>
            <p:cNvSpPr/>
            <p:nvPr/>
          </p:nvSpPr>
          <p:spPr>
            <a:xfrm>
              <a:off x="2568249" y="1968716"/>
              <a:ext cx="17848" cy="21648"/>
            </a:xfrm>
            <a:custGeom>
              <a:rect b="b" l="l" r="r" t="t"/>
              <a:pathLst>
                <a:path extrusionOk="0" h="21648" w="178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11" name="Google Shape;5511;p46"/>
            <p:cNvSpPr/>
            <p:nvPr/>
          </p:nvSpPr>
          <p:spPr>
            <a:xfrm>
              <a:off x="3463668" y="3241833"/>
              <a:ext cx="70625" cy="278073"/>
            </a:xfrm>
            <a:custGeom>
              <a:rect b="b" l="l" r="r" t="t"/>
              <a:pathLst>
                <a:path extrusionOk="0" h="278073" w="70625">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12" name="Google Shape;5512;p46"/>
            <p:cNvSpPr/>
            <p:nvPr/>
          </p:nvSpPr>
          <p:spPr>
            <a:xfrm>
              <a:off x="3517645" y="3153833"/>
              <a:ext cx="33273" cy="99115"/>
            </a:xfrm>
            <a:custGeom>
              <a:rect b="b" l="l" r="r" t="t"/>
              <a:pathLst>
                <a:path extrusionOk="0" h="99115" w="33273">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13" name="Google Shape;5513;p46"/>
            <p:cNvSpPr/>
            <p:nvPr/>
          </p:nvSpPr>
          <p:spPr>
            <a:xfrm>
              <a:off x="1800708" y="3057271"/>
              <a:ext cx="41184" cy="249927"/>
            </a:xfrm>
            <a:custGeom>
              <a:rect b="b" l="l" r="r" t="t"/>
              <a:pathLst>
                <a:path extrusionOk="0" h="249927" w="41184">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14" name="Google Shape;5514;p46"/>
            <p:cNvSpPr/>
            <p:nvPr/>
          </p:nvSpPr>
          <p:spPr>
            <a:xfrm>
              <a:off x="636617" y="5890962"/>
              <a:ext cx="15777" cy="294882"/>
            </a:xfrm>
            <a:custGeom>
              <a:rect b="b" l="l" r="r" t="t"/>
              <a:pathLst>
                <a:path extrusionOk="0" h="294882" w="15777">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15" name="Google Shape;5515;p46"/>
            <p:cNvSpPr/>
            <p:nvPr/>
          </p:nvSpPr>
          <p:spPr>
            <a:xfrm>
              <a:off x="1832596" y="5046099"/>
              <a:ext cx="150023" cy="157255"/>
            </a:xfrm>
            <a:custGeom>
              <a:rect b="b" l="l" r="r" t="t"/>
              <a:pathLst>
                <a:path extrusionOk="0" h="157255" w="150023">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grpSp>
      <p:sp>
        <p:nvSpPr>
          <p:cNvPr id="5516" name="Google Shape;5516;p46"/>
          <p:cNvSpPr txBox="1"/>
          <p:nvPr>
            <p:ph type="title"/>
          </p:nvPr>
        </p:nvSpPr>
        <p:spPr>
          <a:xfrm>
            <a:off x="6117864" y="1289304"/>
            <a:ext cx="54864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17" name="Google Shape;5517;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18" name="Google Shape;5518;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19" name="Google Shape;5519;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520" name="Google Shape;5520;p46"/>
          <p:cNvSpPr txBox="1"/>
          <p:nvPr>
            <p:ph idx="1" type="body"/>
          </p:nvPr>
        </p:nvSpPr>
        <p:spPr>
          <a:xfrm>
            <a:off x="6117336" y="2816352"/>
            <a:ext cx="4114800" cy="2779776"/>
          </a:xfrm>
          <a:prstGeom prst="rect">
            <a:avLst/>
          </a:prstGeom>
          <a:noFill/>
          <a:ln>
            <a:noFill/>
          </a:ln>
        </p:spPr>
        <p:txBody>
          <a:bodyPr anchorCtr="0" anchor="t" bIns="45700" lIns="91425" spcFirstLastPara="1" rIns="91425" wrap="square" tIns="45700">
            <a:normAutofit/>
          </a:bodyPr>
          <a:lstStyle>
            <a:lvl1pPr indent="-228600" lvl="0" marL="457200" algn="l">
              <a:lnSpc>
                <a:spcPct val="171428"/>
              </a:lnSpc>
              <a:spcBef>
                <a:spcPts val="1000"/>
              </a:spcBef>
              <a:spcAft>
                <a:spcPts val="0"/>
              </a:spcAft>
              <a:buClr>
                <a:schemeClr val="dk1"/>
              </a:buClr>
              <a:buSzPts val="1400"/>
              <a:buNone/>
              <a:defRPr sz="1400"/>
            </a:lvl1pPr>
            <a:lvl2pPr indent="-228600" lvl="1" marL="914400" algn="l">
              <a:lnSpc>
                <a:spcPct val="171428"/>
              </a:lnSpc>
              <a:spcBef>
                <a:spcPts val="500"/>
              </a:spcBef>
              <a:spcAft>
                <a:spcPts val="0"/>
              </a:spcAft>
              <a:buClr>
                <a:schemeClr val="dk1"/>
              </a:buClr>
              <a:buSzPts val="1400"/>
              <a:buNone/>
              <a:defRPr sz="1400"/>
            </a:lvl2pPr>
            <a:lvl3pPr indent="-228600" lvl="2" marL="1371600" algn="l">
              <a:lnSpc>
                <a:spcPct val="171428"/>
              </a:lnSpc>
              <a:spcBef>
                <a:spcPts val="500"/>
              </a:spcBef>
              <a:spcAft>
                <a:spcPts val="0"/>
              </a:spcAft>
              <a:buClr>
                <a:schemeClr val="dk1"/>
              </a:buClr>
              <a:buSzPts val="1400"/>
              <a:buNone/>
              <a:defRPr sz="1400"/>
            </a:lvl3pPr>
            <a:lvl4pPr indent="-228600" lvl="3" marL="1828800" algn="l">
              <a:lnSpc>
                <a:spcPct val="171428"/>
              </a:lnSpc>
              <a:spcBef>
                <a:spcPts val="500"/>
              </a:spcBef>
              <a:spcAft>
                <a:spcPts val="0"/>
              </a:spcAft>
              <a:buClr>
                <a:schemeClr val="dk1"/>
              </a:buClr>
              <a:buSzPts val="1400"/>
              <a:buNone/>
              <a:defRPr sz="1400"/>
            </a:lvl4pPr>
            <a:lvl5pPr indent="-228600" lvl="4" marL="2286000" algn="l">
              <a:lnSpc>
                <a:spcPct val="171428"/>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About Us">
  <p:cSld name="2_About Us">
    <p:spTree>
      <p:nvGrpSpPr>
        <p:cNvPr id="401" name="Shape 401"/>
        <p:cNvGrpSpPr/>
        <p:nvPr/>
      </p:nvGrpSpPr>
      <p:grpSpPr>
        <a:xfrm>
          <a:off x="0" y="0"/>
          <a:ext cx="0" cy="0"/>
          <a:chOff x="0" y="0"/>
          <a:chExt cx="0" cy="0"/>
        </a:xfrm>
      </p:grpSpPr>
      <p:sp>
        <p:nvSpPr>
          <p:cNvPr id="402" name="Google Shape;402;p29"/>
          <p:cNvSpPr txBox="1"/>
          <p:nvPr>
            <p:ph type="title"/>
          </p:nvPr>
        </p:nvSpPr>
        <p:spPr>
          <a:xfrm>
            <a:off x="838200" y="1289304"/>
            <a:ext cx="41148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3" name="Google Shape;403;p29"/>
          <p:cNvSpPr txBox="1"/>
          <p:nvPr>
            <p:ph idx="10" type="dt"/>
          </p:nvPr>
        </p:nvSpPr>
        <p:spPr>
          <a:xfrm>
            <a:off x="838200" y="6356350"/>
            <a:ext cx="1371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4" name="Google Shape;404;p29"/>
          <p:cNvSpPr txBox="1"/>
          <p:nvPr>
            <p:ph idx="11" type="ftr"/>
          </p:nvPr>
        </p:nvSpPr>
        <p:spPr>
          <a:xfrm>
            <a:off x="3867912"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 name="Google Shape;405;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06" name="Google Shape;406;p29"/>
          <p:cNvSpPr txBox="1"/>
          <p:nvPr>
            <p:ph idx="1" type="body"/>
          </p:nvPr>
        </p:nvSpPr>
        <p:spPr>
          <a:xfrm>
            <a:off x="838200" y="2816352"/>
            <a:ext cx="4114800" cy="2779776"/>
          </a:xfrm>
          <a:prstGeom prst="rect">
            <a:avLst/>
          </a:prstGeom>
          <a:noFill/>
          <a:ln>
            <a:noFill/>
          </a:ln>
        </p:spPr>
        <p:txBody>
          <a:bodyPr anchorCtr="0" anchor="t" bIns="45700" lIns="91425" spcFirstLastPara="1" rIns="91425" wrap="square" tIns="45700">
            <a:normAutofit/>
          </a:bodyPr>
          <a:lstStyle>
            <a:lvl1pPr indent="-228600" lvl="0" marL="457200" algn="l">
              <a:lnSpc>
                <a:spcPct val="171428"/>
              </a:lnSpc>
              <a:spcBef>
                <a:spcPts val="1000"/>
              </a:spcBef>
              <a:spcAft>
                <a:spcPts val="0"/>
              </a:spcAft>
              <a:buClr>
                <a:schemeClr val="dk1"/>
              </a:buClr>
              <a:buSzPts val="1400"/>
              <a:buNone/>
              <a:defRPr sz="1400"/>
            </a:lvl1pPr>
            <a:lvl2pPr indent="-228600" lvl="1" marL="914400" algn="l">
              <a:lnSpc>
                <a:spcPct val="171428"/>
              </a:lnSpc>
              <a:spcBef>
                <a:spcPts val="500"/>
              </a:spcBef>
              <a:spcAft>
                <a:spcPts val="0"/>
              </a:spcAft>
              <a:buClr>
                <a:schemeClr val="dk1"/>
              </a:buClr>
              <a:buSzPts val="1400"/>
              <a:buNone/>
              <a:defRPr sz="1400"/>
            </a:lvl2pPr>
            <a:lvl3pPr indent="-228600" lvl="2" marL="1371600" algn="l">
              <a:lnSpc>
                <a:spcPct val="171428"/>
              </a:lnSpc>
              <a:spcBef>
                <a:spcPts val="500"/>
              </a:spcBef>
              <a:spcAft>
                <a:spcPts val="0"/>
              </a:spcAft>
              <a:buClr>
                <a:schemeClr val="dk1"/>
              </a:buClr>
              <a:buSzPts val="1400"/>
              <a:buNone/>
              <a:defRPr sz="1400"/>
            </a:lvl3pPr>
            <a:lvl4pPr indent="-228600" lvl="3" marL="1828800" algn="l">
              <a:lnSpc>
                <a:spcPct val="171428"/>
              </a:lnSpc>
              <a:spcBef>
                <a:spcPts val="500"/>
              </a:spcBef>
              <a:spcAft>
                <a:spcPts val="0"/>
              </a:spcAft>
              <a:buClr>
                <a:schemeClr val="dk1"/>
              </a:buClr>
              <a:buSzPts val="1400"/>
              <a:buNone/>
              <a:defRPr sz="1400"/>
            </a:lvl4pPr>
            <a:lvl5pPr indent="-228600" lvl="4" marL="2286000" algn="l">
              <a:lnSpc>
                <a:spcPct val="171428"/>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descr="abstract colorful illustration of buildings" id="407" name="Google Shape;407;p29"/>
          <p:cNvGrpSpPr/>
          <p:nvPr/>
        </p:nvGrpSpPr>
        <p:grpSpPr>
          <a:xfrm>
            <a:off x="5441509" y="457478"/>
            <a:ext cx="6763997" cy="6416038"/>
            <a:chOff x="5441509" y="457478"/>
            <a:chExt cx="6763997" cy="6416038"/>
          </a:xfrm>
        </p:grpSpPr>
        <p:sp>
          <p:nvSpPr>
            <p:cNvPr id="408" name="Google Shape;408;p29"/>
            <p:cNvSpPr/>
            <p:nvPr/>
          </p:nvSpPr>
          <p:spPr>
            <a:xfrm>
              <a:off x="11083741" y="5709480"/>
              <a:ext cx="325733" cy="1147542"/>
            </a:xfrm>
            <a:custGeom>
              <a:rect b="b" l="l" r="r" t="t"/>
              <a:pathLst>
                <a:path extrusionOk="0" h="1147542" w="325733">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9" name="Google Shape;409;p29"/>
            <p:cNvSpPr/>
            <p:nvPr/>
          </p:nvSpPr>
          <p:spPr>
            <a:xfrm>
              <a:off x="11705097" y="694605"/>
              <a:ext cx="499533" cy="1279114"/>
            </a:xfrm>
            <a:custGeom>
              <a:rect b="b" l="l" r="r" t="t"/>
              <a:pathLst>
                <a:path extrusionOk="0" h="1279114" w="499533">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0" name="Google Shape;410;p29"/>
            <p:cNvSpPr/>
            <p:nvPr/>
          </p:nvSpPr>
          <p:spPr>
            <a:xfrm>
              <a:off x="12003968" y="1286744"/>
              <a:ext cx="8496" cy="11245"/>
            </a:xfrm>
            <a:custGeom>
              <a:rect b="b" l="l" r="r" t="t"/>
              <a:pathLst>
                <a:path extrusionOk="0" h="11245" w="8496">
                  <a:moveTo>
                    <a:pt x="875" y="0"/>
                  </a:moveTo>
                  <a:lnTo>
                    <a:pt x="0" y="11246"/>
                  </a:lnTo>
                  <a:lnTo>
                    <a:pt x="8496" y="7122"/>
                  </a:lnTo>
                  <a:lnTo>
                    <a:pt x="875"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1" name="Google Shape;411;p29"/>
            <p:cNvSpPr/>
            <p:nvPr/>
          </p:nvSpPr>
          <p:spPr>
            <a:xfrm>
              <a:off x="12006467" y="1186534"/>
              <a:ext cx="198539" cy="105707"/>
            </a:xfrm>
            <a:custGeom>
              <a:rect b="b" l="l" r="r" t="t"/>
              <a:pathLst>
                <a:path extrusionOk="0" h="105707" w="198539">
                  <a:moveTo>
                    <a:pt x="9371" y="105708"/>
                  </a:moveTo>
                  <a:lnTo>
                    <a:pt x="12495" y="104208"/>
                  </a:lnTo>
                  <a:lnTo>
                    <a:pt x="198539" y="13245"/>
                  </a:lnTo>
                  <a:lnTo>
                    <a:pt x="198539" y="0"/>
                  </a:lnTo>
                  <a:lnTo>
                    <a:pt x="0" y="96836"/>
                  </a:lnTo>
                  <a:lnTo>
                    <a:pt x="9371" y="105708"/>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2" name="Google Shape;412;p29"/>
            <p:cNvSpPr/>
            <p:nvPr/>
          </p:nvSpPr>
          <p:spPr>
            <a:xfrm>
              <a:off x="11874025" y="1223144"/>
              <a:ext cx="330981" cy="318248"/>
            </a:xfrm>
            <a:custGeom>
              <a:rect b="b" l="l" r="r" t="t"/>
              <a:pathLst>
                <a:path extrusionOk="0" h="318248" w="330981">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3" name="Google Shape;413;p29"/>
            <p:cNvSpPr/>
            <p:nvPr/>
          </p:nvSpPr>
          <p:spPr>
            <a:xfrm>
              <a:off x="12009216" y="1462424"/>
              <a:ext cx="194541" cy="838165"/>
            </a:xfrm>
            <a:custGeom>
              <a:rect b="b" l="l" r="r" t="t"/>
              <a:pathLst>
                <a:path extrusionOk="0" h="838165" w="194541">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4" name="Google Shape;414;p29"/>
            <p:cNvSpPr/>
            <p:nvPr/>
          </p:nvSpPr>
          <p:spPr>
            <a:xfrm>
              <a:off x="11835041" y="1388453"/>
              <a:ext cx="200538" cy="519792"/>
            </a:xfrm>
            <a:custGeom>
              <a:rect b="b" l="l" r="r" t="t"/>
              <a:pathLst>
                <a:path extrusionOk="0" h="519792" w="200538">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5" name="Google Shape;415;p29"/>
            <p:cNvSpPr/>
            <p:nvPr/>
          </p:nvSpPr>
          <p:spPr>
            <a:xfrm>
              <a:off x="12055571" y="3054789"/>
              <a:ext cx="148560" cy="1860757"/>
            </a:xfrm>
            <a:custGeom>
              <a:rect b="b" l="l" r="r" t="t"/>
              <a:pathLst>
                <a:path extrusionOk="0" h="1860757" w="148560">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6" name="Google Shape;416;p29"/>
            <p:cNvSpPr/>
            <p:nvPr/>
          </p:nvSpPr>
          <p:spPr>
            <a:xfrm>
              <a:off x="12139660" y="4871439"/>
              <a:ext cx="65346" cy="265019"/>
            </a:xfrm>
            <a:custGeom>
              <a:rect b="b" l="l" r="r" t="t"/>
              <a:pathLst>
                <a:path extrusionOk="0" h="265019" w="65346">
                  <a:moveTo>
                    <a:pt x="0" y="265019"/>
                  </a:moveTo>
                  <a:lnTo>
                    <a:pt x="65347" y="225410"/>
                  </a:lnTo>
                  <a:lnTo>
                    <a:pt x="65347" y="44107"/>
                  </a:lnTo>
                  <a:lnTo>
                    <a:pt x="26738" y="0"/>
                  </a:lnTo>
                  <a:lnTo>
                    <a:pt x="0" y="265019"/>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7" name="Google Shape;417;p29"/>
            <p:cNvSpPr/>
            <p:nvPr/>
          </p:nvSpPr>
          <p:spPr>
            <a:xfrm>
              <a:off x="12122667" y="5101098"/>
              <a:ext cx="82339" cy="204793"/>
            </a:xfrm>
            <a:custGeom>
              <a:rect b="b" l="l" r="r" t="t"/>
              <a:pathLst>
                <a:path extrusionOk="0" h="204793" w="82339">
                  <a:moveTo>
                    <a:pt x="16119" y="44857"/>
                  </a:moveTo>
                  <a:lnTo>
                    <a:pt x="0" y="204793"/>
                  </a:lnTo>
                  <a:lnTo>
                    <a:pt x="82340" y="154438"/>
                  </a:lnTo>
                  <a:lnTo>
                    <a:pt x="82340" y="0"/>
                  </a:lnTo>
                  <a:lnTo>
                    <a:pt x="16493" y="39984"/>
                  </a:lnTo>
                  <a:lnTo>
                    <a:pt x="16119" y="4485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8" name="Google Shape;418;p29"/>
            <p:cNvSpPr/>
            <p:nvPr/>
          </p:nvSpPr>
          <p:spPr>
            <a:xfrm>
              <a:off x="12099427" y="5255536"/>
              <a:ext cx="105579" cy="406962"/>
            </a:xfrm>
            <a:custGeom>
              <a:rect b="b" l="l" r="r" t="t"/>
              <a:pathLst>
                <a:path extrusionOk="0" h="406962" w="105579">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9" name="Google Shape;419;p29"/>
            <p:cNvSpPr/>
            <p:nvPr/>
          </p:nvSpPr>
          <p:spPr>
            <a:xfrm>
              <a:off x="12028957" y="5652253"/>
              <a:ext cx="176049" cy="584392"/>
            </a:xfrm>
            <a:custGeom>
              <a:rect b="b" l="l" r="r" t="t"/>
              <a:pathLst>
                <a:path extrusionOk="0" h="584392" w="176049">
                  <a:moveTo>
                    <a:pt x="0" y="584392"/>
                  </a:moveTo>
                  <a:lnTo>
                    <a:pt x="176049" y="472062"/>
                  </a:lnTo>
                  <a:lnTo>
                    <a:pt x="176049" y="139695"/>
                  </a:lnTo>
                  <a:lnTo>
                    <a:pt x="58850" y="0"/>
                  </a:lnTo>
                  <a:lnTo>
                    <a:pt x="0" y="584392"/>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0" name="Google Shape;420;p29"/>
            <p:cNvSpPr/>
            <p:nvPr/>
          </p:nvSpPr>
          <p:spPr>
            <a:xfrm>
              <a:off x="12000345" y="6128688"/>
              <a:ext cx="204536" cy="317623"/>
            </a:xfrm>
            <a:custGeom>
              <a:rect b="b" l="l" r="r" t="t"/>
              <a:pathLst>
                <a:path extrusionOk="0" h="317623" w="204536">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1" name="Google Shape;421;p29"/>
            <p:cNvSpPr/>
            <p:nvPr/>
          </p:nvSpPr>
          <p:spPr>
            <a:xfrm>
              <a:off x="12001095" y="6318862"/>
              <a:ext cx="203911" cy="385221"/>
            </a:xfrm>
            <a:custGeom>
              <a:rect b="b" l="l" r="r" t="t"/>
              <a:pathLst>
                <a:path extrusionOk="0" h="385221" w="203911">
                  <a:moveTo>
                    <a:pt x="203912" y="385222"/>
                  </a:moveTo>
                  <a:lnTo>
                    <a:pt x="203912" y="0"/>
                  </a:lnTo>
                  <a:lnTo>
                    <a:pt x="0" y="131323"/>
                  </a:lnTo>
                  <a:lnTo>
                    <a:pt x="203912" y="385222"/>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2" name="Google Shape;422;p29"/>
            <p:cNvSpPr/>
            <p:nvPr/>
          </p:nvSpPr>
          <p:spPr>
            <a:xfrm>
              <a:off x="11957614" y="6453933"/>
              <a:ext cx="247392" cy="418332"/>
            </a:xfrm>
            <a:custGeom>
              <a:rect b="b" l="l" r="r" t="t"/>
              <a:pathLst>
                <a:path extrusionOk="0" h="418332" w="247392">
                  <a:moveTo>
                    <a:pt x="0" y="418333"/>
                  </a:moveTo>
                  <a:lnTo>
                    <a:pt x="247393" y="418333"/>
                  </a:lnTo>
                  <a:lnTo>
                    <a:pt x="247393" y="255648"/>
                  </a:lnTo>
                  <a:lnTo>
                    <a:pt x="42107" y="0"/>
                  </a:lnTo>
                  <a:lnTo>
                    <a:pt x="0" y="41833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3" name="Google Shape;423;p29"/>
            <p:cNvSpPr/>
            <p:nvPr/>
          </p:nvSpPr>
          <p:spPr>
            <a:xfrm>
              <a:off x="11361371" y="4795969"/>
              <a:ext cx="794406" cy="2060803"/>
            </a:xfrm>
            <a:custGeom>
              <a:rect b="b" l="l" r="r" t="t"/>
              <a:pathLst>
                <a:path extrusionOk="0" h="2060803" w="794406">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4" name="Google Shape;424;p29"/>
            <p:cNvSpPr/>
            <p:nvPr/>
          </p:nvSpPr>
          <p:spPr>
            <a:xfrm>
              <a:off x="11738083" y="6453184"/>
              <a:ext cx="258513" cy="419082"/>
            </a:xfrm>
            <a:custGeom>
              <a:rect b="b" l="l" r="r" t="t"/>
              <a:pathLst>
                <a:path extrusionOk="0" h="419082" w="258513">
                  <a:moveTo>
                    <a:pt x="23490" y="151315"/>
                  </a:moveTo>
                  <a:lnTo>
                    <a:pt x="0" y="419083"/>
                  </a:lnTo>
                  <a:lnTo>
                    <a:pt x="216282" y="419083"/>
                  </a:lnTo>
                  <a:lnTo>
                    <a:pt x="258513" y="0"/>
                  </a:lnTo>
                  <a:lnTo>
                    <a:pt x="23490" y="1513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5" name="Google Shape;425;p29"/>
            <p:cNvSpPr/>
            <p:nvPr/>
          </p:nvSpPr>
          <p:spPr>
            <a:xfrm>
              <a:off x="11359872" y="6606747"/>
              <a:ext cx="398327" cy="265518"/>
            </a:xfrm>
            <a:custGeom>
              <a:rect b="b" l="l" r="r" t="t"/>
              <a:pathLst>
                <a:path extrusionOk="0" h="265518" w="398327">
                  <a:moveTo>
                    <a:pt x="750" y="256023"/>
                  </a:moveTo>
                  <a:lnTo>
                    <a:pt x="0" y="265519"/>
                  </a:lnTo>
                  <a:lnTo>
                    <a:pt x="374963" y="265519"/>
                  </a:lnTo>
                  <a:lnTo>
                    <a:pt x="398328" y="0"/>
                  </a:lnTo>
                  <a:lnTo>
                    <a:pt x="750" y="2560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6" name="Google Shape;426;p29"/>
            <p:cNvSpPr/>
            <p:nvPr/>
          </p:nvSpPr>
          <p:spPr>
            <a:xfrm>
              <a:off x="11407601" y="4197583"/>
              <a:ext cx="748676" cy="732083"/>
            </a:xfrm>
            <a:custGeom>
              <a:rect b="b" l="l" r="r" t="t"/>
              <a:pathLst>
                <a:path extrusionOk="0" h="732083" w="748676">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7" name="Google Shape;427;p29"/>
            <p:cNvSpPr/>
            <p:nvPr/>
          </p:nvSpPr>
          <p:spPr>
            <a:xfrm>
              <a:off x="11406102" y="4170844"/>
              <a:ext cx="226277" cy="150940"/>
            </a:xfrm>
            <a:custGeom>
              <a:rect b="b" l="l" r="r" t="t"/>
              <a:pathLst>
                <a:path extrusionOk="0" h="150940" w="226277">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8" name="Google Shape;428;p29"/>
            <p:cNvSpPr/>
            <p:nvPr/>
          </p:nvSpPr>
          <p:spPr>
            <a:xfrm>
              <a:off x="11578527" y="3499861"/>
              <a:ext cx="236398" cy="672856"/>
            </a:xfrm>
            <a:custGeom>
              <a:rect b="b" l="l" r="r" t="t"/>
              <a:pathLst>
                <a:path extrusionOk="0" h="672856" w="236398">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9" name="Google Shape;429;p29"/>
            <p:cNvSpPr/>
            <p:nvPr/>
          </p:nvSpPr>
          <p:spPr>
            <a:xfrm>
              <a:off x="11244796" y="3503735"/>
              <a:ext cx="351473" cy="359481"/>
            </a:xfrm>
            <a:custGeom>
              <a:rect b="b" l="l" r="r" t="t"/>
              <a:pathLst>
                <a:path extrusionOk="0" h="359481" w="351473">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0" name="Google Shape;430;p29"/>
            <p:cNvSpPr/>
            <p:nvPr/>
          </p:nvSpPr>
          <p:spPr>
            <a:xfrm>
              <a:off x="11606640" y="3469124"/>
              <a:ext cx="252765" cy="259396"/>
            </a:xfrm>
            <a:custGeom>
              <a:rect b="b" l="l" r="r" t="t"/>
              <a:pathLst>
                <a:path extrusionOk="0" h="259396" w="252765">
                  <a:moveTo>
                    <a:pt x="0" y="27989"/>
                  </a:moveTo>
                  <a:lnTo>
                    <a:pt x="210659" y="259397"/>
                  </a:lnTo>
                  <a:lnTo>
                    <a:pt x="252766" y="235906"/>
                  </a:lnTo>
                  <a:lnTo>
                    <a:pt x="37109" y="0"/>
                  </a:lnTo>
                  <a:lnTo>
                    <a:pt x="1124" y="19742"/>
                  </a:lnTo>
                  <a:cubicBezTo>
                    <a:pt x="1699" y="22541"/>
                    <a:pt x="1312" y="25452"/>
                    <a:pt x="0" y="27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1" name="Google Shape;431;p29"/>
            <p:cNvSpPr/>
            <p:nvPr/>
          </p:nvSpPr>
          <p:spPr>
            <a:xfrm>
              <a:off x="11645748" y="3207353"/>
              <a:ext cx="236397" cy="493428"/>
            </a:xfrm>
            <a:custGeom>
              <a:rect b="b" l="l" r="r" t="t"/>
              <a:pathLst>
                <a:path extrusionOk="0" h="493428" w="236397">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2" name="Google Shape;432;p29"/>
            <p:cNvSpPr/>
            <p:nvPr/>
          </p:nvSpPr>
          <p:spPr>
            <a:xfrm>
              <a:off x="11671487" y="3107518"/>
              <a:ext cx="396453" cy="327744"/>
            </a:xfrm>
            <a:custGeom>
              <a:rect b="b" l="l" r="r" t="t"/>
              <a:pathLst>
                <a:path extrusionOk="0" h="327744" w="396453">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3" name="Google Shape;433;p29"/>
            <p:cNvSpPr/>
            <p:nvPr/>
          </p:nvSpPr>
          <p:spPr>
            <a:xfrm>
              <a:off x="11601517" y="3205604"/>
              <a:ext cx="58724" cy="279638"/>
            </a:xfrm>
            <a:custGeom>
              <a:rect b="b" l="l" r="r" t="t"/>
              <a:pathLst>
                <a:path extrusionOk="0" h="279638" w="58724">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4" name="Google Shape;434;p29"/>
            <p:cNvSpPr/>
            <p:nvPr/>
          </p:nvSpPr>
          <p:spPr>
            <a:xfrm>
              <a:off x="11388235" y="2955578"/>
              <a:ext cx="264010" cy="266019"/>
            </a:xfrm>
            <a:custGeom>
              <a:rect b="b" l="l" r="r" t="t"/>
              <a:pathLst>
                <a:path extrusionOk="0" h="266019" w="264010">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5" name="Google Shape;435;p29"/>
            <p:cNvSpPr/>
            <p:nvPr/>
          </p:nvSpPr>
          <p:spPr>
            <a:xfrm>
              <a:off x="10935055" y="2409671"/>
              <a:ext cx="585497" cy="819423"/>
            </a:xfrm>
            <a:custGeom>
              <a:rect b="b" l="l" r="r" t="t"/>
              <a:pathLst>
                <a:path extrusionOk="0" h="819423" w="585497">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6" name="Google Shape;436;p29"/>
            <p:cNvSpPr/>
            <p:nvPr/>
          </p:nvSpPr>
          <p:spPr>
            <a:xfrm>
              <a:off x="11374116" y="2978319"/>
              <a:ext cx="241270" cy="504298"/>
            </a:xfrm>
            <a:custGeom>
              <a:rect b="b" l="l" r="r" t="t"/>
              <a:pathLst>
                <a:path extrusionOk="0" h="504298" w="241270">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7" name="Google Shape;437;p29"/>
            <p:cNvSpPr/>
            <p:nvPr/>
          </p:nvSpPr>
          <p:spPr>
            <a:xfrm>
              <a:off x="11352750" y="3245588"/>
              <a:ext cx="237647" cy="369102"/>
            </a:xfrm>
            <a:custGeom>
              <a:rect b="b" l="l" r="r" t="t"/>
              <a:pathLst>
                <a:path extrusionOk="0" h="369102" w="237647">
                  <a:moveTo>
                    <a:pt x="20241" y="0"/>
                  </a:moveTo>
                  <a:lnTo>
                    <a:pt x="19741" y="7372"/>
                  </a:lnTo>
                  <a:lnTo>
                    <a:pt x="0" y="369103"/>
                  </a:lnTo>
                  <a:lnTo>
                    <a:pt x="237647" y="238780"/>
                  </a:lnTo>
                  <a:lnTo>
                    <a:pt x="2024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8" name="Google Shape;438;p29"/>
            <p:cNvSpPr/>
            <p:nvPr/>
          </p:nvSpPr>
          <p:spPr>
            <a:xfrm>
              <a:off x="11407726" y="3929565"/>
              <a:ext cx="241895" cy="364979"/>
            </a:xfrm>
            <a:custGeom>
              <a:rect b="b" l="l" r="r" t="t"/>
              <a:pathLst>
                <a:path extrusionOk="0" h="364979" w="241895">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9" name="Google Shape;439;p29"/>
            <p:cNvSpPr/>
            <p:nvPr/>
          </p:nvSpPr>
          <p:spPr>
            <a:xfrm>
              <a:off x="11312892" y="3803865"/>
              <a:ext cx="336229" cy="250150"/>
            </a:xfrm>
            <a:custGeom>
              <a:rect b="b" l="l" r="r" t="t"/>
              <a:pathLst>
                <a:path extrusionOk="0" h="250150" w="336229">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0" name="Google Shape;440;p29"/>
            <p:cNvSpPr/>
            <p:nvPr/>
          </p:nvSpPr>
          <p:spPr>
            <a:xfrm>
              <a:off x="11301272" y="3935563"/>
              <a:ext cx="118574" cy="324370"/>
            </a:xfrm>
            <a:custGeom>
              <a:rect b="b" l="l" r="r" t="t"/>
              <a:pathLst>
                <a:path extrusionOk="0" h="324370" w="118574">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1" name="Google Shape;441;p29"/>
            <p:cNvSpPr/>
            <p:nvPr/>
          </p:nvSpPr>
          <p:spPr>
            <a:xfrm>
              <a:off x="11394857" y="4288922"/>
              <a:ext cx="9370" cy="31737"/>
            </a:xfrm>
            <a:custGeom>
              <a:rect b="b" l="l" r="r" t="t"/>
              <a:pathLst>
                <a:path extrusionOk="0" h="31737" w="9370">
                  <a:moveTo>
                    <a:pt x="375" y="15744"/>
                  </a:moveTo>
                  <a:lnTo>
                    <a:pt x="0" y="22241"/>
                  </a:lnTo>
                  <a:lnTo>
                    <a:pt x="8121" y="31737"/>
                  </a:lnTo>
                  <a:lnTo>
                    <a:pt x="9371" y="9496"/>
                  </a:lnTo>
                  <a:lnTo>
                    <a:pt x="1250" y="0"/>
                  </a:lnTo>
                  <a:lnTo>
                    <a:pt x="375" y="15744"/>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2" name="Google Shape;442;p29"/>
            <p:cNvSpPr/>
            <p:nvPr/>
          </p:nvSpPr>
          <p:spPr>
            <a:xfrm>
              <a:off x="11393607" y="4316161"/>
              <a:ext cx="8996" cy="25239"/>
            </a:xfrm>
            <a:custGeom>
              <a:rect b="b" l="l" r="r" t="t"/>
              <a:pathLst>
                <a:path extrusionOk="0" h="25239" w="8996">
                  <a:moveTo>
                    <a:pt x="0" y="15869"/>
                  </a:moveTo>
                  <a:lnTo>
                    <a:pt x="8121" y="25240"/>
                  </a:lnTo>
                  <a:lnTo>
                    <a:pt x="8996" y="9496"/>
                  </a:lnTo>
                  <a:lnTo>
                    <a:pt x="875" y="0"/>
                  </a:lnTo>
                  <a:lnTo>
                    <a:pt x="0" y="15869"/>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3" name="Google Shape;443;p29"/>
            <p:cNvSpPr/>
            <p:nvPr/>
          </p:nvSpPr>
          <p:spPr>
            <a:xfrm>
              <a:off x="11294025" y="4140106"/>
              <a:ext cx="112201" cy="153438"/>
            </a:xfrm>
            <a:custGeom>
              <a:rect b="b" l="l" r="r" t="t"/>
              <a:pathLst>
                <a:path extrusionOk="0" h="153438" w="112201">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4" name="Google Shape;444;p29"/>
            <p:cNvSpPr/>
            <p:nvPr/>
          </p:nvSpPr>
          <p:spPr>
            <a:xfrm>
              <a:off x="11288777" y="4144479"/>
              <a:ext cx="1999" cy="3248"/>
            </a:xfrm>
            <a:custGeom>
              <a:rect b="b" l="l" r="r" t="t"/>
              <a:pathLst>
                <a:path extrusionOk="0" h="3248" w="1999">
                  <a:moveTo>
                    <a:pt x="1999" y="0"/>
                  </a:moveTo>
                  <a:lnTo>
                    <a:pt x="0" y="1125"/>
                  </a:lnTo>
                  <a:lnTo>
                    <a:pt x="1874" y="3248"/>
                  </a:lnTo>
                  <a:lnTo>
                    <a:pt x="1999" y="0"/>
                  </a:lnTo>
                  <a:close/>
                </a:path>
              </a:pathLst>
            </a:custGeom>
            <a:solidFill>
              <a:srgbClr val="DD2A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5" name="Google Shape;445;p29"/>
            <p:cNvSpPr/>
            <p:nvPr/>
          </p:nvSpPr>
          <p:spPr>
            <a:xfrm>
              <a:off x="11363120" y="4329156"/>
              <a:ext cx="561132" cy="1466789"/>
            </a:xfrm>
            <a:custGeom>
              <a:rect b="b" l="l" r="r" t="t"/>
              <a:pathLst>
                <a:path extrusionOk="0" h="1466789" w="561132">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6" name="Google Shape;446;p29"/>
            <p:cNvSpPr/>
            <p:nvPr/>
          </p:nvSpPr>
          <p:spPr>
            <a:xfrm>
              <a:off x="10869084" y="6504788"/>
              <a:ext cx="487914" cy="366853"/>
            </a:xfrm>
            <a:custGeom>
              <a:rect b="b" l="l" r="r" t="t"/>
              <a:pathLst>
                <a:path extrusionOk="0" h="366853" w="487914">
                  <a:moveTo>
                    <a:pt x="217281" y="0"/>
                  </a:moveTo>
                  <a:lnTo>
                    <a:pt x="216656" y="0"/>
                  </a:lnTo>
                  <a:lnTo>
                    <a:pt x="11870" y="128699"/>
                  </a:lnTo>
                  <a:lnTo>
                    <a:pt x="8871" y="130573"/>
                  </a:lnTo>
                  <a:lnTo>
                    <a:pt x="0" y="366854"/>
                  </a:lnTo>
                  <a:lnTo>
                    <a:pt x="487289" y="366854"/>
                  </a:lnTo>
                  <a:lnTo>
                    <a:pt x="487914" y="356858"/>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7" name="Google Shape;447;p29"/>
            <p:cNvSpPr/>
            <p:nvPr/>
          </p:nvSpPr>
          <p:spPr>
            <a:xfrm>
              <a:off x="9654984" y="6536400"/>
              <a:ext cx="34859" cy="335865"/>
            </a:xfrm>
            <a:custGeom>
              <a:rect b="b" l="l" r="r" t="t"/>
              <a:pathLst>
                <a:path extrusionOk="0" h="335865" w="34859">
                  <a:moveTo>
                    <a:pt x="24864" y="0"/>
                  </a:moveTo>
                  <a:lnTo>
                    <a:pt x="0" y="14994"/>
                  </a:lnTo>
                  <a:lnTo>
                    <a:pt x="10245" y="335866"/>
                  </a:lnTo>
                  <a:lnTo>
                    <a:pt x="34860" y="335866"/>
                  </a:lnTo>
                  <a:lnTo>
                    <a:pt x="25864" y="35236"/>
                  </a:lnTo>
                  <a:lnTo>
                    <a:pt x="24864" y="0"/>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8" name="Google Shape;448;p29"/>
            <p:cNvSpPr/>
            <p:nvPr/>
          </p:nvSpPr>
          <p:spPr>
            <a:xfrm>
              <a:off x="8932920" y="6120441"/>
              <a:ext cx="746427" cy="695472"/>
            </a:xfrm>
            <a:custGeom>
              <a:rect b="b" l="l" r="r" t="t"/>
              <a:pathLst>
                <a:path extrusionOk="0" h="695472" w="746427">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9" name="Google Shape;449;p29"/>
            <p:cNvSpPr/>
            <p:nvPr/>
          </p:nvSpPr>
          <p:spPr>
            <a:xfrm>
              <a:off x="9210425" y="6862895"/>
              <a:ext cx="999" cy="8996"/>
            </a:xfrm>
            <a:custGeom>
              <a:rect b="b" l="l" r="r" t="t"/>
              <a:pathLst>
                <a:path extrusionOk="0" h="8996" w="999">
                  <a:moveTo>
                    <a:pt x="0" y="750"/>
                  </a:moveTo>
                  <a:lnTo>
                    <a:pt x="0" y="750"/>
                  </a:lnTo>
                  <a:lnTo>
                    <a:pt x="0" y="8997"/>
                  </a:lnTo>
                  <a:lnTo>
                    <a:pt x="1000" y="8997"/>
                  </a:lnTo>
                  <a:lnTo>
                    <a:pt x="1000"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0" name="Google Shape;450;p29"/>
            <p:cNvSpPr/>
            <p:nvPr/>
          </p:nvSpPr>
          <p:spPr>
            <a:xfrm>
              <a:off x="8932046" y="6403828"/>
              <a:ext cx="278004" cy="456692"/>
            </a:xfrm>
            <a:custGeom>
              <a:rect b="b" l="l" r="r" t="t"/>
              <a:pathLst>
                <a:path extrusionOk="0" h="456692" w="278004">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1" name="Google Shape;451;p29"/>
            <p:cNvSpPr/>
            <p:nvPr/>
          </p:nvSpPr>
          <p:spPr>
            <a:xfrm>
              <a:off x="9196182" y="6864020"/>
              <a:ext cx="14118" cy="8246"/>
            </a:xfrm>
            <a:custGeom>
              <a:rect b="b" l="l" r="r" t="t"/>
              <a:pathLst>
                <a:path extrusionOk="0" h="8246" w="14118">
                  <a:moveTo>
                    <a:pt x="0" y="8246"/>
                  </a:moveTo>
                  <a:lnTo>
                    <a:pt x="14119" y="8246"/>
                  </a:lnTo>
                  <a:lnTo>
                    <a:pt x="13744" y="0"/>
                  </a:lnTo>
                  <a:lnTo>
                    <a:pt x="0" y="8246"/>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2" name="Google Shape;452;p29"/>
            <p:cNvSpPr/>
            <p:nvPr/>
          </p:nvSpPr>
          <p:spPr>
            <a:xfrm>
              <a:off x="8833089" y="6707582"/>
              <a:ext cx="375587" cy="164434"/>
            </a:xfrm>
            <a:custGeom>
              <a:rect b="b" l="l" r="r" t="t"/>
              <a:pathLst>
                <a:path extrusionOk="0" h="164434" w="375587">
                  <a:moveTo>
                    <a:pt x="274881" y="0"/>
                  </a:moveTo>
                  <a:lnTo>
                    <a:pt x="274881" y="0"/>
                  </a:lnTo>
                  <a:lnTo>
                    <a:pt x="0" y="164434"/>
                  </a:lnTo>
                  <a:lnTo>
                    <a:pt x="355971" y="164434"/>
                  </a:lnTo>
                  <a:lnTo>
                    <a:pt x="375588" y="15256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3" name="Google Shape;453;p29"/>
            <p:cNvSpPr/>
            <p:nvPr/>
          </p:nvSpPr>
          <p:spPr>
            <a:xfrm>
              <a:off x="8605312" y="6609496"/>
              <a:ext cx="500658" cy="262395"/>
            </a:xfrm>
            <a:custGeom>
              <a:rect b="b" l="l" r="r" t="t"/>
              <a:pathLst>
                <a:path extrusionOk="0" h="262395" w="500658">
                  <a:moveTo>
                    <a:pt x="437936" y="0"/>
                  </a:moveTo>
                  <a:lnTo>
                    <a:pt x="437936" y="0"/>
                  </a:lnTo>
                  <a:lnTo>
                    <a:pt x="0" y="260896"/>
                  </a:lnTo>
                  <a:lnTo>
                    <a:pt x="0" y="262395"/>
                  </a:lnTo>
                  <a:lnTo>
                    <a:pt x="221404" y="262395"/>
                  </a:lnTo>
                  <a:lnTo>
                    <a:pt x="500659" y="9521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4" name="Google Shape;454;p29"/>
            <p:cNvSpPr/>
            <p:nvPr/>
          </p:nvSpPr>
          <p:spPr>
            <a:xfrm>
              <a:off x="8583571" y="6441438"/>
              <a:ext cx="458427" cy="425705"/>
            </a:xfrm>
            <a:custGeom>
              <a:rect b="b" l="l" r="r" t="t"/>
              <a:pathLst>
                <a:path extrusionOk="0" h="425705" w="458427">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5" name="Google Shape;455;p29"/>
            <p:cNvSpPr/>
            <p:nvPr/>
          </p:nvSpPr>
          <p:spPr>
            <a:xfrm>
              <a:off x="9211425" y="6553269"/>
              <a:ext cx="450679" cy="318997"/>
            </a:xfrm>
            <a:custGeom>
              <a:rect b="b" l="l" r="r" t="t"/>
              <a:pathLst>
                <a:path extrusionOk="0" h="318997" w="450679">
                  <a:moveTo>
                    <a:pt x="0" y="266269"/>
                  </a:moveTo>
                  <a:lnTo>
                    <a:pt x="2999" y="318997"/>
                  </a:lnTo>
                  <a:lnTo>
                    <a:pt x="450680" y="318997"/>
                  </a:lnTo>
                  <a:lnTo>
                    <a:pt x="440435" y="0"/>
                  </a:lnTo>
                  <a:lnTo>
                    <a:pt x="0" y="26626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6" name="Google Shape;456;p29"/>
            <p:cNvSpPr/>
            <p:nvPr/>
          </p:nvSpPr>
          <p:spPr>
            <a:xfrm>
              <a:off x="10501617" y="6637985"/>
              <a:ext cx="373088" cy="234281"/>
            </a:xfrm>
            <a:custGeom>
              <a:rect b="b" l="l" r="r" t="t"/>
              <a:pathLst>
                <a:path extrusionOk="0" h="234281" w="373088">
                  <a:moveTo>
                    <a:pt x="0" y="234281"/>
                  </a:moveTo>
                  <a:lnTo>
                    <a:pt x="364218" y="234281"/>
                  </a:lnTo>
                  <a:lnTo>
                    <a:pt x="373089" y="0"/>
                  </a:lnTo>
                  <a:lnTo>
                    <a:pt x="0" y="23428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7" name="Google Shape;457;p29"/>
            <p:cNvSpPr/>
            <p:nvPr/>
          </p:nvSpPr>
          <p:spPr>
            <a:xfrm>
              <a:off x="10943302" y="5212054"/>
              <a:ext cx="902984" cy="858907"/>
            </a:xfrm>
            <a:custGeom>
              <a:rect b="b" l="l" r="r" t="t"/>
              <a:pathLst>
                <a:path extrusionOk="0" h="858907" w="902984">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8" name="Google Shape;458;p29"/>
            <p:cNvSpPr/>
            <p:nvPr/>
          </p:nvSpPr>
          <p:spPr>
            <a:xfrm>
              <a:off x="10942302" y="4496089"/>
              <a:ext cx="445807" cy="977985"/>
            </a:xfrm>
            <a:custGeom>
              <a:rect b="b" l="l" r="r" t="t"/>
              <a:pathLst>
                <a:path extrusionOk="0" h="977985" w="445807">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9" name="Google Shape;459;p29"/>
            <p:cNvSpPr/>
            <p:nvPr/>
          </p:nvSpPr>
          <p:spPr>
            <a:xfrm>
              <a:off x="11834666" y="3337801"/>
              <a:ext cx="233899" cy="729958"/>
            </a:xfrm>
            <a:custGeom>
              <a:rect b="b" l="l" r="r" t="t"/>
              <a:pathLst>
                <a:path extrusionOk="0" h="729958" w="233899">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0" name="Google Shape;460;p29"/>
            <p:cNvSpPr/>
            <p:nvPr/>
          </p:nvSpPr>
          <p:spPr>
            <a:xfrm>
              <a:off x="11790311" y="3708653"/>
              <a:ext cx="70094" cy="384346"/>
            </a:xfrm>
            <a:custGeom>
              <a:rect b="b" l="l" r="r" t="t"/>
              <a:pathLst>
                <a:path extrusionOk="0" h="384346" w="70094">
                  <a:moveTo>
                    <a:pt x="37859" y="362730"/>
                  </a:moveTo>
                  <a:lnTo>
                    <a:pt x="40982" y="360981"/>
                  </a:lnTo>
                  <a:lnTo>
                    <a:pt x="70095" y="0"/>
                  </a:lnTo>
                  <a:lnTo>
                    <a:pt x="28238" y="23366"/>
                  </a:lnTo>
                  <a:lnTo>
                    <a:pt x="0" y="384347"/>
                  </a:lnTo>
                  <a:lnTo>
                    <a:pt x="37859" y="36273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1" name="Google Shape;461;p29"/>
            <p:cNvSpPr/>
            <p:nvPr/>
          </p:nvSpPr>
          <p:spPr>
            <a:xfrm>
              <a:off x="12088307" y="5542047"/>
              <a:ext cx="116699" cy="244527"/>
            </a:xfrm>
            <a:custGeom>
              <a:rect b="b" l="l" r="r" t="t"/>
              <a:pathLst>
                <a:path extrusionOk="0" h="244527" w="116699">
                  <a:moveTo>
                    <a:pt x="625" y="99460"/>
                  </a:moveTo>
                  <a:lnTo>
                    <a:pt x="0" y="105333"/>
                  </a:lnTo>
                  <a:lnTo>
                    <a:pt x="116700" y="244527"/>
                  </a:lnTo>
                  <a:lnTo>
                    <a:pt x="116700" y="125825"/>
                  </a:lnTo>
                  <a:lnTo>
                    <a:pt x="10621" y="0"/>
                  </a:lnTo>
                  <a:lnTo>
                    <a:pt x="625" y="99460"/>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2" name="Google Shape;462;p29"/>
            <p:cNvSpPr/>
            <p:nvPr/>
          </p:nvSpPr>
          <p:spPr>
            <a:xfrm>
              <a:off x="9698715" y="5708231"/>
              <a:ext cx="1419886" cy="1164035"/>
            </a:xfrm>
            <a:custGeom>
              <a:rect b="b" l="l" r="r" t="t"/>
              <a:pathLst>
                <a:path extrusionOk="0" h="1164035" w="1419886">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3" name="Google Shape;463;p29"/>
            <p:cNvSpPr/>
            <p:nvPr/>
          </p:nvSpPr>
          <p:spPr>
            <a:xfrm>
              <a:off x="8137514" y="6332107"/>
              <a:ext cx="62473" cy="539659"/>
            </a:xfrm>
            <a:custGeom>
              <a:rect b="b" l="l" r="r" t="t"/>
              <a:pathLst>
                <a:path extrusionOk="0" h="539659" w="62473">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4" name="Google Shape;464;p29"/>
            <p:cNvSpPr/>
            <p:nvPr/>
          </p:nvSpPr>
          <p:spPr>
            <a:xfrm>
              <a:off x="7865132" y="6363719"/>
              <a:ext cx="247518" cy="508546"/>
            </a:xfrm>
            <a:custGeom>
              <a:rect b="b" l="l" r="r" t="t"/>
              <a:pathLst>
                <a:path extrusionOk="0" h="508546" w="247518">
                  <a:moveTo>
                    <a:pt x="0" y="106582"/>
                  </a:moveTo>
                  <a:lnTo>
                    <a:pt x="53477" y="508547"/>
                  </a:lnTo>
                  <a:lnTo>
                    <a:pt x="247518" y="508547"/>
                  </a:lnTo>
                  <a:lnTo>
                    <a:pt x="185920" y="0"/>
                  </a:lnTo>
                  <a:lnTo>
                    <a:pt x="0" y="10658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5" name="Google Shape;465;p29"/>
            <p:cNvSpPr/>
            <p:nvPr/>
          </p:nvSpPr>
          <p:spPr>
            <a:xfrm>
              <a:off x="7682336" y="6174920"/>
              <a:ext cx="233024" cy="697346"/>
            </a:xfrm>
            <a:custGeom>
              <a:rect b="b" l="l" r="r" t="t"/>
              <a:pathLst>
                <a:path extrusionOk="0" h="697346" w="233024">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6" name="Google Shape;466;p29"/>
            <p:cNvSpPr/>
            <p:nvPr/>
          </p:nvSpPr>
          <p:spPr>
            <a:xfrm>
              <a:off x="7679962" y="5997366"/>
              <a:ext cx="370589" cy="469312"/>
            </a:xfrm>
            <a:custGeom>
              <a:rect b="b" l="l" r="r" t="t"/>
              <a:pathLst>
                <a:path extrusionOk="0" h="469312" w="370589">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7" name="Google Shape;467;p29"/>
            <p:cNvSpPr/>
            <p:nvPr/>
          </p:nvSpPr>
          <p:spPr>
            <a:xfrm>
              <a:off x="6974642" y="4975773"/>
              <a:ext cx="1131635" cy="1464540"/>
            </a:xfrm>
            <a:custGeom>
              <a:rect b="b" l="l" r="r" t="t"/>
              <a:pathLst>
                <a:path extrusionOk="0" h="1464540" w="1131635">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8" name="Google Shape;468;p29"/>
            <p:cNvSpPr/>
            <p:nvPr/>
          </p:nvSpPr>
          <p:spPr>
            <a:xfrm>
              <a:off x="7482797" y="6716828"/>
              <a:ext cx="279878" cy="155437"/>
            </a:xfrm>
            <a:custGeom>
              <a:rect b="b" l="l" r="r" t="t"/>
              <a:pathLst>
                <a:path extrusionOk="0" h="155437" w="279878">
                  <a:moveTo>
                    <a:pt x="257889" y="0"/>
                  </a:moveTo>
                  <a:lnTo>
                    <a:pt x="254890" y="1749"/>
                  </a:lnTo>
                  <a:lnTo>
                    <a:pt x="0" y="148941"/>
                  </a:lnTo>
                  <a:lnTo>
                    <a:pt x="1000" y="155438"/>
                  </a:lnTo>
                  <a:lnTo>
                    <a:pt x="279879" y="155438"/>
                  </a:lnTo>
                  <a:lnTo>
                    <a:pt x="258763" y="5748"/>
                  </a:lnTo>
                  <a:lnTo>
                    <a:pt x="257889" y="0"/>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9" name="Google Shape;469;p29"/>
            <p:cNvSpPr/>
            <p:nvPr/>
          </p:nvSpPr>
          <p:spPr>
            <a:xfrm>
              <a:off x="7014999" y="3814861"/>
              <a:ext cx="1252583" cy="2157764"/>
            </a:xfrm>
            <a:custGeom>
              <a:rect b="b" l="l" r="r" t="t"/>
              <a:pathLst>
                <a:path extrusionOk="0" h="2157764" w="1252583">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0" name="Google Shape;470;p29"/>
            <p:cNvSpPr/>
            <p:nvPr/>
          </p:nvSpPr>
          <p:spPr>
            <a:xfrm>
              <a:off x="6217719" y="4322158"/>
              <a:ext cx="1502600" cy="2550107"/>
            </a:xfrm>
            <a:custGeom>
              <a:rect b="b" l="l" r="r" t="t"/>
              <a:pathLst>
                <a:path extrusionOk="0" h="2550107" w="1502600">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1" name="Google Shape;471;p29"/>
            <p:cNvSpPr/>
            <p:nvPr/>
          </p:nvSpPr>
          <p:spPr>
            <a:xfrm>
              <a:off x="7305998" y="4725997"/>
              <a:ext cx="110577" cy="213664"/>
            </a:xfrm>
            <a:custGeom>
              <a:rect b="b" l="l" r="r" t="t"/>
              <a:pathLst>
                <a:path extrusionOk="0" h="213664" w="110577">
                  <a:moveTo>
                    <a:pt x="30987" y="206792"/>
                  </a:moveTo>
                  <a:lnTo>
                    <a:pt x="35235" y="213665"/>
                  </a:lnTo>
                  <a:lnTo>
                    <a:pt x="110577" y="174180"/>
                  </a:lnTo>
                  <a:lnTo>
                    <a:pt x="0" y="0"/>
                  </a:lnTo>
                  <a:lnTo>
                    <a:pt x="30987" y="206792"/>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2" name="Google Shape;472;p29"/>
            <p:cNvSpPr/>
            <p:nvPr/>
          </p:nvSpPr>
          <p:spPr>
            <a:xfrm>
              <a:off x="8126144" y="5414223"/>
              <a:ext cx="420568" cy="536286"/>
            </a:xfrm>
            <a:custGeom>
              <a:rect b="b" l="l" r="r" t="t"/>
              <a:pathLst>
                <a:path extrusionOk="0" h="536286" w="420568">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3" name="Google Shape;473;p29"/>
            <p:cNvSpPr/>
            <p:nvPr/>
          </p:nvSpPr>
          <p:spPr>
            <a:xfrm>
              <a:off x="7523155" y="4048267"/>
              <a:ext cx="1024307" cy="1797533"/>
            </a:xfrm>
            <a:custGeom>
              <a:rect b="b" l="l" r="r" t="t"/>
              <a:pathLst>
                <a:path extrusionOk="0" h="1797533" w="1024307">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4" name="Google Shape;474;p29"/>
            <p:cNvSpPr/>
            <p:nvPr/>
          </p:nvSpPr>
          <p:spPr>
            <a:xfrm>
              <a:off x="7814904" y="4937538"/>
              <a:ext cx="444183" cy="547531"/>
            </a:xfrm>
            <a:custGeom>
              <a:rect b="b" l="l" r="r" t="t"/>
              <a:pathLst>
                <a:path extrusionOk="0" h="547531" w="444183">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5" name="Google Shape;475;p29"/>
            <p:cNvSpPr/>
            <p:nvPr/>
          </p:nvSpPr>
          <p:spPr>
            <a:xfrm>
              <a:off x="7145568" y="2343947"/>
              <a:ext cx="451055" cy="2279341"/>
            </a:xfrm>
            <a:custGeom>
              <a:rect b="b" l="l" r="r" t="t"/>
              <a:pathLst>
                <a:path extrusionOk="0" h="2279341" w="451055">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6" name="Google Shape;476;p29"/>
            <p:cNvSpPr/>
            <p:nvPr/>
          </p:nvSpPr>
          <p:spPr>
            <a:xfrm>
              <a:off x="7539772" y="4575682"/>
              <a:ext cx="186044" cy="263895"/>
            </a:xfrm>
            <a:custGeom>
              <a:rect b="b" l="l" r="r" t="t"/>
              <a:pathLst>
                <a:path extrusionOk="0" h="263895" w="186044">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7" name="Google Shape;477;p29"/>
            <p:cNvSpPr/>
            <p:nvPr/>
          </p:nvSpPr>
          <p:spPr>
            <a:xfrm>
              <a:off x="7458932" y="4455230"/>
              <a:ext cx="84338" cy="114329"/>
            </a:xfrm>
            <a:custGeom>
              <a:rect b="b" l="l" r="r" t="t"/>
              <a:pathLst>
                <a:path extrusionOk="0" h="114329" w="84338">
                  <a:moveTo>
                    <a:pt x="69345" y="114329"/>
                  </a:moveTo>
                  <a:lnTo>
                    <a:pt x="84339" y="106582"/>
                  </a:lnTo>
                  <a:lnTo>
                    <a:pt x="15243" y="750"/>
                  </a:lnTo>
                  <a:lnTo>
                    <a:pt x="14744" y="0"/>
                  </a:lnTo>
                  <a:lnTo>
                    <a:pt x="0" y="7622"/>
                  </a:lnTo>
                  <a:lnTo>
                    <a:pt x="69345" y="114329"/>
                  </a:lnTo>
                  <a:close/>
                </a:path>
              </a:pathLst>
            </a:custGeom>
            <a:solidFill>
              <a:srgbClr val="F265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8" name="Google Shape;478;p29"/>
            <p:cNvSpPr/>
            <p:nvPr/>
          </p:nvSpPr>
          <p:spPr>
            <a:xfrm>
              <a:off x="7014000" y="3634058"/>
              <a:ext cx="457177" cy="825670"/>
            </a:xfrm>
            <a:custGeom>
              <a:rect b="b" l="l" r="r" t="t"/>
              <a:pathLst>
                <a:path extrusionOk="0" h="825670" w="457177">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9" name="Google Shape;479;p29"/>
            <p:cNvSpPr/>
            <p:nvPr/>
          </p:nvSpPr>
          <p:spPr>
            <a:xfrm>
              <a:off x="5732678" y="2839874"/>
              <a:ext cx="1571321" cy="1910988"/>
            </a:xfrm>
            <a:custGeom>
              <a:rect b="b" l="l" r="r" t="t"/>
              <a:pathLst>
                <a:path extrusionOk="0" h="1910988" w="1571321">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0" name="Google Shape;480;p29"/>
            <p:cNvSpPr/>
            <p:nvPr/>
          </p:nvSpPr>
          <p:spPr>
            <a:xfrm>
              <a:off x="7579505" y="4468975"/>
              <a:ext cx="312864" cy="510171"/>
            </a:xfrm>
            <a:custGeom>
              <a:rect b="b" l="l" r="r" t="t"/>
              <a:pathLst>
                <a:path extrusionOk="0" h="510171" w="312864">
                  <a:moveTo>
                    <a:pt x="249392" y="510171"/>
                  </a:moveTo>
                  <a:lnTo>
                    <a:pt x="250017" y="509797"/>
                  </a:lnTo>
                  <a:lnTo>
                    <a:pt x="312865" y="476310"/>
                  </a:lnTo>
                  <a:lnTo>
                    <a:pt x="0" y="0"/>
                  </a:lnTo>
                  <a:lnTo>
                    <a:pt x="21616" y="160936"/>
                  </a:lnTo>
                  <a:lnTo>
                    <a:pt x="150435" y="358357"/>
                  </a:lnTo>
                  <a:lnTo>
                    <a:pt x="249392" y="510171"/>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1" name="Google Shape;481;p29"/>
            <p:cNvSpPr/>
            <p:nvPr/>
          </p:nvSpPr>
          <p:spPr>
            <a:xfrm>
              <a:off x="7522780" y="3836352"/>
              <a:ext cx="1431006" cy="1701196"/>
            </a:xfrm>
            <a:custGeom>
              <a:rect b="b" l="l" r="r" t="t"/>
              <a:pathLst>
                <a:path extrusionOk="0" h="1701196" w="143100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2" name="Google Shape;482;p29"/>
            <p:cNvSpPr/>
            <p:nvPr/>
          </p:nvSpPr>
          <p:spPr>
            <a:xfrm>
              <a:off x="7997450" y="4575432"/>
              <a:ext cx="254514" cy="380972"/>
            </a:xfrm>
            <a:custGeom>
              <a:rect b="b" l="l" r="r" t="t"/>
              <a:pathLst>
                <a:path extrusionOk="0" h="380972" w="254514">
                  <a:moveTo>
                    <a:pt x="2249" y="0"/>
                  </a:moveTo>
                  <a:cubicBezTo>
                    <a:pt x="1774" y="1325"/>
                    <a:pt x="1000" y="2511"/>
                    <a:pt x="0" y="3499"/>
                  </a:cubicBezTo>
                  <a:lnTo>
                    <a:pt x="254515" y="380973"/>
                  </a:lnTo>
                  <a:lnTo>
                    <a:pt x="253640" y="372602"/>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3" name="Google Shape;483;p29"/>
            <p:cNvSpPr/>
            <p:nvPr/>
          </p:nvSpPr>
          <p:spPr>
            <a:xfrm>
              <a:off x="8254214" y="4953656"/>
              <a:ext cx="59224" cy="94462"/>
            </a:xfrm>
            <a:custGeom>
              <a:rect b="b" l="l" r="r" t="t"/>
              <a:pathLst>
                <a:path extrusionOk="0" h="94462" w="59224">
                  <a:moveTo>
                    <a:pt x="750" y="0"/>
                  </a:moveTo>
                  <a:lnTo>
                    <a:pt x="750" y="5373"/>
                  </a:lnTo>
                  <a:cubicBezTo>
                    <a:pt x="775" y="5998"/>
                    <a:pt x="487" y="6610"/>
                    <a:pt x="0" y="6998"/>
                  </a:cubicBezTo>
                  <a:lnTo>
                    <a:pt x="59224" y="94463"/>
                  </a:lnTo>
                  <a:lnTo>
                    <a:pt x="58350" y="86091"/>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4" name="Google Shape;484;p29"/>
            <p:cNvSpPr/>
            <p:nvPr/>
          </p:nvSpPr>
          <p:spPr>
            <a:xfrm>
              <a:off x="8316437" y="4857820"/>
              <a:ext cx="338228" cy="192548"/>
            </a:xfrm>
            <a:custGeom>
              <a:rect b="b" l="l" r="r" t="t"/>
              <a:pathLst>
                <a:path extrusionOk="0" h="192548" w="33822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5" name="Google Shape;485;p29"/>
            <p:cNvSpPr/>
            <p:nvPr/>
          </p:nvSpPr>
          <p:spPr>
            <a:xfrm>
              <a:off x="8255338" y="4767231"/>
              <a:ext cx="397078" cy="269642"/>
            </a:xfrm>
            <a:custGeom>
              <a:rect b="b" l="l" r="r" t="t"/>
              <a:pathLst>
                <a:path extrusionOk="0" h="269642" w="397078">
                  <a:moveTo>
                    <a:pt x="336105" y="0"/>
                  </a:moveTo>
                  <a:lnTo>
                    <a:pt x="0" y="180803"/>
                  </a:lnTo>
                  <a:lnTo>
                    <a:pt x="59849" y="269642"/>
                  </a:lnTo>
                  <a:lnTo>
                    <a:pt x="397078" y="87090"/>
                  </a:lnTo>
                  <a:lnTo>
                    <a:pt x="336729" y="875"/>
                  </a:lnTo>
                  <a:lnTo>
                    <a:pt x="336105" y="0"/>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6" name="Google Shape;486;p29"/>
            <p:cNvSpPr/>
            <p:nvPr/>
          </p:nvSpPr>
          <p:spPr>
            <a:xfrm>
              <a:off x="8000948" y="4393130"/>
              <a:ext cx="588370" cy="551780"/>
            </a:xfrm>
            <a:custGeom>
              <a:rect b="b" l="l" r="r" t="t"/>
              <a:pathLst>
                <a:path extrusionOk="0" h="551780" w="58837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7" name="Google Shape;487;p29"/>
            <p:cNvSpPr/>
            <p:nvPr/>
          </p:nvSpPr>
          <p:spPr>
            <a:xfrm>
              <a:off x="8213231" y="3990915"/>
              <a:ext cx="436936" cy="449320"/>
            </a:xfrm>
            <a:custGeom>
              <a:rect b="b" l="l" r="r" t="t"/>
              <a:pathLst>
                <a:path extrusionOk="0" h="449320" w="436936">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8" name="Google Shape;488;p29"/>
            <p:cNvSpPr/>
            <p:nvPr/>
          </p:nvSpPr>
          <p:spPr>
            <a:xfrm>
              <a:off x="8389405" y="4318160"/>
              <a:ext cx="517526" cy="519917"/>
            </a:xfrm>
            <a:custGeom>
              <a:rect b="b" l="l" r="r" t="t"/>
              <a:pathLst>
                <a:path extrusionOk="0" h="519917" w="517526">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9" name="Google Shape;489;p29"/>
            <p:cNvSpPr/>
            <p:nvPr/>
          </p:nvSpPr>
          <p:spPr>
            <a:xfrm>
              <a:off x="8669534" y="4730496"/>
              <a:ext cx="324984" cy="560776"/>
            </a:xfrm>
            <a:custGeom>
              <a:rect b="b" l="l" r="r" t="t"/>
              <a:pathLst>
                <a:path extrusionOk="0" h="560776" w="324984">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0" name="Google Shape;490;p29"/>
            <p:cNvSpPr/>
            <p:nvPr/>
          </p:nvSpPr>
          <p:spPr>
            <a:xfrm>
              <a:off x="8662787" y="4860194"/>
              <a:ext cx="304368" cy="430827"/>
            </a:xfrm>
            <a:custGeom>
              <a:rect b="b" l="l" r="r" t="t"/>
              <a:pathLst>
                <a:path extrusionOk="0" h="430827" w="304368">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1" name="Google Shape;491;p29"/>
            <p:cNvSpPr/>
            <p:nvPr/>
          </p:nvSpPr>
          <p:spPr>
            <a:xfrm>
              <a:off x="8542214" y="5310639"/>
              <a:ext cx="456427" cy="279888"/>
            </a:xfrm>
            <a:custGeom>
              <a:rect b="b" l="l" r="r" t="t"/>
              <a:pathLst>
                <a:path extrusionOk="0" h="279888" w="456427">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2" name="Google Shape;492;p29"/>
            <p:cNvSpPr/>
            <p:nvPr/>
          </p:nvSpPr>
          <p:spPr>
            <a:xfrm>
              <a:off x="8983399" y="5287648"/>
              <a:ext cx="13619" cy="26239"/>
            </a:xfrm>
            <a:custGeom>
              <a:rect b="b" l="l" r="r" t="t"/>
              <a:pathLst>
                <a:path extrusionOk="0" h="26239" w="13619">
                  <a:moveTo>
                    <a:pt x="13619" y="26240"/>
                  </a:moveTo>
                  <a:lnTo>
                    <a:pt x="11870" y="0"/>
                  </a:lnTo>
                  <a:lnTo>
                    <a:pt x="0" y="6622"/>
                  </a:lnTo>
                  <a:lnTo>
                    <a:pt x="13619" y="26240"/>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3" name="Google Shape;493;p29"/>
            <p:cNvSpPr/>
            <p:nvPr/>
          </p:nvSpPr>
          <p:spPr>
            <a:xfrm>
              <a:off x="8630051" y="3993289"/>
              <a:ext cx="329232" cy="733707"/>
            </a:xfrm>
            <a:custGeom>
              <a:rect b="b" l="l" r="r" t="t"/>
              <a:pathLst>
                <a:path extrusionOk="0" h="733707" w="329232">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4" name="Google Shape;494;p29"/>
            <p:cNvSpPr/>
            <p:nvPr/>
          </p:nvSpPr>
          <p:spPr>
            <a:xfrm>
              <a:off x="8557083" y="3710902"/>
              <a:ext cx="152434" cy="272016"/>
            </a:xfrm>
            <a:custGeom>
              <a:rect b="b" l="l" r="r" t="t"/>
              <a:pathLst>
                <a:path extrusionOk="0" h="272016" w="152434">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5" name="Google Shape;495;p29"/>
            <p:cNvSpPr/>
            <p:nvPr/>
          </p:nvSpPr>
          <p:spPr>
            <a:xfrm>
              <a:off x="7975459" y="3438636"/>
              <a:ext cx="905733" cy="706468"/>
            </a:xfrm>
            <a:custGeom>
              <a:rect b="b" l="l" r="r" t="t"/>
              <a:pathLst>
                <a:path extrusionOk="0" h="706468" w="905733">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6" name="Google Shape;496;p29"/>
            <p:cNvSpPr/>
            <p:nvPr/>
          </p:nvSpPr>
          <p:spPr>
            <a:xfrm>
              <a:off x="8651042" y="3986667"/>
              <a:ext cx="318487" cy="433952"/>
            </a:xfrm>
            <a:custGeom>
              <a:rect b="b" l="l" r="r" t="t"/>
              <a:pathLst>
                <a:path extrusionOk="0" h="433952" w="318487">
                  <a:moveTo>
                    <a:pt x="750" y="1499"/>
                  </a:moveTo>
                  <a:lnTo>
                    <a:pt x="750" y="1499"/>
                  </a:lnTo>
                  <a:lnTo>
                    <a:pt x="0" y="1499"/>
                  </a:lnTo>
                  <a:lnTo>
                    <a:pt x="315489" y="433952"/>
                  </a:lnTo>
                  <a:lnTo>
                    <a:pt x="318487" y="432452"/>
                  </a:lnTo>
                  <a:lnTo>
                    <a:pt x="2249" y="0"/>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7" name="Google Shape;497;p29"/>
            <p:cNvSpPr/>
            <p:nvPr/>
          </p:nvSpPr>
          <p:spPr>
            <a:xfrm>
              <a:off x="8631551" y="4305665"/>
              <a:ext cx="330481" cy="469187"/>
            </a:xfrm>
            <a:custGeom>
              <a:rect b="b" l="l" r="r" t="t"/>
              <a:pathLst>
                <a:path extrusionOk="0" h="469187" w="330481">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8" name="Google Shape;498;p29"/>
            <p:cNvSpPr/>
            <p:nvPr/>
          </p:nvSpPr>
          <p:spPr>
            <a:xfrm>
              <a:off x="8657290" y="4860944"/>
              <a:ext cx="302119" cy="433952"/>
            </a:xfrm>
            <a:custGeom>
              <a:rect b="b" l="l" r="r" t="t"/>
              <a:pathLst>
                <a:path extrusionOk="0" h="433952" w="302119">
                  <a:moveTo>
                    <a:pt x="0" y="0"/>
                  </a:moveTo>
                  <a:lnTo>
                    <a:pt x="375" y="5248"/>
                  </a:lnTo>
                  <a:lnTo>
                    <a:pt x="299745" y="433952"/>
                  </a:lnTo>
                  <a:lnTo>
                    <a:pt x="300495" y="433577"/>
                  </a:lnTo>
                  <a:lnTo>
                    <a:pt x="302119" y="432703"/>
                  </a:lnTo>
                  <a:lnTo>
                    <a:pt x="0" y="0"/>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9" name="Google Shape;499;p29"/>
            <p:cNvSpPr/>
            <p:nvPr/>
          </p:nvSpPr>
          <p:spPr>
            <a:xfrm>
              <a:off x="8571174" y="5353247"/>
              <a:ext cx="456205" cy="561651"/>
            </a:xfrm>
            <a:custGeom>
              <a:rect b="b" l="l" r="r" t="t"/>
              <a:pathLst>
                <a:path extrusionOk="0" h="561651" w="456205">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0" name="Google Shape;500;p29"/>
            <p:cNvSpPr/>
            <p:nvPr/>
          </p:nvSpPr>
          <p:spPr>
            <a:xfrm>
              <a:off x="8960908" y="4459104"/>
              <a:ext cx="371339" cy="1434927"/>
            </a:xfrm>
            <a:custGeom>
              <a:rect b="b" l="l" r="r" t="t"/>
              <a:pathLst>
                <a:path extrusionOk="0" h="1434927" w="371339">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1" name="Google Shape;501;p29"/>
            <p:cNvSpPr/>
            <p:nvPr/>
          </p:nvSpPr>
          <p:spPr>
            <a:xfrm>
              <a:off x="8454627" y="5674119"/>
              <a:ext cx="727310" cy="942374"/>
            </a:xfrm>
            <a:custGeom>
              <a:rect b="b" l="l" r="r" t="t"/>
              <a:pathLst>
                <a:path extrusionOk="0" h="942374" w="727310">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2" name="Google Shape;502;p29"/>
            <p:cNvSpPr/>
            <p:nvPr/>
          </p:nvSpPr>
          <p:spPr>
            <a:xfrm>
              <a:off x="8964907" y="6058466"/>
              <a:ext cx="140064" cy="258147"/>
            </a:xfrm>
            <a:custGeom>
              <a:rect b="b" l="l" r="r" t="t"/>
              <a:pathLst>
                <a:path extrusionOk="0" h="258147" w="140064">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3" name="Google Shape;503;p29"/>
            <p:cNvSpPr/>
            <p:nvPr/>
          </p:nvSpPr>
          <p:spPr>
            <a:xfrm>
              <a:off x="8959534" y="4222948"/>
              <a:ext cx="643471" cy="524665"/>
            </a:xfrm>
            <a:custGeom>
              <a:rect b="b" l="l" r="r" t="t"/>
              <a:pathLst>
                <a:path extrusionOk="0" h="524665" w="643471">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4" name="Google Shape;504;p29"/>
            <p:cNvSpPr/>
            <p:nvPr/>
          </p:nvSpPr>
          <p:spPr>
            <a:xfrm>
              <a:off x="9176565" y="4517456"/>
              <a:ext cx="455678" cy="1129299"/>
            </a:xfrm>
            <a:custGeom>
              <a:rect b="b" l="l" r="r" t="t"/>
              <a:pathLst>
                <a:path extrusionOk="0" h="1129299" w="455678">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5" name="Google Shape;505;p29"/>
            <p:cNvSpPr/>
            <p:nvPr/>
          </p:nvSpPr>
          <p:spPr>
            <a:xfrm>
              <a:off x="8661163" y="3752386"/>
              <a:ext cx="1532587" cy="1716940"/>
            </a:xfrm>
            <a:custGeom>
              <a:rect b="b" l="l" r="r" t="t"/>
              <a:pathLst>
                <a:path extrusionOk="0" h="1716940" w="1532587">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6" name="Google Shape;506;p29"/>
            <p:cNvSpPr/>
            <p:nvPr/>
          </p:nvSpPr>
          <p:spPr>
            <a:xfrm>
              <a:off x="8710142" y="6421821"/>
              <a:ext cx="56600" cy="114704"/>
            </a:xfrm>
            <a:custGeom>
              <a:rect b="b" l="l" r="r" t="t"/>
              <a:pathLst>
                <a:path extrusionOk="0" h="114704" w="56600">
                  <a:moveTo>
                    <a:pt x="9746" y="114705"/>
                  </a:moveTo>
                  <a:lnTo>
                    <a:pt x="56601" y="87090"/>
                  </a:lnTo>
                  <a:lnTo>
                    <a:pt x="0" y="0"/>
                  </a:lnTo>
                  <a:lnTo>
                    <a:pt x="9746" y="114705"/>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7" name="Google Shape;507;p29"/>
            <p:cNvSpPr/>
            <p:nvPr/>
          </p:nvSpPr>
          <p:spPr>
            <a:xfrm>
              <a:off x="8182745" y="4052641"/>
              <a:ext cx="227776" cy="132072"/>
            </a:xfrm>
            <a:custGeom>
              <a:rect b="b" l="l" r="r" t="t"/>
              <a:pathLst>
                <a:path extrusionOk="0" h="132072" w="227776">
                  <a:moveTo>
                    <a:pt x="211534" y="0"/>
                  </a:moveTo>
                  <a:lnTo>
                    <a:pt x="0" y="109082"/>
                  </a:lnTo>
                  <a:lnTo>
                    <a:pt x="16118" y="132072"/>
                  </a:lnTo>
                  <a:lnTo>
                    <a:pt x="227777" y="22741"/>
                  </a:lnTo>
                  <a:lnTo>
                    <a:pt x="211534" y="0"/>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8" name="Google Shape;508;p29"/>
            <p:cNvSpPr/>
            <p:nvPr/>
          </p:nvSpPr>
          <p:spPr>
            <a:xfrm>
              <a:off x="9647362" y="5347625"/>
              <a:ext cx="96333" cy="133946"/>
            </a:xfrm>
            <a:custGeom>
              <a:rect b="b" l="l" r="r" t="t"/>
              <a:pathLst>
                <a:path extrusionOk="0" h="133946" w="96333">
                  <a:moveTo>
                    <a:pt x="96334" y="131697"/>
                  </a:moveTo>
                  <a:lnTo>
                    <a:pt x="0" y="0"/>
                  </a:lnTo>
                  <a:lnTo>
                    <a:pt x="250" y="7622"/>
                  </a:lnTo>
                  <a:lnTo>
                    <a:pt x="92335" y="133946"/>
                  </a:lnTo>
                  <a:lnTo>
                    <a:pt x="96334" y="131697"/>
                  </a:lnTo>
                  <a:close/>
                </a:path>
              </a:pathLst>
            </a:custGeom>
            <a:solidFill>
              <a:srgbClr val="DD2A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9" name="Google Shape;509;p29"/>
            <p:cNvSpPr/>
            <p:nvPr/>
          </p:nvSpPr>
          <p:spPr>
            <a:xfrm>
              <a:off x="9647987" y="5390482"/>
              <a:ext cx="209159" cy="315499"/>
            </a:xfrm>
            <a:custGeom>
              <a:rect b="b" l="l" r="r" t="t"/>
              <a:pathLst>
                <a:path extrusionOk="0" h="315499" w="20915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0" name="Google Shape;510;p29"/>
            <p:cNvSpPr/>
            <p:nvPr/>
          </p:nvSpPr>
          <p:spPr>
            <a:xfrm>
              <a:off x="9225669" y="5417472"/>
              <a:ext cx="711192" cy="644492"/>
            </a:xfrm>
            <a:custGeom>
              <a:rect b="b" l="l" r="r" t="t"/>
              <a:pathLst>
                <a:path extrusionOk="0" h="644492" w="7111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1" name="Google Shape;511;p29"/>
            <p:cNvSpPr/>
            <p:nvPr/>
          </p:nvSpPr>
          <p:spPr>
            <a:xfrm>
              <a:off x="9748818" y="5505936"/>
              <a:ext cx="51852" cy="71096"/>
            </a:xfrm>
            <a:custGeom>
              <a:rect b="b" l="l" r="r" t="t"/>
              <a:pathLst>
                <a:path extrusionOk="0" h="71096" w="51852">
                  <a:moveTo>
                    <a:pt x="0" y="125"/>
                  </a:moveTo>
                  <a:lnTo>
                    <a:pt x="0" y="875"/>
                  </a:lnTo>
                  <a:lnTo>
                    <a:pt x="51103" y="71097"/>
                  </a:lnTo>
                  <a:lnTo>
                    <a:pt x="51853" y="70472"/>
                  </a:lnTo>
                  <a:lnTo>
                    <a:pt x="375"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2" name="Google Shape;512;p29"/>
            <p:cNvSpPr/>
            <p:nvPr/>
          </p:nvSpPr>
          <p:spPr>
            <a:xfrm>
              <a:off x="9851399" y="5551918"/>
              <a:ext cx="2248" cy="4498"/>
            </a:xfrm>
            <a:custGeom>
              <a:rect b="b" l="l" r="r" t="t"/>
              <a:pathLst>
                <a:path extrusionOk="0" h="4498" w="2248">
                  <a:moveTo>
                    <a:pt x="2249" y="4498"/>
                  </a:moveTo>
                  <a:lnTo>
                    <a:pt x="2249" y="0"/>
                  </a:lnTo>
                  <a:lnTo>
                    <a:pt x="0" y="1250"/>
                  </a:lnTo>
                  <a:cubicBezTo>
                    <a:pt x="912" y="2212"/>
                    <a:pt x="1674" y="3299"/>
                    <a:pt x="2249" y="4498"/>
                  </a:cubicBez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3" name="Google Shape;513;p29"/>
            <p:cNvSpPr/>
            <p:nvPr/>
          </p:nvSpPr>
          <p:spPr>
            <a:xfrm>
              <a:off x="9813540" y="5567162"/>
              <a:ext cx="41606" cy="72970"/>
            </a:xfrm>
            <a:custGeom>
              <a:rect b="b" l="l" r="r" t="t"/>
              <a:pathLst>
                <a:path extrusionOk="0" h="72970" w="41606">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4" name="Google Shape;514;p29"/>
            <p:cNvSpPr/>
            <p:nvPr/>
          </p:nvSpPr>
          <p:spPr>
            <a:xfrm>
              <a:off x="9809292" y="5573534"/>
              <a:ext cx="7121" cy="6122"/>
            </a:xfrm>
            <a:custGeom>
              <a:rect b="b" l="l" r="r" t="t"/>
              <a:pathLst>
                <a:path extrusionOk="0" h="6122" w="7121">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5" name="Google Shape;515;p29"/>
            <p:cNvSpPr/>
            <p:nvPr/>
          </p:nvSpPr>
          <p:spPr>
            <a:xfrm>
              <a:off x="8964157" y="5829182"/>
              <a:ext cx="543889" cy="435451"/>
            </a:xfrm>
            <a:custGeom>
              <a:rect b="b" l="l" r="r" t="t"/>
              <a:pathLst>
                <a:path extrusionOk="0" h="435451" w="543889">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6" name="Google Shape;516;p29"/>
            <p:cNvSpPr/>
            <p:nvPr/>
          </p:nvSpPr>
          <p:spPr>
            <a:xfrm>
              <a:off x="9750442" y="5233920"/>
              <a:ext cx="496410" cy="341488"/>
            </a:xfrm>
            <a:custGeom>
              <a:rect b="b" l="l" r="r" t="t"/>
              <a:pathLst>
                <a:path extrusionOk="0" h="341488" w="496410">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7" name="Google Shape;517;p29"/>
            <p:cNvSpPr/>
            <p:nvPr/>
          </p:nvSpPr>
          <p:spPr>
            <a:xfrm>
              <a:off x="9870890" y="5509310"/>
              <a:ext cx="194541" cy="248526"/>
            </a:xfrm>
            <a:custGeom>
              <a:rect b="b" l="l" r="r" t="t"/>
              <a:pathLst>
                <a:path extrusionOk="0" h="248526" w="194541">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8" name="Google Shape;518;p29"/>
            <p:cNvSpPr/>
            <p:nvPr/>
          </p:nvSpPr>
          <p:spPr>
            <a:xfrm>
              <a:off x="9037875" y="3658048"/>
              <a:ext cx="1229468" cy="1611232"/>
            </a:xfrm>
            <a:custGeom>
              <a:rect b="b" l="l" r="r" t="t"/>
              <a:pathLst>
                <a:path extrusionOk="0" h="1611232" w="1229468">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9" name="Google Shape;519;p29"/>
            <p:cNvSpPr/>
            <p:nvPr/>
          </p:nvSpPr>
          <p:spPr>
            <a:xfrm>
              <a:off x="7329363" y="2395801"/>
              <a:ext cx="600490" cy="1642845"/>
            </a:xfrm>
            <a:custGeom>
              <a:rect b="b" l="l" r="r" t="t"/>
              <a:pathLst>
                <a:path extrusionOk="0" h="1642845" w="600490">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0" name="Google Shape;520;p29"/>
            <p:cNvSpPr/>
            <p:nvPr/>
          </p:nvSpPr>
          <p:spPr>
            <a:xfrm>
              <a:off x="9037125" y="3500986"/>
              <a:ext cx="1287818" cy="1765170"/>
            </a:xfrm>
            <a:custGeom>
              <a:rect b="b" l="l" r="r" t="t"/>
              <a:pathLst>
                <a:path extrusionOk="0" h="1765170" w="1287818">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1" name="Google Shape;521;p29"/>
            <p:cNvSpPr/>
            <p:nvPr/>
          </p:nvSpPr>
          <p:spPr>
            <a:xfrm>
              <a:off x="9807043" y="4193834"/>
              <a:ext cx="609861" cy="831043"/>
            </a:xfrm>
            <a:custGeom>
              <a:rect b="b" l="l" r="r" t="t"/>
              <a:pathLst>
                <a:path extrusionOk="0" h="831043" w="609861">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2" name="Google Shape;522;p29"/>
            <p:cNvSpPr/>
            <p:nvPr/>
          </p:nvSpPr>
          <p:spPr>
            <a:xfrm>
              <a:off x="9806168" y="3675041"/>
              <a:ext cx="930597" cy="1295858"/>
            </a:xfrm>
            <a:custGeom>
              <a:rect b="b" l="l" r="r" t="t"/>
              <a:pathLst>
                <a:path extrusionOk="0" h="1295858" w="930597">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3" name="Google Shape;523;p29"/>
            <p:cNvSpPr/>
            <p:nvPr/>
          </p:nvSpPr>
          <p:spPr>
            <a:xfrm>
              <a:off x="10054686" y="4139981"/>
              <a:ext cx="571253" cy="749201"/>
            </a:xfrm>
            <a:custGeom>
              <a:rect b="b" l="l" r="r" t="t"/>
              <a:pathLst>
                <a:path extrusionOk="0" h="749201" w="571253">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4" name="Google Shape;524;p29"/>
            <p:cNvSpPr/>
            <p:nvPr/>
          </p:nvSpPr>
          <p:spPr>
            <a:xfrm>
              <a:off x="8709392" y="6254888"/>
              <a:ext cx="306367" cy="252524"/>
            </a:xfrm>
            <a:custGeom>
              <a:rect b="b" l="l" r="r" t="t"/>
              <a:pathLst>
                <a:path extrusionOk="0" h="252524" w="306367">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5" name="Google Shape;525;p29"/>
            <p:cNvSpPr/>
            <p:nvPr/>
          </p:nvSpPr>
          <p:spPr>
            <a:xfrm>
              <a:off x="9154450" y="2604218"/>
              <a:ext cx="151434" cy="951620"/>
            </a:xfrm>
            <a:custGeom>
              <a:rect b="b" l="l" r="r" t="t"/>
              <a:pathLst>
                <a:path extrusionOk="0" h="951620" w="151434">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6" name="Google Shape;526;p29"/>
            <p:cNvSpPr/>
            <p:nvPr/>
          </p:nvSpPr>
          <p:spPr>
            <a:xfrm>
              <a:off x="7800410" y="1440432"/>
              <a:ext cx="2389467" cy="2423283"/>
            </a:xfrm>
            <a:custGeom>
              <a:rect b="b" l="l" r="r" t="t"/>
              <a:pathLst>
                <a:path extrusionOk="0" h="2423283" w="2389467">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7" name="Google Shape;527;p29"/>
            <p:cNvSpPr/>
            <p:nvPr/>
          </p:nvSpPr>
          <p:spPr>
            <a:xfrm>
              <a:off x="8683903" y="3092649"/>
              <a:ext cx="210908" cy="403089"/>
            </a:xfrm>
            <a:custGeom>
              <a:rect b="b" l="l" r="r" t="t"/>
              <a:pathLst>
                <a:path extrusionOk="0" h="403089" w="210908">
                  <a:moveTo>
                    <a:pt x="202037" y="262895"/>
                  </a:moveTo>
                  <a:lnTo>
                    <a:pt x="0" y="0"/>
                  </a:lnTo>
                  <a:lnTo>
                    <a:pt x="10121" y="139819"/>
                  </a:lnTo>
                  <a:lnTo>
                    <a:pt x="156682" y="331993"/>
                  </a:lnTo>
                  <a:lnTo>
                    <a:pt x="210909" y="403089"/>
                  </a:lnTo>
                  <a:lnTo>
                    <a:pt x="202037" y="262895"/>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8" name="Google Shape;528;p29"/>
            <p:cNvSpPr/>
            <p:nvPr/>
          </p:nvSpPr>
          <p:spPr>
            <a:xfrm>
              <a:off x="8889189" y="3360042"/>
              <a:ext cx="187544" cy="313999"/>
            </a:xfrm>
            <a:custGeom>
              <a:rect b="b" l="l" r="r" t="t"/>
              <a:pathLst>
                <a:path extrusionOk="0" h="313999" w="187544">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9" name="Google Shape;529;p29"/>
            <p:cNvSpPr/>
            <p:nvPr/>
          </p:nvSpPr>
          <p:spPr>
            <a:xfrm>
              <a:off x="9895380" y="5270030"/>
              <a:ext cx="586871" cy="472561"/>
            </a:xfrm>
            <a:custGeom>
              <a:rect b="b" l="l" r="r" t="t"/>
              <a:pathLst>
                <a:path extrusionOk="0" h="472561" w="58687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0" name="Google Shape;530;p29"/>
            <p:cNvSpPr/>
            <p:nvPr/>
          </p:nvSpPr>
          <p:spPr>
            <a:xfrm>
              <a:off x="9871140" y="5530177"/>
              <a:ext cx="168677" cy="288759"/>
            </a:xfrm>
            <a:custGeom>
              <a:rect b="b" l="l" r="r" t="t"/>
              <a:pathLst>
                <a:path extrusionOk="0" h="288759" w="168677">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1" name="Google Shape;531;p29"/>
            <p:cNvSpPr/>
            <p:nvPr/>
          </p:nvSpPr>
          <p:spPr>
            <a:xfrm>
              <a:off x="5460421" y="2711301"/>
              <a:ext cx="1735625" cy="1519394"/>
            </a:xfrm>
            <a:custGeom>
              <a:rect b="b" l="l" r="r" t="t"/>
              <a:pathLst>
                <a:path extrusionOk="0" h="1519394" w="1735625">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2" name="Google Shape;532;p29"/>
            <p:cNvSpPr/>
            <p:nvPr/>
          </p:nvSpPr>
          <p:spPr>
            <a:xfrm>
              <a:off x="5466418" y="3533723"/>
              <a:ext cx="694699" cy="2039561"/>
            </a:xfrm>
            <a:custGeom>
              <a:rect b="b" l="l" r="r" t="t"/>
              <a:pathLst>
                <a:path extrusionOk="0" h="2039561" w="694699">
                  <a:moveTo>
                    <a:pt x="402576" y="699721"/>
                  </a:moveTo>
                  <a:lnTo>
                    <a:pt x="0" y="0"/>
                  </a:lnTo>
                  <a:lnTo>
                    <a:pt x="309116" y="1340466"/>
                  </a:lnTo>
                  <a:lnTo>
                    <a:pt x="694700" y="2039562"/>
                  </a:lnTo>
                  <a:lnTo>
                    <a:pt x="608237" y="1642845"/>
                  </a:lnTo>
                  <a:lnTo>
                    <a:pt x="402576" y="69972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3" name="Google Shape;533;p29"/>
            <p:cNvSpPr/>
            <p:nvPr/>
          </p:nvSpPr>
          <p:spPr>
            <a:xfrm>
              <a:off x="10208994" y="480190"/>
              <a:ext cx="313364" cy="183801"/>
            </a:xfrm>
            <a:custGeom>
              <a:rect b="b" l="l" r="r" t="t"/>
              <a:pathLst>
                <a:path extrusionOk="0" h="183801" w="313364">
                  <a:moveTo>
                    <a:pt x="313364" y="79718"/>
                  </a:moveTo>
                  <a:lnTo>
                    <a:pt x="232524" y="0"/>
                  </a:lnTo>
                  <a:lnTo>
                    <a:pt x="0" y="102959"/>
                  </a:lnTo>
                  <a:lnTo>
                    <a:pt x="80215" y="183802"/>
                  </a:lnTo>
                  <a:lnTo>
                    <a:pt x="313364" y="7971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4" name="Google Shape;534;p29"/>
            <p:cNvSpPr/>
            <p:nvPr/>
          </p:nvSpPr>
          <p:spPr>
            <a:xfrm>
              <a:off x="10532854" y="554661"/>
              <a:ext cx="1671528" cy="721587"/>
            </a:xfrm>
            <a:custGeom>
              <a:rect b="b" l="l" r="r" t="t"/>
              <a:pathLst>
                <a:path extrusionOk="0" h="721587" w="1671528">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5" name="Google Shape;535;p29"/>
            <p:cNvSpPr/>
            <p:nvPr/>
          </p:nvSpPr>
          <p:spPr>
            <a:xfrm>
              <a:off x="7786041" y="1315232"/>
              <a:ext cx="2404960" cy="1238131"/>
            </a:xfrm>
            <a:custGeom>
              <a:rect b="b" l="l" r="r" t="t"/>
              <a:pathLst>
                <a:path extrusionOk="0" h="1238131" w="2404960">
                  <a:moveTo>
                    <a:pt x="2404961" y="120702"/>
                  </a:moveTo>
                  <a:lnTo>
                    <a:pt x="2404961" y="118578"/>
                  </a:lnTo>
                  <a:lnTo>
                    <a:pt x="2404836" y="0"/>
                  </a:lnTo>
                  <a:lnTo>
                    <a:pt x="0" y="1114556"/>
                  </a:lnTo>
                  <a:lnTo>
                    <a:pt x="13869" y="1238131"/>
                  </a:lnTo>
                  <a:lnTo>
                    <a:pt x="2404961" y="120702"/>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6" name="Google Shape;536;p29"/>
            <p:cNvSpPr/>
            <p:nvPr/>
          </p:nvSpPr>
          <p:spPr>
            <a:xfrm>
              <a:off x="10527606" y="694605"/>
              <a:ext cx="1260330" cy="1523392"/>
            </a:xfrm>
            <a:custGeom>
              <a:rect b="b" l="l" r="r" t="t"/>
              <a:pathLst>
                <a:path extrusionOk="0" h="1523392" w="1260330">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7" name="Google Shape;537;p29"/>
            <p:cNvSpPr/>
            <p:nvPr/>
          </p:nvSpPr>
          <p:spPr>
            <a:xfrm>
              <a:off x="11501311" y="2047440"/>
              <a:ext cx="21740" cy="20117"/>
            </a:xfrm>
            <a:custGeom>
              <a:rect b="b" l="l" r="r" t="t"/>
              <a:pathLst>
                <a:path extrusionOk="0" h="20117" w="21740">
                  <a:moveTo>
                    <a:pt x="21740" y="18118"/>
                  </a:moveTo>
                  <a:lnTo>
                    <a:pt x="3873" y="0"/>
                  </a:lnTo>
                  <a:lnTo>
                    <a:pt x="0" y="1874"/>
                  </a:lnTo>
                  <a:lnTo>
                    <a:pt x="17867" y="20117"/>
                  </a:lnTo>
                  <a:lnTo>
                    <a:pt x="21740" y="18118"/>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8" name="Google Shape;538;p29"/>
            <p:cNvSpPr/>
            <p:nvPr/>
          </p:nvSpPr>
          <p:spPr>
            <a:xfrm>
              <a:off x="11041384" y="2069432"/>
              <a:ext cx="459176" cy="252774"/>
            </a:xfrm>
            <a:custGeom>
              <a:rect b="b" l="l" r="r" t="t"/>
              <a:pathLst>
                <a:path extrusionOk="0" h="252774" w="459176">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9" name="Google Shape;539;p29"/>
            <p:cNvSpPr/>
            <p:nvPr/>
          </p:nvSpPr>
          <p:spPr>
            <a:xfrm>
              <a:off x="11039510" y="2301714"/>
              <a:ext cx="21990" cy="33111"/>
            </a:xfrm>
            <a:custGeom>
              <a:rect b="b" l="l" r="r" t="t"/>
              <a:pathLst>
                <a:path extrusionOk="0" h="33111" w="21990">
                  <a:moveTo>
                    <a:pt x="0" y="33112"/>
                  </a:moveTo>
                  <a:lnTo>
                    <a:pt x="21990" y="21991"/>
                  </a:lnTo>
                  <a:lnTo>
                    <a:pt x="1250" y="0"/>
                  </a:lnTo>
                  <a:lnTo>
                    <a:pt x="0" y="33112"/>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0" name="Google Shape;540;p29"/>
            <p:cNvSpPr/>
            <p:nvPr/>
          </p:nvSpPr>
          <p:spPr>
            <a:xfrm>
              <a:off x="10709028" y="2195631"/>
              <a:ext cx="319237" cy="616129"/>
            </a:xfrm>
            <a:custGeom>
              <a:rect b="b" l="l" r="r" t="t"/>
              <a:pathLst>
                <a:path extrusionOk="0" h="616129" w="319237">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1" name="Google Shape;541;p29"/>
            <p:cNvSpPr/>
            <p:nvPr/>
          </p:nvSpPr>
          <p:spPr>
            <a:xfrm>
              <a:off x="10712152" y="2708677"/>
              <a:ext cx="289500" cy="420707"/>
            </a:xfrm>
            <a:custGeom>
              <a:rect b="b" l="l" r="r" t="t"/>
              <a:pathLst>
                <a:path extrusionOk="0" h="420707" w="289500">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2" name="Google Shape;542;p29"/>
            <p:cNvSpPr/>
            <p:nvPr/>
          </p:nvSpPr>
          <p:spPr>
            <a:xfrm>
              <a:off x="10452139" y="1981092"/>
              <a:ext cx="576001" cy="480933"/>
            </a:xfrm>
            <a:custGeom>
              <a:rect b="b" l="l" r="r" t="t"/>
              <a:pathLst>
                <a:path extrusionOk="0" h="480933" w="576001">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3" name="Google Shape;543;p29"/>
            <p:cNvSpPr/>
            <p:nvPr/>
          </p:nvSpPr>
          <p:spPr>
            <a:xfrm>
              <a:off x="10452139" y="1868762"/>
              <a:ext cx="228401" cy="551904"/>
            </a:xfrm>
            <a:custGeom>
              <a:rect b="b" l="l" r="r" t="t"/>
              <a:pathLst>
                <a:path extrusionOk="0" h="551904" w="228401">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4" name="Google Shape;544;p29"/>
            <p:cNvSpPr/>
            <p:nvPr/>
          </p:nvSpPr>
          <p:spPr>
            <a:xfrm>
              <a:off x="10447016" y="2425914"/>
              <a:ext cx="40357" cy="500175"/>
            </a:xfrm>
            <a:custGeom>
              <a:rect b="b" l="l" r="r" t="t"/>
              <a:pathLst>
                <a:path extrusionOk="0" h="500175" w="40357">
                  <a:moveTo>
                    <a:pt x="40358" y="39109"/>
                  </a:moveTo>
                  <a:lnTo>
                    <a:pt x="4998" y="0"/>
                  </a:lnTo>
                  <a:lnTo>
                    <a:pt x="0" y="460941"/>
                  </a:lnTo>
                  <a:lnTo>
                    <a:pt x="34485" y="500176"/>
                  </a:lnTo>
                  <a:lnTo>
                    <a:pt x="40358" y="3910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5" name="Google Shape;545;p29"/>
            <p:cNvSpPr/>
            <p:nvPr/>
          </p:nvSpPr>
          <p:spPr>
            <a:xfrm>
              <a:off x="8416643" y="5878038"/>
              <a:ext cx="141189" cy="116078"/>
            </a:xfrm>
            <a:custGeom>
              <a:rect b="b" l="l" r="r" t="t"/>
              <a:pathLst>
                <a:path extrusionOk="0" h="116078" w="141189">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6" name="Google Shape;546;p29"/>
            <p:cNvSpPr/>
            <p:nvPr/>
          </p:nvSpPr>
          <p:spPr>
            <a:xfrm>
              <a:off x="8571202" y="5872540"/>
              <a:ext cx="9745" cy="46231"/>
            </a:xfrm>
            <a:custGeom>
              <a:rect b="b" l="l" r="r" t="t"/>
              <a:pathLst>
                <a:path extrusionOk="0" h="46231" w="9745">
                  <a:moveTo>
                    <a:pt x="3873" y="46232"/>
                  </a:moveTo>
                  <a:lnTo>
                    <a:pt x="9746" y="42858"/>
                  </a:lnTo>
                  <a:lnTo>
                    <a:pt x="5997" y="0"/>
                  </a:lnTo>
                  <a:lnTo>
                    <a:pt x="0" y="3499"/>
                  </a:lnTo>
                  <a:lnTo>
                    <a:pt x="3873" y="46232"/>
                  </a:lnTo>
                  <a:close/>
                </a:path>
              </a:pathLst>
            </a:custGeom>
            <a:solidFill>
              <a:srgbClr val="F265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7" name="Google Shape;547;p29"/>
            <p:cNvSpPr/>
            <p:nvPr/>
          </p:nvSpPr>
          <p:spPr>
            <a:xfrm>
              <a:off x="8540215" y="5582031"/>
              <a:ext cx="34859" cy="273516"/>
            </a:xfrm>
            <a:custGeom>
              <a:rect b="b" l="l" r="r" t="t"/>
              <a:pathLst>
                <a:path extrusionOk="0" h="273516" w="34859">
                  <a:moveTo>
                    <a:pt x="12744" y="18993"/>
                  </a:moveTo>
                  <a:lnTo>
                    <a:pt x="0" y="0"/>
                  </a:lnTo>
                  <a:lnTo>
                    <a:pt x="24864" y="273516"/>
                  </a:lnTo>
                  <a:lnTo>
                    <a:pt x="34860" y="267768"/>
                  </a:lnTo>
                  <a:lnTo>
                    <a:pt x="12744" y="18993"/>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8" name="Google Shape;548;p29"/>
            <p:cNvSpPr/>
            <p:nvPr/>
          </p:nvSpPr>
          <p:spPr>
            <a:xfrm>
              <a:off x="9302011" y="3333927"/>
              <a:ext cx="610985" cy="819298"/>
            </a:xfrm>
            <a:custGeom>
              <a:rect b="b" l="l" r="r" t="t"/>
              <a:pathLst>
                <a:path extrusionOk="0" h="819298" w="610985">
                  <a:moveTo>
                    <a:pt x="523149" y="818549"/>
                  </a:moveTo>
                  <a:lnTo>
                    <a:pt x="610986" y="771193"/>
                  </a:lnTo>
                  <a:lnTo>
                    <a:pt x="0" y="0"/>
                  </a:lnTo>
                  <a:lnTo>
                    <a:pt x="7122" y="163935"/>
                  </a:lnTo>
                  <a:lnTo>
                    <a:pt x="521899" y="819298"/>
                  </a:lnTo>
                  <a:lnTo>
                    <a:pt x="523149" y="81854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9" name="Google Shape;549;p29"/>
            <p:cNvSpPr/>
            <p:nvPr/>
          </p:nvSpPr>
          <p:spPr>
            <a:xfrm>
              <a:off x="8557832" y="3525101"/>
              <a:ext cx="467798" cy="390469"/>
            </a:xfrm>
            <a:custGeom>
              <a:rect b="b" l="l" r="r" t="t"/>
              <a:pathLst>
                <a:path extrusionOk="0" h="390469" w="467798">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0" name="Google Shape;550;p29"/>
            <p:cNvSpPr/>
            <p:nvPr/>
          </p:nvSpPr>
          <p:spPr>
            <a:xfrm>
              <a:off x="8683153" y="2856368"/>
              <a:ext cx="495785" cy="746952"/>
            </a:xfrm>
            <a:custGeom>
              <a:rect b="b" l="l" r="r" t="t"/>
              <a:pathLst>
                <a:path extrusionOk="0" h="746952" w="495785">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1" name="Google Shape;551;p29"/>
            <p:cNvSpPr/>
            <p:nvPr/>
          </p:nvSpPr>
          <p:spPr>
            <a:xfrm>
              <a:off x="11044883" y="2144402"/>
              <a:ext cx="204536" cy="111205"/>
            </a:xfrm>
            <a:custGeom>
              <a:rect b="b" l="l" r="r" t="t"/>
              <a:pathLst>
                <a:path extrusionOk="0" h="111205" w="204536">
                  <a:moveTo>
                    <a:pt x="204537" y="8247"/>
                  </a:moveTo>
                  <a:lnTo>
                    <a:pt x="196665" y="0"/>
                  </a:lnTo>
                  <a:lnTo>
                    <a:pt x="500" y="98586"/>
                  </a:lnTo>
                  <a:lnTo>
                    <a:pt x="0" y="111206"/>
                  </a:lnTo>
                  <a:lnTo>
                    <a:pt x="204537" y="824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2" name="Google Shape;552;p29"/>
            <p:cNvSpPr/>
            <p:nvPr/>
          </p:nvSpPr>
          <p:spPr>
            <a:xfrm>
              <a:off x="9376479" y="2704553"/>
              <a:ext cx="1615427" cy="1141295"/>
            </a:xfrm>
            <a:custGeom>
              <a:rect b="b" l="l" r="r" t="t"/>
              <a:pathLst>
                <a:path extrusionOk="0" h="1141295" w="1615427">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3" name="Google Shape;553;p29"/>
            <p:cNvSpPr/>
            <p:nvPr/>
          </p:nvSpPr>
          <p:spPr>
            <a:xfrm>
              <a:off x="9302761" y="3293319"/>
              <a:ext cx="1438253" cy="813300"/>
            </a:xfrm>
            <a:custGeom>
              <a:rect b="b" l="l" r="r" t="t"/>
              <a:pathLst>
                <a:path extrusionOk="0" h="813300" w="1438253">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4" name="Google Shape;554;p29"/>
            <p:cNvSpPr/>
            <p:nvPr/>
          </p:nvSpPr>
          <p:spPr>
            <a:xfrm>
              <a:off x="9295888" y="3197232"/>
              <a:ext cx="74842" cy="128823"/>
            </a:xfrm>
            <a:custGeom>
              <a:rect b="b" l="l" r="r" t="t"/>
              <a:pathLst>
                <a:path extrusionOk="0" h="128823" w="74842">
                  <a:moveTo>
                    <a:pt x="69720" y="87215"/>
                  </a:moveTo>
                  <a:lnTo>
                    <a:pt x="0" y="0"/>
                  </a:lnTo>
                  <a:lnTo>
                    <a:pt x="5748" y="128824"/>
                  </a:lnTo>
                  <a:lnTo>
                    <a:pt x="74843" y="93588"/>
                  </a:lnTo>
                  <a:lnTo>
                    <a:pt x="69720" y="87215"/>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5" name="Google Shape;555;p29"/>
            <p:cNvSpPr/>
            <p:nvPr/>
          </p:nvSpPr>
          <p:spPr>
            <a:xfrm>
              <a:off x="10056310" y="3764881"/>
              <a:ext cx="678831" cy="1086441"/>
            </a:xfrm>
            <a:custGeom>
              <a:rect b="b" l="l" r="r" t="t"/>
              <a:pathLst>
                <a:path extrusionOk="0" h="1086441" w="67883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6" name="Google Shape;556;p29"/>
            <p:cNvSpPr/>
            <p:nvPr/>
          </p:nvSpPr>
          <p:spPr>
            <a:xfrm>
              <a:off x="7705951" y="4830956"/>
              <a:ext cx="119948" cy="161685"/>
            </a:xfrm>
            <a:custGeom>
              <a:rect b="b" l="l" r="r" t="t"/>
              <a:pathLst>
                <a:path extrusionOk="0" h="161685" w="119948">
                  <a:moveTo>
                    <a:pt x="22240" y="0"/>
                  </a:moveTo>
                  <a:lnTo>
                    <a:pt x="0" y="11745"/>
                  </a:lnTo>
                  <a:lnTo>
                    <a:pt x="97458" y="161686"/>
                  </a:lnTo>
                  <a:lnTo>
                    <a:pt x="119948" y="149690"/>
                  </a:lnTo>
                  <a:lnTo>
                    <a:pt x="2224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7" name="Google Shape;557;p29"/>
            <p:cNvSpPr/>
            <p:nvPr/>
          </p:nvSpPr>
          <p:spPr>
            <a:xfrm>
              <a:off x="10309950" y="5064737"/>
              <a:ext cx="287251" cy="432202"/>
            </a:xfrm>
            <a:custGeom>
              <a:rect b="b" l="l" r="r" t="t"/>
              <a:pathLst>
                <a:path extrusionOk="0" h="432202" w="287251">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8" name="Google Shape;558;p29"/>
            <p:cNvSpPr/>
            <p:nvPr/>
          </p:nvSpPr>
          <p:spPr>
            <a:xfrm>
              <a:off x="10311700" y="4821584"/>
              <a:ext cx="504532" cy="608257"/>
            </a:xfrm>
            <a:custGeom>
              <a:rect b="b" l="l" r="r" t="t"/>
              <a:pathLst>
                <a:path extrusionOk="0" h="608257" w="504532">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9" name="Google Shape;559;p29"/>
            <p:cNvSpPr/>
            <p:nvPr/>
          </p:nvSpPr>
          <p:spPr>
            <a:xfrm>
              <a:off x="10725021" y="3561587"/>
              <a:ext cx="539017" cy="1371578"/>
            </a:xfrm>
            <a:custGeom>
              <a:rect b="b" l="l" r="r" t="t"/>
              <a:pathLst>
                <a:path extrusionOk="0" h="1371578" w="539017">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0" name="Google Shape;560;p29"/>
            <p:cNvSpPr/>
            <p:nvPr/>
          </p:nvSpPr>
          <p:spPr>
            <a:xfrm>
              <a:off x="10845594" y="4458229"/>
              <a:ext cx="106454" cy="246776"/>
            </a:xfrm>
            <a:custGeom>
              <a:rect b="b" l="l" r="r" t="t"/>
              <a:pathLst>
                <a:path extrusionOk="0" h="246776" w="106454">
                  <a:moveTo>
                    <a:pt x="250" y="115079"/>
                  </a:moveTo>
                  <a:lnTo>
                    <a:pt x="0" y="122576"/>
                  </a:lnTo>
                  <a:lnTo>
                    <a:pt x="101831" y="246777"/>
                  </a:lnTo>
                  <a:lnTo>
                    <a:pt x="106454" y="124201"/>
                  </a:lnTo>
                  <a:lnTo>
                    <a:pt x="3874" y="0"/>
                  </a:lnTo>
                  <a:lnTo>
                    <a:pt x="250" y="115079"/>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1" name="Google Shape;561;p29"/>
            <p:cNvSpPr/>
            <p:nvPr/>
          </p:nvSpPr>
          <p:spPr>
            <a:xfrm>
              <a:off x="10849842" y="4211827"/>
              <a:ext cx="525819" cy="367228"/>
            </a:xfrm>
            <a:custGeom>
              <a:rect b="b" l="l" r="r" t="t"/>
              <a:pathLst>
                <a:path extrusionOk="0" h="367228" w="525819">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2" name="Google Shape;562;p29"/>
            <p:cNvSpPr/>
            <p:nvPr/>
          </p:nvSpPr>
          <p:spPr>
            <a:xfrm>
              <a:off x="11278032" y="4166470"/>
              <a:ext cx="101331" cy="157562"/>
            </a:xfrm>
            <a:custGeom>
              <a:rect b="b" l="l" r="r" t="t"/>
              <a:pathLst>
                <a:path extrusionOk="0" h="157562" w="101331">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3" name="Google Shape;563;p29"/>
            <p:cNvSpPr/>
            <p:nvPr/>
          </p:nvSpPr>
          <p:spPr>
            <a:xfrm>
              <a:off x="10484750" y="2351819"/>
              <a:ext cx="232649" cy="575770"/>
            </a:xfrm>
            <a:custGeom>
              <a:rect b="b" l="l" r="r" t="t"/>
              <a:pathLst>
                <a:path extrusionOk="0" h="575770" w="232649">
                  <a:moveTo>
                    <a:pt x="0" y="575770"/>
                  </a:moveTo>
                  <a:lnTo>
                    <a:pt x="221904" y="461566"/>
                  </a:lnTo>
                  <a:lnTo>
                    <a:pt x="232649" y="0"/>
                  </a:lnTo>
                  <a:lnTo>
                    <a:pt x="5747" y="113705"/>
                  </a:lnTo>
                  <a:lnTo>
                    <a:pt x="0" y="57577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4" name="Google Shape;564;p29"/>
            <p:cNvSpPr/>
            <p:nvPr/>
          </p:nvSpPr>
          <p:spPr>
            <a:xfrm>
              <a:off x="10285586" y="1796665"/>
              <a:ext cx="168052" cy="620502"/>
            </a:xfrm>
            <a:custGeom>
              <a:rect b="b" l="l" r="r" t="t"/>
              <a:pathLst>
                <a:path extrusionOk="0" h="620502" w="168052">
                  <a:moveTo>
                    <a:pt x="168052" y="180303"/>
                  </a:moveTo>
                  <a:lnTo>
                    <a:pt x="1374" y="0"/>
                  </a:lnTo>
                  <a:lnTo>
                    <a:pt x="0" y="439200"/>
                  </a:lnTo>
                  <a:lnTo>
                    <a:pt x="163304" y="620503"/>
                  </a:lnTo>
                  <a:lnTo>
                    <a:pt x="168052" y="18030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5" name="Google Shape;565;p29"/>
            <p:cNvSpPr/>
            <p:nvPr/>
          </p:nvSpPr>
          <p:spPr>
            <a:xfrm>
              <a:off x="10284211" y="2240988"/>
              <a:ext cx="164678" cy="642244"/>
            </a:xfrm>
            <a:custGeom>
              <a:rect b="b" l="l" r="r" t="t"/>
              <a:pathLst>
                <a:path extrusionOk="0" h="642244" w="164678">
                  <a:moveTo>
                    <a:pt x="164679" y="181428"/>
                  </a:moveTo>
                  <a:lnTo>
                    <a:pt x="1375" y="0"/>
                  </a:lnTo>
                  <a:lnTo>
                    <a:pt x="0" y="460067"/>
                  </a:lnTo>
                  <a:lnTo>
                    <a:pt x="159681" y="642244"/>
                  </a:lnTo>
                  <a:lnTo>
                    <a:pt x="164679" y="18142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6" name="Google Shape;566;p29"/>
            <p:cNvSpPr/>
            <p:nvPr/>
          </p:nvSpPr>
          <p:spPr>
            <a:xfrm>
              <a:off x="10286960" y="562657"/>
              <a:ext cx="237522" cy="1226885"/>
            </a:xfrm>
            <a:custGeom>
              <a:rect b="b" l="l" r="r" t="t"/>
              <a:pathLst>
                <a:path extrusionOk="0" h="1226885" w="237522">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7" name="Google Shape;567;p29"/>
            <p:cNvSpPr/>
            <p:nvPr/>
          </p:nvSpPr>
          <p:spPr>
            <a:xfrm>
              <a:off x="6979015" y="5256911"/>
              <a:ext cx="749301" cy="1424181"/>
            </a:xfrm>
            <a:custGeom>
              <a:rect b="b" l="l" r="r" t="t"/>
              <a:pathLst>
                <a:path extrusionOk="0" h="1424181" w="749301">
                  <a:moveTo>
                    <a:pt x="716315" y="1191150"/>
                  </a:moveTo>
                  <a:lnTo>
                    <a:pt x="0" y="0"/>
                  </a:lnTo>
                  <a:lnTo>
                    <a:pt x="40108" y="233907"/>
                  </a:lnTo>
                  <a:lnTo>
                    <a:pt x="749301" y="1424182"/>
                  </a:lnTo>
                  <a:lnTo>
                    <a:pt x="718814" y="1208518"/>
                  </a:lnTo>
                  <a:lnTo>
                    <a:pt x="716315" y="119115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8" name="Google Shape;568;p29"/>
            <p:cNvSpPr/>
            <p:nvPr/>
          </p:nvSpPr>
          <p:spPr>
            <a:xfrm>
              <a:off x="11195942" y="3707903"/>
              <a:ext cx="166178" cy="421956"/>
            </a:xfrm>
            <a:custGeom>
              <a:rect b="b" l="l" r="r" t="t"/>
              <a:pathLst>
                <a:path extrusionOk="0" h="421956" w="166178">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9" name="Google Shape;569;p29"/>
            <p:cNvSpPr/>
            <p:nvPr/>
          </p:nvSpPr>
          <p:spPr>
            <a:xfrm>
              <a:off x="11213685" y="3692410"/>
              <a:ext cx="159555" cy="184426"/>
            </a:xfrm>
            <a:custGeom>
              <a:rect b="b" l="l" r="r" t="t"/>
              <a:pathLst>
                <a:path extrusionOk="0" h="184426" w="159555">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0" name="Google Shape;570;p29"/>
            <p:cNvSpPr/>
            <p:nvPr/>
          </p:nvSpPr>
          <p:spPr>
            <a:xfrm>
              <a:off x="10969415" y="3429014"/>
              <a:ext cx="241645" cy="608007"/>
            </a:xfrm>
            <a:custGeom>
              <a:rect b="b" l="l" r="r" t="t"/>
              <a:pathLst>
                <a:path extrusionOk="0" h="608007" w="241645">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1" name="Google Shape;571;p29"/>
            <p:cNvSpPr/>
            <p:nvPr/>
          </p:nvSpPr>
          <p:spPr>
            <a:xfrm>
              <a:off x="10765879" y="3425891"/>
              <a:ext cx="213282" cy="346861"/>
            </a:xfrm>
            <a:custGeom>
              <a:rect b="b" l="l" r="r" t="t"/>
              <a:pathLst>
                <a:path extrusionOk="0" h="346861" w="213282">
                  <a:moveTo>
                    <a:pt x="200538" y="346862"/>
                  </a:moveTo>
                  <a:lnTo>
                    <a:pt x="213283" y="0"/>
                  </a:lnTo>
                  <a:lnTo>
                    <a:pt x="5622" y="111331"/>
                  </a:lnTo>
                  <a:lnTo>
                    <a:pt x="0" y="114330"/>
                  </a:lnTo>
                  <a:lnTo>
                    <a:pt x="200538" y="346862"/>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2" name="Google Shape;572;p29"/>
            <p:cNvSpPr/>
            <p:nvPr/>
          </p:nvSpPr>
          <p:spPr>
            <a:xfrm>
              <a:off x="10971165" y="4368140"/>
              <a:ext cx="424691" cy="363230"/>
            </a:xfrm>
            <a:custGeom>
              <a:rect b="b" l="l" r="r" t="t"/>
              <a:pathLst>
                <a:path extrusionOk="0" h="363230" w="424691">
                  <a:moveTo>
                    <a:pt x="0" y="363230"/>
                  </a:moveTo>
                  <a:lnTo>
                    <a:pt x="417320" y="123451"/>
                  </a:lnTo>
                  <a:lnTo>
                    <a:pt x="417569" y="119577"/>
                  </a:lnTo>
                  <a:lnTo>
                    <a:pt x="424691" y="0"/>
                  </a:lnTo>
                  <a:lnTo>
                    <a:pt x="4748" y="239779"/>
                  </a:lnTo>
                  <a:lnTo>
                    <a:pt x="0" y="36323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3" name="Google Shape;573;p29"/>
            <p:cNvSpPr/>
            <p:nvPr/>
          </p:nvSpPr>
          <p:spPr>
            <a:xfrm>
              <a:off x="9377103" y="3178489"/>
              <a:ext cx="539891" cy="765194"/>
            </a:xfrm>
            <a:custGeom>
              <a:rect b="b" l="l" r="r" t="t"/>
              <a:pathLst>
                <a:path extrusionOk="0" h="765194" w="539891">
                  <a:moveTo>
                    <a:pt x="539892" y="765195"/>
                  </a:moveTo>
                  <a:lnTo>
                    <a:pt x="538517" y="670358"/>
                  </a:lnTo>
                  <a:lnTo>
                    <a:pt x="0" y="0"/>
                  </a:lnTo>
                  <a:lnTo>
                    <a:pt x="3749" y="93838"/>
                  </a:lnTo>
                  <a:lnTo>
                    <a:pt x="10121" y="101835"/>
                  </a:lnTo>
                  <a:lnTo>
                    <a:pt x="539892" y="7651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4" name="Google Shape;574;p29"/>
            <p:cNvSpPr/>
            <p:nvPr/>
          </p:nvSpPr>
          <p:spPr>
            <a:xfrm>
              <a:off x="9918244" y="3280949"/>
              <a:ext cx="1074785" cy="667733"/>
            </a:xfrm>
            <a:custGeom>
              <a:rect b="b" l="l" r="r" t="t"/>
              <a:pathLst>
                <a:path extrusionOk="0" h="667733" w="1074785">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5" name="Google Shape;575;p29"/>
            <p:cNvSpPr/>
            <p:nvPr/>
          </p:nvSpPr>
          <p:spPr>
            <a:xfrm>
              <a:off x="10993280" y="2886231"/>
              <a:ext cx="361468" cy="793558"/>
            </a:xfrm>
            <a:custGeom>
              <a:rect b="b" l="l" r="r" t="t"/>
              <a:pathLst>
                <a:path extrusionOk="0" h="793558" w="36146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6" name="Google Shape;576;p29"/>
            <p:cNvSpPr/>
            <p:nvPr/>
          </p:nvSpPr>
          <p:spPr>
            <a:xfrm>
              <a:off x="9350240" y="2238864"/>
              <a:ext cx="931972" cy="918675"/>
            </a:xfrm>
            <a:custGeom>
              <a:rect b="b" l="l" r="r" t="t"/>
              <a:pathLst>
                <a:path extrusionOk="0" h="918675" w="931972">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7" name="Google Shape;577;p29"/>
            <p:cNvSpPr/>
            <p:nvPr/>
          </p:nvSpPr>
          <p:spPr>
            <a:xfrm>
              <a:off x="9269525" y="2602719"/>
              <a:ext cx="95333" cy="541908"/>
            </a:xfrm>
            <a:custGeom>
              <a:rect b="b" l="l" r="r" t="t"/>
              <a:pathLst>
                <a:path extrusionOk="0" h="541908" w="95333">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8" name="Google Shape;578;p29"/>
            <p:cNvSpPr/>
            <p:nvPr/>
          </p:nvSpPr>
          <p:spPr>
            <a:xfrm>
              <a:off x="7143819" y="2137779"/>
              <a:ext cx="618607" cy="456068"/>
            </a:xfrm>
            <a:custGeom>
              <a:rect b="b" l="l" r="r" t="t"/>
              <a:pathLst>
                <a:path extrusionOk="0" h="456068" w="618607">
                  <a:moveTo>
                    <a:pt x="618608" y="254898"/>
                  </a:moveTo>
                  <a:lnTo>
                    <a:pt x="428190" y="0"/>
                  </a:lnTo>
                  <a:lnTo>
                    <a:pt x="0" y="193923"/>
                  </a:lnTo>
                  <a:lnTo>
                    <a:pt x="750" y="199171"/>
                  </a:lnTo>
                  <a:lnTo>
                    <a:pt x="183796" y="456068"/>
                  </a:lnTo>
                  <a:lnTo>
                    <a:pt x="618608" y="25489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9" name="Google Shape;579;p29"/>
            <p:cNvSpPr/>
            <p:nvPr/>
          </p:nvSpPr>
          <p:spPr>
            <a:xfrm>
              <a:off x="11524426" y="3031048"/>
              <a:ext cx="72718" cy="82966"/>
            </a:xfrm>
            <a:custGeom>
              <a:rect b="b" l="l" r="r" t="t"/>
              <a:pathLst>
                <a:path extrusionOk="0" h="82966" w="72718">
                  <a:moveTo>
                    <a:pt x="3624" y="8996"/>
                  </a:moveTo>
                  <a:lnTo>
                    <a:pt x="72344" y="82967"/>
                  </a:lnTo>
                  <a:lnTo>
                    <a:pt x="72719" y="77844"/>
                  </a:lnTo>
                  <a:lnTo>
                    <a:pt x="375" y="0"/>
                  </a:lnTo>
                  <a:lnTo>
                    <a:pt x="0" y="4998"/>
                  </a:lnTo>
                  <a:lnTo>
                    <a:pt x="3624" y="8996"/>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0" name="Google Shape;580;p29"/>
            <p:cNvSpPr/>
            <p:nvPr/>
          </p:nvSpPr>
          <p:spPr>
            <a:xfrm>
              <a:off x="11599768" y="3112141"/>
              <a:ext cx="67720" cy="74345"/>
            </a:xfrm>
            <a:custGeom>
              <a:rect b="b" l="l" r="r" t="t"/>
              <a:pathLst>
                <a:path extrusionOk="0" h="74345" w="67720">
                  <a:moveTo>
                    <a:pt x="3624" y="8872"/>
                  </a:moveTo>
                  <a:lnTo>
                    <a:pt x="64347" y="74345"/>
                  </a:lnTo>
                  <a:lnTo>
                    <a:pt x="67721" y="72596"/>
                  </a:lnTo>
                  <a:lnTo>
                    <a:pt x="250" y="0"/>
                  </a:lnTo>
                  <a:lnTo>
                    <a:pt x="0" y="4998"/>
                  </a:lnTo>
                  <a:lnTo>
                    <a:pt x="3624" y="8872"/>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1" name="Google Shape;581;p29"/>
            <p:cNvSpPr/>
            <p:nvPr/>
          </p:nvSpPr>
          <p:spPr>
            <a:xfrm>
              <a:off x="11601642" y="2784771"/>
              <a:ext cx="602364" cy="471811"/>
            </a:xfrm>
            <a:custGeom>
              <a:rect b="b" l="l" r="r" t="t"/>
              <a:pathLst>
                <a:path extrusionOk="0" h="471811" w="602364">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2" name="Google Shape;582;p29"/>
            <p:cNvSpPr/>
            <p:nvPr/>
          </p:nvSpPr>
          <p:spPr>
            <a:xfrm>
              <a:off x="12025334" y="3177740"/>
              <a:ext cx="149935" cy="403214"/>
            </a:xfrm>
            <a:custGeom>
              <a:rect b="b" l="l" r="r" t="t"/>
              <a:pathLst>
                <a:path extrusionOk="0" h="403214" w="149935">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3" name="Google Shape;583;p29"/>
            <p:cNvSpPr/>
            <p:nvPr/>
          </p:nvSpPr>
          <p:spPr>
            <a:xfrm>
              <a:off x="11526300" y="2665694"/>
              <a:ext cx="678706" cy="440199"/>
            </a:xfrm>
            <a:custGeom>
              <a:rect b="b" l="l" r="r" t="t"/>
              <a:pathLst>
                <a:path extrusionOk="0" h="440199" w="678706">
                  <a:moveTo>
                    <a:pt x="72719" y="440199"/>
                  </a:moveTo>
                  <a:lnTo>
                    <a:pt x="678707" y="114954"/>
                  </a:lnTo>
                  <a:lnTo>
                    <a:pt x="678707" y="0"/>
                  </a:lnTo>
                  <a:lnTo>
                    <a:pt x="0" y="361981"/>
                  </a:lnTo>
                  <a:lnTo>
                    <a:pt x="72719" y="44019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4" name="Google Shape;584;p29"/>
            <p:cNvSpPr/>
            <p:nvPr/>
          </p:nvSpPr>
          <p:spPr>
            <a:xfrm>
              <a:off x="12057696" y="3563961"/>
              <a:ext cx="81464" cy="98210"/>
            </a:xfrm>
            <a:custGeom>
              <a:rect b="b" l="l" r="r" t="t"/>
              <a:pathLst>
                <a:path extrusionOk="0" h="98210" w="81464">
                  <a:moveTo>
                    <a:pt x="0" y="98211"/>
                  </a:moveTo>
                  <a:lnTo>
                    <a:pt x="76342" y="55478"/>
                  </a:lnTo>
                  <a:lnTo>
                    <a:pt x="76716" y="51105"/>
                  </a:lnTo>
                  <a:lnTo>
                    <a:pt x="81464" y="0"/>
                  </a:lnTo>
                  <a:lnTo>
                    <a:pt x="4872" y="42733"/>
                  </a:lnTo>
                  <a:lnTo>
                    <a:pt x="0" y="9821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5" name="Google Shape;585;p29"/>
            <p:cNvSpPr/>
            <p:nvPr/>
          </p:nvSpPr>
          <p:spPr>
            <a:xfrm>
              <a:off x="11986726" y="3623562"/>
              <a:ext cx="146437" cy="1005848"/>
            </a:xfrm>
            <a:custGeom>
              <a:rect b="b" l="l" r="r" t="t"/>
              <a:pathLst>
                <a:path extrusionOk="0" h="1005848" w="146437">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6" name="Google Shape;586;p29"/>
            <p:cNvSpPr/>
            <p:nvPr/>
          </p:nvSpPr>
          <p:spPr>
            <a:xfrm>
              <a:off x="11655744" y="3985168"/>
              <a:ext cx="365841" cy="566524"/>
            </a:xfrm>
            <a:custGeom>
              <a:rect b="b" l="l" r="r" t="t"/>
              <a:pathLst>
                <a:path extrusionOk="0" h="566524" w="365841">
                  <a:moveTo>
                    <a:pt x="135691" y="131073"/>
                  </a:moveTo>
                  <a:lnTo>
                    <a:pt x="0" y="208417"/>
                  </a:lnTo>
                  <a:lnTo>
                    <a:pt x="314864" y="566524"/>
                  </a:lnTo>
                  <a:lnTo>
                    <a:pt x="365842" y="0"/>
                  </a:lnTo>
                  <a:lnTo>
                    <a:pt x="180047" y="105833"/>
                  </a:lnTo>
                  <a:lnTo>
                    <a:pt x="135691" y="13107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7" name="Google Shape;587;p29"/>
            <p:cNvSpPr/>
            <p:nvPr/>
          </p:nvSpPr>
          <p:spPr>
            <a:xfrm>
              <a:off x="10947175" y="2193007"/>
              <a:ext cx="1257706" cy="831793"/>
            </a:xfrm>
            <a:custGeom>
              <a:rect b="b" l="l" r="r" t="t"/>
              <a:pathLst>
                <a:path extrusionOk="0" h="831793" w="1257706">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8" name="Google Shape;588;p29"/>
            <p:cNvSpPr/>
            <p:nvPr/>
          </p:nvSpPr>
          <p:spPr>
            <a:xfrm>
              <a:off x="11372242" y="2162020"/>
              <a:ext cx="172550" cy="390344"/>
            </a:xfrm>
            <a:custGeom>
              <a:rect b="b" l="l" r="r" t="t"/>
              <a:pathLst>
                <a:path extrusionOk="0" h="390344" w="172550">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9" name="Google Shape;589;p29"/>
            <p:cNvSpPr/>
            <p:nvPr/>
          </p:nvSpPr>
          <p:spPr>
            <a:xfrm>
              <a:off x="11534171" y="2039069"/>
              <a:ext cx="574127" cy="514045"/>
            </a:xfrm>
            <a:custGeom>
              <a:rect b="b" l="l" r="r" t="t"/>
              <a:pathLst>
                <a:path extrusionOk="0" h="514045" w="574127">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0" name="Google Shape;590;p29"/>
            <p:cNvSpPr/>
            <p:nvPr/>
          </p:nvSpPr>
          <p:spPr>
            <a:xfrm>
              <a:off x="11386985" y="1876259"/>
              <a:ext cx="720188" cy="446571"/>
            </a:xfrm>
            <a:custGeom>
              <a:rect b="b" l="l" r="r" t="t"/>
              <a:pathLst>
                <a:path extrusionOk="0" h="446571" w="720188">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1" name="Google Shape;591;p29"/>
            <p:cNvSpPr/>
            <p:nvPr/>
          </p:nvSpPr>
          <p:spPr>
            <a:xfrm>
              <a:off x="10821479" y="4586053"/>
              <a:ext cx="147311" cy="885646"/>
            </a:xfrm>
            <a:custGeom>
              <a:rect b="b" l="l" r="r" t="t"/>
              <a:pathLst>
                <a:path extrusionOk="0" h="885646" w="147311">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2" name="Google Shape;592;p29"/>
            <p:cNvSpPr/>
            <p:nvPr/>
          </p:nvSpPr>
          <p:spPr>
            <a:xfrm>
              <a:off x="9432080" y="5324884"/>
              <a:ext cx="1506223" cy="980608"/>
            </a:xfrm>
            <a:custGeom>
              <a:rect b="b" l="l" r="r" t="t"/>
              <a:pathLst>
                <a:path extrusionOk="0" h="980608" w="1506223">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3" name="Google Shape;593;p29"/>
            <p:cNvSpPr/>
            <p:nvPr/>
          </p:nvSpPr>
          <p:spPr>
            <a:xfrm>
              <a:off x="9548030" y="5479572"/>
              <a:ext cx="1459369" cy="921757"/>
            </a:xfrm>
            <a:custGeom>
              <a:rect b="b" l="l" r="r" t="t"/>
              <a:pathLst>
                <a:path extrusionOk="0" h="921757" w="1459369">
                  <a:moveTo>
                    <a:pt x="1392273" y="0"/>
                  </a:moveTo>
                  <a:lnTo>
                    <a:pt x="0" y="829419"/>
                  </a:lnTo>
                  <a:lnTo>
                    <a:pt x="63597" y="921257"/>
                  </a:lnTo>
                  <a:lnTo>
                    <a:pt x="63847" y="921757"/>
                  </a:lnTo>
                  <a:lnTo>
                    <a:pt x="1459369" y="85091"/>
                  </a:lnTo>
                  <a:lnTo>
                    <a:pt x="1392273"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4" name="Google Shape;594;p29"/>
            <p:cNvSpPr/>
            <p:nvPr/>
          </p:nvSpPr>
          <p:spPr>
            <a:xfrm>
              <a:off x="10956421" y="4342900"/>
              <a:ext cx="438935" cy="261395"/>
            </a:xfrm>
            <a:custGeom>
              <a:rect b="b" l="l" r="r" t="t"/>
              <a:pathLst>
                <a:path extrusionOk="0" h="261395" w="438935">
                  <a:moveTo>
                    <a:pt x="0" y="239280"/>
                  </a:moveTo>
                  <a:lnTo>
                    <a:pt x="18242" y="261396"/>
                  </a:lnTo>
                  <a:lnTo>
                    <a:pt x="438935" y="21241"/>
                  </a:lnTo>
                  <a:lnTo>
                    <a:pt x="421693" y="1125"/>
                  </a:lnTo>
                  <a:lnTo>
                    <a:pt x="421693" y="1125"/>
                  </a:lnTo>
                  <a:lnTo>
                    <a:pt x="4209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5" name="Google Shape;595;p29"/>
            <p:cNvSpPr/>
            <p:nvPr/>
          </p:nvSpPr>
          <p:spPr>
            <a:xfrm>
              <a:off x="10950549" y="4586053"/>
              <a:ext cx="22240" cy="143942"/>
            </a:xfrm>
            <a:custGeom>
              <a:rect b="b" l="l" r="r" t="t"/>
              <a:pathLst>
                <a:path extrusionOk="0" h="143942" w="22240">
                  <a:moveTo>
                    <a:pt x="4623" y="0"/>
                  </a:moveTo>
                  <a:lnTo>
                    <a:pt x="0" y="122701"/>
                  </a:lnTo>
                  <a:lnTo>
                    <a:pt x="17492" y="143942"/>
                  </a:lnTo>
                  <a:lnTo>
                    <a:pt x="22240" y="21366"/>
                  </a:lnTo>
                  <a:lnTo>
                    <a:pt x="462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6" name="Google Shape;596;p29"/>
            <p:cNvSpPr/>
            <p:nvPr/>
          </p:nvSpPr>
          <p:spPr>
            <a:xfrm>
              <a:off x="8130267" y="6018357"/>
              <a:ext cx="317487" cy="192923"/>
            </a:xfrm>
            <a:custGeom>
              <a:rect b="b" l="l" r="r" t="t"/>
              <a:pathLst>
                <a:path extrusionOk="0" h="192923" w="317487">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7" name="Google Shape;597;p29"/>
            <p:cNvSpPr/>
            <p:nvPr/>
          </p:nvSpPr>
          <p:spPr>
            <a:xfrm>
              <a:off x="8149009" y="6079957"/>
              <a:ext cx="297871" cy="227784"/>
            </a:xfrm>
            <a:custGeom>
              <a:rect b="b" l="l" r="r" t="t"/>
              <a:pathLst>
                <a:path extrusionOk="0" h="227784" w="297871">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8" name="Google Shape;598;p29"/>
            <p:cNvSpPr/>
            <p:nvPr/>
          </p:nvSpPr>
          <p:spPr>
            <a:xfrm>
              <a:off x="9613876" y="5567662"/>
              <a:ext cx="1502475" cy="996602"/>
            </a:xfrm>
            <a:custGeom>
              <a:rect b="b" l="l" r="r" t="t"/>
              <a:pathLst>
                <a:path extrusionOk="0" h="996602" w="1502475">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9" name="Google Shape;599;p29"/>
            <p:cNvSpPr/>
            <p:nvPr/>
          </p:nvSpPr>
          <p:spPr>
            <a:xfrm>
              <a:off x="8160879" y="6174669"/>
              <a:ext cx="369465" cy="281137"/>
            </a:xfrm>
            <a:custGeom>
              <a:rect b="b" l="l" r="r" t="t"/>
              <a:pathLst>
                <a:path extrusionOk="0" h="281137" w="369465">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0" name="Google Shape;600;p29"/>
            <p:cNvSpPr/>
            <p:nvPr/>
          </p:nvSpPr>
          <p:spPr>
            <a:xfrm>
              <a:off x="8142512" y="6329858"/>
              <a:ext cx="12494" cy="12495"/>
            </a:xfrm>
            <a:custGeom>
              <a:rect b="b" l="l" r="r" t="t"/>
              <a:pathLst>
                <a:path extrusionOk="0" h="12495" w="12494">
                  <a:moveTo>
                    <a:pt x="0" y="0"/>
                  </a:moveTo>
                  <a:lnTo>
                    <a:pt x="0" y="0"/>
                  </a:lnTo>
                  <a:lnTo>
                    <a:pt x="0" y="0"/>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1" name="Google Shape;601;p29"/>
            <p:cNvSpPr/>
            <p:nvPr/>
          </p:nvSpPr>
          <p:spPr>
            <a:xfrm>
              <a:off x="8158630" y="6145931"/>
              <a:ext cx="306242" cy="199420"/>
            </a:xfrm>
            <a:custGeom>
              <a:rect b="b" l="l" r="r" t="t"/>
              <a:pathLst>
                <a:path extrusionOk="0" h="199420" w="306242">
                  <a:moveTo>
                    <a:pt x="289750" y="0"/>
                  </a:moveTo>
                  <a:lnTo>
                    <a:pt x="289750" y="0"/>
                  </a:lnTo>
                  <a:lnTo>
                    <a:pt x="0" y="166059"/>
                  </a:lnTo>
                  <a:lnTo>
                    <a:pt x="3873" y="199420"/>
                  </a:lnTo>
                  <a:lnTo>
                    <a:pt x="306243" y="2574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2" name="Google Shape;602;p29"/>
            <p:cNvSpPr/>
            <p:nvPr/>
          </p:nvSpPr>
          <p:spPr>
            <a:xfrm>
              <a:off x="8031435" y="6057341"/>
              <a:ext cx="92085" cy="243902"/>
            </a:xfrm>
            <a:custGeom>
              <a:rect b="b" l="l" r="r" t="t"/>
              <a:pathLst>
                <a:path extrusionOk="0" h="243902" w="92085">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3" name="Google Shape;603;p29"/>
            <p:cNvSpPr/>
            <p:nvPr/>
          </p:nvSpPr>
          <p:spPr>
            <a:xfrm>
              <a:off x="8047678" y="6184666"/>
              <a:ext cx="150435" cy="687225"/>
            </a:xfrm>
            <a:custGeom>
              <a:rect b="b" l="l" r="r" t="t"/>
              <a:pathLst>
                <a:path extrusionOk="0" h="687225" w="15043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4" name="Google Shape;604;p29"/>
            <p:cNvSpPr/>
            <p:nvPr/>
          </p:nvSpPr>
          <p:spPr>
            <a:xfrm>
              <a:off x="8417893" y="6065713"/>
              <a:ext cx="26613" cy="53353"/>
            </a:xfrm>
            <a:custGeom>
              <a:rect b="b" l="l" r="r" t="t"/>
              <a:pathLst>
                <a:path extrusionOk="0" h="53353" w="26613">
                  <a:moveTo>
                    <a:pt x="26614" y="53354"/>
                  </a:moveTo>
                  <a:lnTo>
                    <a:pt x="21366" y="0"/>
                  </a:lnTo>
                  <a:lnTo>
                    <a:pt x="0" y="12245"/>
                  </a:lnTo>
                  <a:lnTo>
                    <a:pt x="26614" y="5335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5" name="Google Shape;605;p29"/>
            <p:cNvSpPr/>
            <p:nvPr/>
          </p:nvSpPr>
          <p:spPr>
            <a:xfrm>
              <a:off x="8030186" y="5868292"/>
              <a:ext cx="402950" cy="321621"/>
            </a:xfrm>
            <a:custGeom>
              <a:rect b="b" l="l" r="r" t="t"/>
              <a:pathLst>
                <a:path extrusionOk="0" h="321621" w="402950">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6" name="Google Shape;606;p29"/>
            <p:cNvSpPr/>
            <p:nvPr/>
          </p:nvSpPr>
          <p:spPr>
            <a:xfrm>
              <a:off x="10288585" y="1687084"/>
              <a:ext cx="390456" cy="286885"/>
            </a:xfrm>
            <a:custGeom>
              <a:rect b="b" l="l" r="r" t="t"/>
              <a:pathLst>
                <a:path extrusionOk="0" h="286885" w="390456">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7" name="Google Shape;607;p29"/>
            <p:cNvSpPr/>
            <p:nvPr/>
          </p:nvSpPr>
          <p:spPr>
            <a:xfrm>
              <a:off x="5872368" y="4136732"/>
              <a:ext cx="393330" cy="1036711"/>
            </a:xfrm>
            <a:custGeom>
              <a:rect b="b" l="l" r="r" t="t"/>
              <a:pathLst>
                <a:path extrusionOk="0" h="1036711" w="393330">
                  <a:moveTo>
                    <a:pt x="0" y="96961"/>
                  </a:moveTo>
                  <a:lnTo>
                    <a:pt x="204911" y="1036712"/>
                  </a:lnTo>
                  <a:lnTo>
                    <a:pt x="393330" y="939875"/>
                  </a:lnTo>
                  <a:lnTo>
                    <a:pt x="327858" y="622876"/>
                  </a:lnTo>
                  <a:lnTo>
                    <a:pt x="199289" y="0"/>
                  </a:lnTo>
                  <a:lnTo>
                    <a:pt x="0" y="9696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8" name="Google Shape;608;p29"/>
            <p:cNvSpPr/>
            <p:nvPr/>
          </p:nvSpPr>
          <p:spPr>
            <a:xfrm>
              <a:off x="6080153" y="5186564"/>
              <a:ext cx="941842" cy="1685702"/>
            </a:xfrm>
            <a:custGeom>
              <a:rect b="b" l="l" r="r" t="t"/>
              <a:pathLst>
                <a:path extrusionOk="0" h="1685702" w="941842">
                  <a:moveTo>
                    <a:pt x="86463" y="396592"/>
                  </a:moveTo>
                  <a:lnTo>
                    <a:pt x="98208" y="418083"/>
                  </a:lnTo>
                  <a:lnTo>
                    <a:pt x="797405" y="1685703"/>
                  </a:lnTo>
                  <a:lnTo>
                    <a:pt x="941843" y="1685703"/>
                  </a:lnTo>
                  <a:lnTo>
                    <a:pt x="0" y="0"/>
                  </a:lnTo>
                  <a:lnTo>
                    <a:pt x="86463" y="396592"/>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9" name="Google Shape;609;p29"/>
            <p:cNvSpPr/>
            <p:nvPr/>
          </p:nvSpPr>
          <p:spPr>
            <a:xfrm>
              <a:off x="6078529" y="5080356"/>
              <a:ext cx="1212601" cy="1792160"/>
            </a:xfrm>
            <a:custGeom>
              <a:rect b="b" l="l" r="r" t="t"/>
              <a:pathLst>
                <a:path extrusionOk="0" h="1792160" w="1212601">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10" name="Google Shape;610;p29"/>
            <p:cNvSpPr/>
            <p:nvPr/>
          </p:nvSpPr>
          <p:spPr>
            <a:xfrm>
              <a:off x="9170193" y="2546991"/>
              <a:ext cx="94959" cy="76719"/>
            </a:xfrm>
            <a:custGeom>
              <a:rect b="b" l="l" r="r" t="t"/>
              <a:pathLst>
                <a:path extrusionOk="0" h="76719" w="9495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11" name="Google Shape;611;p29"/>
            <p:cNvSpPr/>
            <p:nvPr/>
          </p:nvSpPr>
          <p:spPr>
            <a:xfrm>
              <a:off x="9763811" y="1756681"/>
              <a:ext cx="428189" cy="252149"/>
            </a:xfrm>
            <a:custGeom>
              <a:rect b="b" l="l" r="r" t="t"/>
              <a:pathLst>
                <a:path extrusionOk="0" h="252149" w="42818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12" name="Google Shape;612;p29"/>
            <p:cNvSpPr/>
            <p:nvPr/>
          </p:nvSpPr>
          <p:spPr>
            <a:xfrm>
              <a:off x="9763811" y="1965973"/>
              <a:ext cx="46105" cy="362855"/>
            </a:xfrm>
            <a:custGeom>
              <a:rect b="b" l="l" r="r" t="t"/>
              <a:pathLst>
                <a:path extrusionOk="0" h="362855" w="4610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13" name="Google Shape;613;p29"/>
            <p:cNvSpPr/>
            <p:nvPr/>
          </p:nvSpPr>
          <p:spPr>
            <a:xfrm>
              <a:off x="9309133" y="3160622"/>
              <a:ext cx="52727" cy="87964"/>
            </a:xfrm>
            <a:custGeom>
              <a:rect b="b" l="l" r="r" t="t"/>
              <a:pathLst>
                <a:path extrusionOk="0" h="87964" w="52727">
                  <a:moveTo>
                    <a:pt x="52727" y="87965"/>
                  </a:moveTo>
                  <a:lnTo>
                    <a:pt x="49604" y="7747"/>
                  </a:lnTo>
                  <a:lnTo>
                    <a:pt x="43232" y="0"/>
                  </a:lnTo>
                  <a:lnTo>
                    <a:pt x="0" y="21866"/>
                  </a:lnTo>
                  <a:lnTo>
                    <a:pt x="52727" y="87965"/>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14" name="Google Shape;614;p29"/>
            <p:cNvSpPr/>
            <p:nvPr/>
          </p:nvSpPr>
          <p:spPr>
            <a:xfrm>
              <a:off x="9298762" y="3093773"/>
              <a:ext cx="40232" cy="68847"/>
            </a:xfrm>
            <a:custGeom>
              <a:rect b="b" l="l" r="r" t="t"/>
              <a:pathLst>
                <a:path extrusionOk="0" h="68847" w="40232">
                  <a:moveTo>
                    <a:pt x="0" y="0"/>
                  </a:moveTo>
                  <a:lnTo>
                    <a:pt x="2999" y="68848"/>
                  </a:lnTo>
                  <a:lnTo>
                    <a:pt x="40233" y="50105"/>
                  </a:lnTo>
                  <a:lnTo>
                    <a:pt x="0" y="0"/>
                  </a:lnTo>
                  <a:close/>
                </a:path>
              </a:pathLst>
            </a:custGeom>
            <a:solidFill>
              <a:srgbClr val="DD2A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15" name="Google Shape;615;p29"/>
            <p:cNvSpPr/>
            <p:nvPr/>
          </p:nvSpPr>
          <p:spPr>
            <a:xfrm>
              <a:off x="8162254" y="6375590"/>
              <a:ext cx="98332" cy="496676"/>
            </a:xfrm>
            <a:custGeom>
              <a:rect b="b" l="l" r="r" t="t"/>
              <a:pathLst>
                <a:path extrusionOk="0" h="496676" w="98332">
                  <a:moveTo>
                    <a:pt x="0" y="0"/>
                  </a:moveTo>
                  <a:lnTo>
                    <a:pt x="57600" y="496677"/>
                  </a:lnTo>
                  <a:lnTo>
                    <a:pt x="98332" y="496677"/>
                  </a:lnTo>
                  <a:lnTo>
                    <a:pt x="51478" y="82342"/>
                  </a:ln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16" name="Google Shape;616;p29"/>
            <p:cNvSpPr/>
            <p:nvPr/>
          </p:nvSpPr>
          <p:spPr>
            <a:xfrm>
              <a:off x="8216980" y="6276504"/>
              <a:ext cx="370090" cy="595761"/>
            </a:xfrm>
            <a:custGeom>
              <a:rect b="b" l="l" r="r" t="t"/>
              <a:pathLst>
                <a:path extrusionOk="0" h="595761" w="370090">
                  <a:moveTo>
                    <a:pt x="314364" y="0"/>
                  </a:moveTo>
                  <a:lnTo>
                    <a:pt x="0" y="181802"/>
                  </a:lnTo>
                  <a:lnTo>
                    <a:pt x="46730" y="595762"/>
                  </a:lnTo>
                  <a:lnTo>
                    <a:pt x="370090" y="595762"/>
                  </a:lnTo>
                  <a:lnTo>
                    <a:pt x="347975" y="359232"/>
                  </a:lnTo>
                  <a:lnTo>
                    <a:pt x="314364"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17" name="Google Shape;617;p29"/>
            <p:cNvSpPr/>
            <p:nvPr/>
          </p:nvSpPr>
          <p:spPr>
            <a:xfrm>
              <a:off x="10201747" y="587398"/>
              <a:ext cx="85213" cy="1644844"/>
            </a:xfrm>
            <a:custGeom>
              <a:rect b="b" l="l" r="r" t="t"/>
              <a:pathLst>
                <a:path extrusionOk="0" h="1644844" w="85213">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18" name="Google Shape;618;p29"/>
            <p:cNvSpPr/>
            <p:nvPr/>
          </p:nvSpPr>
          <p:spPr>
            <a:xfrm>
              <a:off x="9808167" y="1828028"/>
              <a:ext cx="391205" cy="502549"/>
            </a:xfrm>
            <a:custGeom>
              <a:rect b="b" l="l" r="r" t="t"/>
              <a:pathLst>
                <a:path extrusionOk="0" h="502549" w="391205">
                  <a:moveTo>
                    <a:pt x="5623" y="502550"/>
                  </a:moveTo>
                  <a:lnTo>
                    <a:pt x="391206" y="314500"/>
                  </a:lnTo>
                  <a:lnTo>
                    <a:pt x="391206" y="4748"/>
                  </a:lnTo>
                  <a:cubicBezTo>
                    <a:pt x="388645" y="4123"/>
                    <a:pt x="386483" y="2374"/>
                    <a:pt x="385334" y="0"/>
                  </a:cubicBezTo>
                  <a:lnTo>
                    <a:pt x="0" y="1843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19" name="Google Shape;619;p29"/>
            <p:cNvSpPr/>
            <p:nvPr/>
          </p:nvSpPr>
          <p:spPr>
            <a:xfrm>
              <a:off x="9225169" y="2145776"/>
              <a:ext cx="1055918" cy="548031"/>
            </a:xfrm>
            <a:custGeom>
              <a:rect b="b" l="l" r="r" t="t"/>
              <a:pathLst>
                <a:path extrusionOk="0" h="548031" w="1055918">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20" name="Google Shape;620;p29"/>
            <p:cNvSpPr/>
            <p:nvPr/>
          </p:nvSpPr>
          <p:spPr>
            <a:xfrm>
              <a:off x="9644863" y="5417721"/>
              <a:ext cx="211658" cy="293258"/>
            </a:xfrm>
            <a:custGeom>
              <a:rect b="b" l="l" r="r" t="t"/>
              <a:pathLst>
                <a:path extrusionOk="0" h="293258" w="211658">
                  <a:moveTo>
                    <a:pt x="2374" y="0"/>
                  </a:moveTo>
                  <a:cubicBezTo>
                    <a:pt x="1749" y="975"/>
                    <a:pt x="949" y="1824"/>
                    <a:pt x="0" y="2499"/>
                  </a:cubicBezTo>
                  <a:lnTo>
                    <a:pt x="211659" y="293258"/>
                  </a:lnTo>
                  <a:lnTo>
                    <a:pt x="211659" y="2873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21" name="Google Shape;621;p29"/>
            <p:cNvSpPr/>
            <p:nvPr/>
          </p:nvSpPr>
          <p:spPr>
            <a:xfrm>
              <a:off x="8617307" y="3968299"/>
              <a:ext cx="1249" cy="12495"/>
            </a:xfrm>
            <a:custGeom>
              <a:rect b="b" l="l" r="r" t="t"/>
              <a:pathLst>
                <a:path extrusionOk="0" h="12495" w="1249">
                  <a:moveTo>
                    <a:pt x="1249" y="0"/>
                  </a:moveTo>
                  <a:lnTo>
                    <a:pt x="1249" y="0"/>
                  </a:lnTo>
                  <a:lnTo>
                    <a:pt x="0" y="0"/>
                  </a:lnTo>
                  <a:lnTo>
                    <a:pt x="11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22" name="Google Shape;622;p29"/>
            <p:cNvSpPr/>
            <p:nvPr/>
          </p:nvSpPr>
          <p:spPr>
            <a:xfrm>
              <a:off x="8650542" y="3988166"/>
              <a:ext cx="1249" cy="12495"/>
            </a:xfrm>
            <a:custGeom>
              <a:rect b="b" l="l" r="r" t="t"/>
              <a:pathLst>
                <a:path extrusionOk="0" h="12495" w="1249">
                  <a:moveTo>
                    <a:pt x="1250" y="0"/>
                  </a:moveTo>
                  <a:lnTo>
                    <a:pt x="0" y="0"/>
                  </a:lnTo>
                  <a:lnTo>
                    <a:pt x="0" y="0"/>
                  </a:lnTo>
                  <a:lnTo>
                    <a:pt x="75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23" name="Google Shape;623;p29"/>
            <p:cNvSpPr/>
            <p:nvPr/>
          </p:nvSpPr>
          <p:spPr>
            <a:xfrm>
              <a:off x="9811416" y="5576783"/>
              <a:ext cx="4997" cy="2873"/>
            </a:xfrm>
            <a:custGeom>
              <a:rect b="b" l="l" r="r" t="t"/>
              <a:pathLst>
                <a:path extrusionOk="0" h="2873" w="4997">
                  <a:moveTo>
                    <a:pt x="4998" y="0"/>
                  </a:moveTo>
                  <a:lnTo>
                    <a:pt x="0" y="2874"/>
                  </a:lnTo>
                  <a:lnTo>
                    <a:pt x="0" y="2874"/>
                  </a:lnTo>
                  <a:lnTo>
                    <a:pt x="4998" y="0"/>
                  </a:lnTo>
                  <a:lnTo>
                    <a:pt x="499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24" name="Google Shape;624;p29"/>
            <p:cNvSpPr/>
            <p:nvPr/>
          </p:nvSpPr>
          <p:spPr>
            <a:xfrm>
              <a:off x="5758877" y="4874188"/>
              <a:ext cx="408238" cy="742454"/>
            </a:xfrm>
            <a:custGeom>
              <a:rect b="b" l="l" r="r" t="t"/>
              <a:pathLst>
                <a:path extrusionOk="0" h="742454" w="408238">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25" name="Google Shape;625;p29"/>
            <p:cNvSpPr/>
            <p:nvPr/>
          </p:nvSpPr>
          <p:spPr>
            <a:xfrm>
              <a:off x="6166116" y="5583655"/>
              <a:ext cx="11744" cy="21491"/>
            </a:xfrm>
            <a:custGeom>
              <a:rect b="b" l="l" r="r" t="t"/>
              <a:pathLst>
                <a:path extrusionOk="0" h="21491" w="11744">
                  <a:moveTo>
                    <a:pt x="4123" y="16368"/>
                  </a:moveTo>
                  <a:cubicBezTo>
                    <a:pt x="7468" y="16368"/>
                    <a:pt x="10478" y="18393"/>
                    <a:pt x="11745" y="21491"/>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26" name="Google Shape;626;p29"/>
            <p:cNvSpPr/>
            <p:nvPr/>
          </p:nvSpPr>
          <p:spPr>
            <a:xfrm>
              <a:off x="9209426" y="6819912"/>
              <a:ext cx="4622" cy="52728"/>
            </a:xfrm>
            <a:custGeom>
              <a:rect b="b" l="l" r="r" t="t"/>
              <a:pathLst>
                <a:path extrusionOk="0" h="52728" w="4622">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27" name="Google Shape;627;p29"/>
            <p:cNvSpPr/>
            <p:nvPr/>
          </p:nvSpPr>
          <p:spPr>
            <a:xfrm>
              <a:off x="9856896" y="5490692"/>
              <a:ext cx="34484" cy="31487"/>
            </a:xfrm>
            <a:custGeom>
              <a:rect b="b" l="l" r="r" t="t"/>
              <a:pathLst>
                <a:path extrusionOk="0" h="31487" w="34484">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28" name="Google Shape;628;p29"/>
            <p:cNvSpPr/>
            <p:nvPr/>
          </p:nvSpPr>
          <p:spPr>
            <a:xfrm>
              <a:off x="8946290" y="6040598"/>
              <a:ext cx="31236" cy="203543"/>
            </a:xfrm>
            <a:custGeom>
              <a:rect b="b" l="l" r="r" t="t"/>
              <a:pathLst>
                <a:path extrusionOk="0" h="203543" w="31236">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29" name="Google Shape;629;p29"/>
            <p:cNvSpPr/>
            <p:nvPr/>
          </p:nvSpPr>
          <p:spPr>
            <a:xfrm>
              <a:off x="8961783" y="6046471"/>
              <a:ext cx="2499" cy="4997"/>
            </a:xfrm>
            <a:custGeom>
              <a:rect b="b" l="l" r="r" t="t"/>
              <a:pathLst>
                <a:path extrusionOk="0" h="4997" w="2499">
                  <a:moveTo>
                    <a:pt x="2124" y="0"/>
                  </a:moveTo>
                  <a:lnTo>
                    <a:pt x="0" y="1250"/>
                  </a:lnTo>
                  <a:lnTo>
                    <a:pt x="2499" y="4998"/>
                  </a:lnTo>
                  <a:lnTo>
                    <a:pt x="21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30" name="Google Shape;630;p29"/>
            <p:cNvSpPr/>
            <p:nvPr/>
          </p:nvSpPr>
          <p:spPr>
            <a:xfrm>
              <a:off x="8972778" y="6254888"/>
              <a:ext cx="12494" cy="12495"/>
            </a:xfrm>
            <a:custGeom>
              <a:rect b="b" l="l" r="r" t="t"/>
              <a:pathLst>
                <a:path extrusionOk="0" h="12495" w="1249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31" name="Google Shape;631;p29"/>
            <p:cNvSpPr/>
            <p:nvPr/>
          </p:nvSpPr>
          <p:spPr>
            <a:xfrm>
              <a:off x="9746569" y="5506061"/>
              <a:ext cx="53601" cy="72721"/>
            </a:xfrm>
            <a:custGeom>
              <a:rect b="b" l="l" r="r" t="t"/>
              <a:pathLst>
                <a:path extrusionOk="0" h="72721" w="5360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32" name="Google Shape;632;p29"/>
            <p:cNvSpPr/>
            <p:nvPr/>
          </p:nvSpPr>
          <p:spPr>
            <a:xfrm>
              <a:off x="9647612" y="5355246"/>
              <a:ext cx="91460" cy="152439"/>
            </a:xfrm>
            <a:custGeom>
              <a:rect b="b" l="l" r="r" t="t"/>
              <a:pathLst>
                <a:path extrusionOk="0" h="152439" w="91460">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33" name="Google Shape;633;p29"/>
            <p:cNvSpPr/>
            <p:nvPr/>
          </p:nvSpPr>
          <p:spPr>
            <a:xfrm>
              <a:off x="9748818" y="5505936"/>
              <a:ext cx="12494" cy="125"/>
            </a:xfrm>
            <a:custGeom>
              <a:rect b="b" l="l" r="r" t="t"/>
              <a:pathLst>
                <a:path extrusionOk="0" h="125" w="12494">
                  <a:moveTo>
                    <a:pt x="0" y="0"/>
                  </a:moveTo>
                  <a:lnTo>
                    <a:pt x="0" y="0"/>
                  </a:lnTo>
                  <a:lnTo>
                    <a:pt x="0" y="12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34" name="Google Shape;634;p29"/>
            <p:cNvSpPr/>
            <p:nvPr/>
          </p:nvSpPr>
          <p:spPr>
            <a:xfrm>
              <a:off x="9750192" y="5500313"/>
              <a:ext cx="56" cy="1624"/>
            </a:xfrm>
            <a:custGeom>
              <a:rect b="b" l="l" r="r" t="t"/>
              <a:pathLst>
                <a:path extrusionOk="0" h="1624" w="56">
                  <a:moveTo>
                    <a:pt x="0" y="1624"/>
                  </a:moveTo>
                  <a:cubicBezTo>
                    <a:pt x="0" y="1624"/>
                    <a:pt x="0" y="625"/>
                    <a:pt x="0" y="0"/>
                  </a:cubicBezTo>
                  <a:cubicBezTo>
                    <a:pt x="75" y="538"/>
                    <a:pt x="75" y="1087"/>
                    <a:pt x="0" y="16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35" name="Google Shape;635;p29"/>
            <p:cNvSpPr/>
            <p:nvPr/>
          </p:nvSpPr>
          <p:spPr>
            <a:xfrm>
              <a:off x="9746069" y="5508310"/>
              <a:ext cx="1249" cy="1124"/>
            </a:xfrm>
            <a:custGeom>
              <a:rect b="b" l="l" r="r" t="t"/>
              <a:pathLst>
                <a:path extrusionOk="0" h="1124" w="1249">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36" name="Google Shape;636;p29"/>
            <p:cNvSpPr/>
            <p:nvPr/>
          </p:nvSpPr>
          <p:spPr>
            <a:xfrm>
              <a:off x="9811791" y="5576783"/>
              <a:ext cx="6372" cy="5997"/>
            </a:xfrm>
            <a:custGeom>
              <a:rect b="b" l="l" r="r" t="t"/>
              <a:pathLst>
                <a:path extrusionOk="0" h="5997" w="6372">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37" name="Google Shape;637;p29"/>
            <p:cNvSpPr/>
            <p:nvPr/>
          </p:nvSpPr>
          <p:spPr>
            <a:xfrm>
              <a:off x="9803794" y="5575534"/>
              <a:ext cx="1499" cy="749"/>
            </a:xfrm>
            <a:custGeom>
              <a:rect b="b" l="l" r="r" t="t"/>
              <a:pathLst>
                <a:path extrusionOk="0" h="749" w="1499">
                  <a:moveTo>
                    <a:pt x="1499" y="0"/>
                  </a:moveTo>
                  <a:lnTo>
                    <a:pt x="0" y="0"/>
                  </a:lnTo>
                  <a:lnTo>
                    <a:pt x="0" y="7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38" name="Google Shape;638;p29"/>
            <p:cNvSpPr/>
            <p:nvPr/>
          </p:nvSpPr>
          <p:spPr>
            <a:xfrm>
              <a:off x="9795360" y="5576533"/>
              <a:ext cx="60661" cy="97086"/>
            </a:xfrm>
            <a:custGeom>
              <a:rect b="b" l="l" r="r" t="t"/>
              <a:pathLst>
                <a:path extrusionOk="0" h="97086" w="60661">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39" name="Google Shape;639;p29"/>
            <p:cNvSpPr/>
            <p:nvPr/>
          </p:nvSpPr>
          <p:spPr>
            <a:xfrm>
              <a:off x="8641671" y="3975297"/>
              <a:ext cx="11245" cy="13369"/>
            </a:xfrm>
            <a:custGeom>
              <a:rect b="b" l="l" r="r" t="t"/>
              <a:pathLst>
                <a:path extrusionOk="0" h="13369" w="11245">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40" name="Google Shape;640;p29"/>
            <p:cNvSpPr/>
            <p:nvPr/>
          </p:nvSpPr>
          <p:spPr>
            <a:xfrm>
              <a:off x="9788801" y="4179340"/>
              <a:ext cx="21491" cy="180927"/>
            </a:xfrm>
            <a:custGeom>
              <a:rect b="b" l="l" r="r" t="t"/>
              <a:pathLst>
                <a:path extrusionOk="0" h="180927" w="21491">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41" name="Google Shape;641;p29"/>
            <p:cNvSpPr/>
            <p:nvPr/>
          </p:nvSpPr>
          <p:spPr>
            <a:xfrm>
              <a:off x="9805793" y="4186087"/>
              <a:ext cx="1124" cy="1999"/>
            </a:xfrm>
            <a:custGeom>
              <a:rect b="b" l="l" r="r" t="t"/>
              <a:pathLst>
                <a:path extrusionOk="0" h="1999" w="1124">
                  <a:moveTo>
                    <a:pt x="1000" y="0"/>
                  </a:moveTo>
                  <a:lnTo>
                    <a:pt x="0" y="625"/>
                  </a:lnTo>
                  <a:lnTo>
                    <a:pt x="1125" y="1999"/>
                  </a:lnTo>
                  <a:lnTo>
                    <a:pt x="100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42" name="Google Shape;642;p29"/>
            <p:cNvSpPr/>
            <p:nvPr/>
          </p:nvSpPr>
          <p:spPr>
            <a:xfrm>
              <a:off x="7479299" y="6865769"/>
              <a:ext cx="4498" cy="6496"/>
            </a:xfrm>
            <a:custGeom>
              <a:rect b="b" l="l" r="r" t="t"/>
              <a:pathLst>
                <a:path extrusionOk="0" h="6496" w="4498">
                  <a:moveTo>
                    <a:pt x="0" y="1999"/>
                  </a:moveTo>
                  <a:lnTo>
                    <a:pt x="2749" y="6497"/>
                  </a:lnTo>
                  <a:lnTo>
                    <a:pt x="4498" y="6497"/>
                  </a:lnTo>
                  <a:lnTo>
                    <a:pt x="3498" y="0"/>
                  </a:lnTo>
                  <a:lnTo>
                    <a:pt x="0" y="19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43" name="Google Shape;643;p29"/>
            <p:cNvSpPr/>
            <p:nvPr/>
          </p:nvSpPr>
          <p:spPr>
            <a:xfrm>
              <a:off x="7464055" y="6860896"/>
              <a:ext cx="14243" cy="11370"/>
            </a:xfrm>
            <a:custGeom>
              <a:rect b="b" l="l" r="r" t="t"/>
              <a:pathLst>
                <a:path extrusionOk="0" h="11370" w="14243">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44" name="Google Shape;644;p29"/>
            <p:cNvSpPr/>
            <p:nvPr/>
          </p:nvSpPr>
          <p:spPr>
            <a:xfrm>
              <a:off x="11281156" y="2023825"/>
              <a:ext cx="224028" cy="122826"/>
            </a:xfrm>
            <a:custGeom>
              <a:rect b="b" l="l" r="r" t="t"/>
              <a:pathLst>
                <a:path extrusionOk="0" h="122826" w="224028">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45" name="Google Shape;645;p29"/>
            <p:cNvSpPr/>
            <p:nvPr/>
          </p:nvSpPr>
          <p:spPr>
            <a:xfrm>
              <a:off x="8539662" y="3693034"/>
              <a:ext cx="39689" cy="273890"/>
            </a:xfrm>
            <a:custGeom>
              <a:rect b="b" l="l" r="r" t="t"/>
              <a:pathLst>
                <a:path extrusionOk="0" h="273890" w="39689">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46" name="Google Shape;646;p29"/>
            <p:cNvSpPr/>
            <p:nvPr/>
          </p:nvSpPr>
          <p:spPr>
            <a:xfrm>
              <a:off x="8555958" y="3700031"/>
              <a:ext cx="1999" cy="3623"/>
            </a:xfrm>
            <a:custGeom>
              <a:rect b="b" l="l" r="r" t="t"/>
              <a:pathLst>
                <a:path extrusionOk="0" h="3623" w="1999">
                  <a:moveTo>
                    <a:pt x="1624" y="0"/>
                  </a:moveTo>
                  <a:lnTo>
                    <a:pt x="0" y="875"/>
                  </a:lnTo>
                  <a:lnTo>
                    <a:pt x="1999" y="3624"/>
                  </a:lnTo>
                  <a:lnTo>
                    <a:pt x="16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47" name="Google Shape;647;p29"/>
            <p:cNvSpPr/>
            <p:nvPr/>
          </p:nvSpPr>
          <p:spPr>
            <a:xfrm>
              <a:off x="8666535" y="4859069"/>
              <a:ext cx="302869" cy="431452"/>
            </a:xfrm>
            <a:custGeom>
              <a:rect b="b" l="l" r="r" t="t"/>
              <a:pathLst>
                <a:path extrusionOk="0" h="431452" w="302869">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48" name="Google Shape;648;p29"/>
            <p:cNvSpPr/>
            <p:nvPr/>
          </p:nvSpPr>
          <p:spPr>
            <a:xfrm>
              <a:off x="11386235" y="2157896"/>
              <a:ext cx="160555" cy="167683"/>
            </a:xfrm>
            <a:custGeom>
              <a:rect b="b" l="l" r="r" t="t"/>
              <a:pathLst>
                <a:path extrusionOk="0" h="167683" w="160555">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49" name="Google Shape;649;p29"/>
            <p:cNvSpPr/>
            <p:nvPr/>
          </p:nvSpPr>
          <p:spPr>
            <a:xfrm>
              <a:off x="11493189" y="2048440"/>
              <a:ext cx="25988" cy="29113"/>
            </a:xfrm>
            <a:custGeom>
              <a:rect b="b" l="l" r="r" t="t"/>
              <a:pathLst>
                <a:path extrusionOk="0" h="29113" w="25988">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50" name="Google Shape;650;p29"/>
            <p:cNvSpPr/>
            <p:nvPr/>
          </p:nvSpPr>
          <p:spPr>
            <a:xfrm>
              <a:off x="11040760" y="2297216"/>
              <a:ext cx="23989" cy="26489"/>
            </a:xfrm>
            <a:custGeom>
              <a:rect b="b" l="l" r="r" t="t"/>
              <a:pathLst>
                <a:path extrusionOk="0" h="26489" w="23989">
                  <a:moveTo>
                    <a:pt x="125" y="125"/>
                  </a:moveTo>
                  <a:lnTo>
                    <a:pt x="0" y="4498"/>
                  </a:lnTo>
                  <a:lnTo>
                    <a:pt x="20741" y="26490"/>
                  </a:lnTo>
                  <a:lnTo>
                    <a:pt x="23989" y="24865"/>
                  </a:lnTo>
                  <a:lnTo>
                    <a:pt x="625" y="0"/>
                  </a:lnTo>
                  <a:lnTo>
                    <a:pt x="125" y="1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51" name="Google Shape;651;p29"/>
            <p:cNvSpPr/>
            <p:nvPr/>
          </p:nvSpPr>
          <p:spPr>
            <a:xfrm>
              <a:off x="11985226" y="1273999"/>
              <a:ext cx="19616" cy="32861"/>
            </a:xfrm>
            <a:custGeom>
              <a:rect b="b" l="l" r="r" t="t"/>
              <a:pathLst>
                <a:path extrusionOk="0" h="32861" w="19616">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52" name="Google Shape;652;p29"/>
            <p:cNvSpPr/>
            <p:nvPr/>
          </p:nvSpPr>
          <p:spPr>
            <a:xfrm>
              <a:off x="12003093" y="1283370"/>
              <a:ext cx="12744" cy="10495"/>
            </a:xfrm>
            <a:custGeom>
              <a:rect b="b" l="l" r="r" t="t"/>
              <a:pathLst>
                <a:path extrusionOk="0" h="10495" w="12744">
                  <a:moveTo>
                    <a:pt x="9371" y="10496"/>
                  </a:moveTo>
                  <a:lnTo>
                    <a:pt x="12745" y="8871"/>
                  </a:lnTo>
                  <a:lnTo>
                    <a:pt x="3374" y="0"/>
                  </a:lnTo>
                  <a:lnTo>
                    <a:pt x="0" y="1624"/>
                  </a:lnTo>
                  <a:lnTo>
                    <a:pt x="1749" y="3374"/>
                  </a:lnTo>
                  <a:lnTo>
                    <a:pt x="9371" y="10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53" name="Google Shape;653;p29"/>
            <p:cNvSpPr/>
            <p:nvPr/>
          </p:nvSpPr>
          <p:spPr>
            <a:xfrm>
              <a:off x="11988178" y="1163168"/>
              <a:ext cx="217202" cy="124082"/>
            </a:xfrm>
            <a:custGeom>
              <a:rect b="b" l="l" r="r" t="t"/>
              <a:pathLst>
                <a:path extrusionOk="0" h="124082" w="21720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54" name="Google Shape;654;p29"/>
            <p:cNvSpPr/>
            <p:nvPr/>
          </p:nvSpPr>
          <p:spPr>
            <a:xfrm>
              <a:off x="8958784" y="4454106"/>
              <a:ext cx="215281" cy="298630"/>
            </a:xfrm>
            <a:custGeom>
              <a:rect b="b" l="l" r="r" t="t"/>
              <a:pathLst>
                <a:path extrusionOk="0" h="298630" w="215281">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55" name="Google Shape;655;p29"/>
            <p:cNvSpPr/>
            <p:nvPr/>
          </p:nvSpPr>
          <p:spPr>
            <a:xfrm>
              <a:off x="9173941" y="4513832"/>
              <a:ext cx="429939" cy="236905"/>
            </a:xfrm>
            <a:custGeom>
              <a:rect b="b" l="l" r="r" t="t"/>
              <a:pathLst>
                <a:path extrusionOk="0" h="236905" w="429939">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56" name="Google Shape;656;p29"/>
            <p:cNvSpPr/>
            <p:nvPr/>
          </p:nvSpPr>
          <p:spPr>
            <a:xfrm>
              <a:off x="9382101" y="4202581"/>
              <a:ext cx="237896" cy="312625"/>
            </a:xfrm>
            <a:custGeom>
              <a:rect b="b" l="l" r="r" t="t"/>
              <a:pathLst>
                <a:path extrusionOk="0" h="312625" w="237896">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57" name="Google Shape;657;p29"/>
            <p:cNvSpPr/>
            <p:nvPr/>
          </p:nvSpPr>
          <p:spPr>
            <a:xfrm>
              <a:off x="9173858" y="4747988"/>
              <a:ext cx="49561" cy="901390"/>
            </a:xfrm>
            <a:custGeom>
              <a:rect b="b" l="l" r="r" t="t"/>
              <a:pathLst>
                <a:path extrusionOk="0" h="901390" w="49561">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58" name="Google Shape;658;p29"/>
            <p:cNvSpPr/>
            <p:nvPr/>
          </p:nvSpPr>
          <p:spPr>
            <a:xfrm>
              <a:off x="8933295" y="6397456"/>
              <a:ext cx="276880" cy="422206"/>
            </a:xfrm>
            <a:custGeom>
              <a:rect b="b" l="l" r="r" t="t"/>
              <a:pathLst>
                <a:path extrusionOk="0" h="422206" w="276880">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59" name="Google Shape;659;p29"/>
            <p:cNvSpPr/>
            <p:nvPr/>
          </p:nvSpPr>
          <p:spPr>
            <a:xfrm>
              <a:off x="9208116" y="6548770"/>
              <a:ext cx="443244" cy="271142"/>
            </a:xfrm>
            <a:custGeom>
              <a:rect b="b" l="l" r="r" t="t"/>
              <a:pathLst>
                <a:path extrusionOk="0" h="271142" w="443244">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60" name="Google Shape;660;p29"/>
            <p:cNvSpPr/>
            <p:nvPr/>
          </p:nvSpPr>
          <p:spPr>
            <a:xfrm>
              <a:off x="9652610" y="6532402"/>
              <a:ext cx="27487" cy="19117"/>
            </a:xfrm>
            <a:custGeom>
              <a:rect b="b" l="l" r="r" t="t"/>
              <a:pathLst>
                <a:path extrusionOk="0" h="19117" w="2748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61" name="Google Shape;661;p29"/>
            <p:cNvSpPr/>
            <p:nvPr/>
          </p:nvSpPr>
          <p:spPr>
            <a:xfrm>
              <a:off x="8646372" y="3978295"/>
              <a:ext cx="1421" cy="1999"/>
            </a:xfrm>
            <a:custGeom>
              <a:rect b="b" l="l" r="r" t="t"/>
              <a:pathLst>
                <a:path extrusionOk="0" h="1999" w="1421">
                  <a:moveTo>
                    <a:pt x="47" y="1000"/>
                  </a:moveTo>
                  <a:cubicBezTo>
                    <a:pt x="284" y="1562"/>
                    <a:pt x="809" y="1949"/>
                    <a:pt x="1421" y="1999"/>
                  </a:cubicBezTo>
                  <a:lnTo>
                    <a:pt x="47" y="0"/>
                  </a:lnTo>
                  <a:cubicBezTo>
                    <a:pt x="-16" y="325"/>
                    <a:pt x="-16" y="675"/>
                    <a:pt x="47" y="1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62" name="Google Shape;662;p29"/>
            <p:cNvSpPr/>
            <p:nvPr/>
          </p:nvSpPr>
          <p:spPr>
            <a:xfrm>
              <a:off x="8967156" y="5286757"/>
              <a:ext cx="13993" cy="8513"/>
            </a:xfrm>
            <a:custGeom>
              <a:rect b="b" l="l" r="r" t="t"/>
              <a:pathLst>
                <a:path extrusionOk="0" h="8513" w="1399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63" name="Google Shape;663;p29"/>
            <p:cNvSpPr/>
            <p:nvPr/>
          </p:nvSpPr>
          <p:spPr>
            <a:xfrm>
              <a:off x="8971279" y="5294771"/>
              <a:ext cx="28237" cy="54978"/>
            </a:xfrm>
            <a:custGeom>
              <a:rect b="b" l="l" r="r" t="t"/>
              <a:pathLst>
                <a:path extrusionOk="0" h="54978" w="28237">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64" name="Google Shape;664;p29"/>
            <p:cNvSpPr/>
            <p:nvPr/>
          </p:nvSpPr>
          <p:spPr>
            <a:xfrm>
              <a:off x="9006264" y="5357121"/>
              <a:ext cx="874" cy="12495"/>
            </a:xfrm>
            <a:custGeom>
              <a:rect b="b" l="l" r="r" t="t"/>
              <a:pathLst>
                <a:path extrusionOk="0" h="12495" w="874">
                  <a:moveTo>
                    <a:pt x="875" y="0"/>
                  </a:moveTo>
                  <a:lnTo>
                    <a:pt x="0" y="0"/>
                  </a:lnTo>
                  <a:lnTo>
                    <a:pt x="87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65" name="Google Shape;665;p29"/>
            <p:cNvSpPr/>
            <p:nvPr/>
          </p:nvSpPr>
          <p:spPr>
            <a:xfrm>
              <a:off x="9000766" y="5352123"/>
              <a:ext cx="874" cy="1374"/>
            </a:xfrm>
            <a:custGeom>
              <a:rect b="b" l="l" r="r" t="t"/>
              <a:pathLst>
                <a:path extrusionOk="0" h="1374" w="874">
                  <a:moveTo>
                    <a:pt x="875" y="1374"/>
                  </a:moveTo>
                  <a:lnTo>
                    <a:pt x="875" y="1374"/>
                  </a:lnTo>
                  <a:cubicBezTo>
                    <a:pt x="512" y="962"/>
                    <a:pt x="212" y="50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66" name="Google Shape;666;p29"/>
            <p:cNvSpPr/>
            <p:nvPr/>
          </p:nvSpPr>
          <p:spPr>
            <a:xfrm>
              <a:off x="9012761" y="5355246"/>
              <a:ext cx="1374" cy="1249"/>
            </a:xfrm>
            <a:custGeom>
              <a:rect b="b" l="l" r="r" t="t"/>
              <a:pathLst>
                <a:path extrusionOk="0" h="1249" w="1374">
                  <a:moveTo>
                    <a:pt x="1374" y="0"/>
                  </a:moveTo>
                  <a:cubicBezTo>
                    <a:pt x="1374" y="0"/>
                    <a:pt x="1374" y="0"/>
                    <a:pt x="1374" y="0"/>
                  </a:cubicBezTo>
                  <a:lnTo>
                    <a:pt x="0" y="1250"/>
                  </a:lnTo>
                  <a:cubicBezTo>
                    <a:pt x="0" y="1250"/>
                    <a:pt x="1374" y="0"/>
                    <a:pt x="137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67" name="Google Shape;667;p29"/>
            <p:cNvSpPr/>
            <p:nvPr/>
          </p:nvSpPr>
          <p:spPr>
            <a:xfrm>
              <a:off x="9010387" y="5356871"/>
              <a:ext cx="1124" cy="74"/>
            </a:xfrm>
            <a:custGeom>
              <a:rect b="b" l="l" r="r" t="t"/>
              <a:pathLst>
                <a:path extrusionOk="0" h="74" w="1124">
                  <a:moveTo>
                    <a:pt x="0" y="0"/>
                  </a:moveTo>
                  <a:cubicBezTo>
                    <a:pt x="375" y="100"/>
                    <a:pt x="750" y="100"/>
                    <a:pt x="1124" y="0"/>
                  </a:cubicBezTo>
                  <a:cubicBezTo>
                    <a:pt x="750" y="50"/>
                    <a:pt x="375" y="5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68" name="Google Shape;668;p29"/>
            <p:cNvSpPr/>
            <p:nvPr/>
          </p:nvSpPr>
          <p:spPr>
            <a:xfrm>
              <a:off x="8621680" y="3962802"/>
              <a:ext cx="1249" cy="874"/>
            </a:xfrm>
            <a:custGeom>
              <a:rect b="b" l="l" r="r" t="t"/>
              <a:pathLst>
                <a:path extrusionOk="0" h="874" w="1249">
                  <a:moveTo>
                    <a:pt x="1250" y="0"/>
                  </a:moveTo>
                  <a:lnTo>
                    <a:pt x="0" y="875"/>
                  </a:lnTo>
                  <a:lnTo>
                    <a:pt x="0" y="875"/>
                  </a:lnTo>
                  <a:cubicBezTo>
                    <a:pt x="0" y="875"/>
                    <a:pt x="875" y="125"/>
                    <a:pt x="125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69" name="Google Shape;669;p29"/>
            <p:cNvSpPr/>
            <p:nvPr/>
          </p:nvSpPr>
          <p:spPr>
            <a:xfrm>
              <a:off x="8619306" y="3965301"/>
              <a:ext cx="874" cy="1499"/>
            </a:xfrm>
            <a:custGeom>
              <a:rect b="b" l="l" r="r" t="t"/>
              <a:pathLst>
                <a:path extrusionOk="0" h="1499" w="874">
                  <a:moveTo>
                    <a:pt x="875" y="0"/>
                  </a:moveTo>
                  <a:cubicBezTo>
                    <a:pt x="537" y="475"/>
                    <a:pt x="250" y="975"/>
                    <a:pt x="0" y="1499"/>
                  </a:cubicBezTo>
                  <a:lnTo>
                    <a:pt x="0" y="1499"/>
                  </a:lnTo>
                  <a:cubicBezTo>
                    <a:pt x="175" y="937"/>
                    <a:pt x="475" y="425"/>
                    <a:pt x="87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70" name="Google Shape;670;p29"/>
            <p:cNvSpPr/>
            <p:nvPr/>
          </p:nvSpPr>
          <p:spPr>
            <a:xfrm>
              <a:off x="8329181" y="4393130"/>
              <a:ext cx="12494" cy="12495"/>
            </a:xfrm>
            <a:custGeom>
              <a:rect b="b" l="l" r="r" t="t"/>
              <a:pathLst>
                <a:path extrusionOk="0" h="12495" w="12494">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71" name="Google Shape;671;p29"/>
            <p:cNvSpPr/>
            <p:nvPr/>
          </p:nvSpPr>
          <p:spPr>
            <a:xfrm>
              <a:off x="8328182" y="4369139"/>
              <a:ext cx="999" cy="624"/>
            </a:xfrm>
            <a:custGeom>
              <a:rect b="b" l="l" r="r" t="t"/>
              <a:pathLst>
                <a:path extrusionOk="0" h="624" w="999">
                  <a:moveTo>
                    <a:pt x="625" y="625"/>
                  </a:moveTo>
                  <a:lnTo>
                    <a:pt x="0" y="625"/>
                  </a:lnTo>
                  <a:lnTo>
                    <a:pt x="0" y="625"/>
                  </a:lnTo>
                  <a:lnTo>
                    <a:pt x="99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72" name="Google Shape;672;p29"/>
            <p:cNvSpPr/>
            <p:nvPr/>
          </p:nvSpPr>
          <p:spPr>
            <a:xfrm>
              <a:off x="8664287" y="4708129"/>
              <a:ext cx="241895" cy="153189"/>
            </a:xfrm>
            <a:custGeom>
              <a:rect b="b" l="l" r="r" t="t"/>
              <a:pathLst>
                <a:path extrusionOk="0" h="153189" w="241895">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73" name="Google Shape;673;p29"/>
            <p:cNvSpPr/>
            <p:nvPr/>
          </p:nvSpPr>
          <p:spPr>
            <a:xfrm>
              <a:off x="8662287" y="4862068"/>
              <a:ext cx="999" cy="12495"/>
            </a:xfrm>
            <a:custGeom>
              <a:rect b="b" l="l" r="r" t="t"/>
              <a:pathLst>
                <a:path extrusionOk="0" h="12495" w="999">
                  <a:moveTo>
                    <a:pt x="0" y="0"/>
                  </a:moveTo>
                  <a:lnTo>
                    <a:pt x="100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74" name="Google Shape;674;p29"/>
            <p:cNvSpPr/>
            <p:nvPr/>
          </p:nvSpPr>
          <p:spPr>
            <a:xfrm>
              <a:off x="8911930" y="4707754"/>
              <a:ext cx="624" cy="12495"/>
            </a:xfrm>
            <a:custGeom>
              <a:rect b="b" l="l" r="r" t="t"/>
              <a:pathLst>
                <a:path extrusionOk="0" h="12495" w="624">
                  <a:moveTo>
                    <a:pt x="625"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75" name="Google Shape;675;p29"/>
            <p:cNvSpPr/>
            <p:nvPr/>
          </p:nvSpPr>
          <p:spPr>
            <a:xfrm>
              <a:off x="8254464" y="4948034"/>
              <a:ext cx="60723" cy="91463"/>
            </a:xfrm>
            <a:custGeom>
              <a:rect b="b" l="l" r="r" t="t"/>
              <a:pathLst>
                <a:path extrusionOk="0" h="91463" w="6072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76" name="Google Shape;676;p29"/>
            <p:cNvSpPr/>
            <p:nvPr/>
          </p:nvSpPr>
          <p:spPr>
            <a:xfrm>
              <a:off x="7999699" y="4570809"/>
              <a:ext cx="253515" cy="377224"/>
            </a:xfrm>
            <a:custGeom>
              <a:rect b="b" l="l" r="r" t="t"/>
              <a:pathLst>
                <a:path extrusionOk="0" h="377224" w="253515">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77" name="Google Shape;677;p29"/>
            <p:cNvSpPr/>
            <p:nvPr/>
          </p:nvSpPr>
          <p:spPr>
            <a:xfrm>
              <a:off x="8592068" y="4767981"/>
              <a:ext cx="60348" cy="86215"/>
            </a:xfrm>
            <a:custGeom>
              <a:rect b="b" l="l" r="r" t="t"/>
              <a:pathLst>
                <a:path extrusionOk="0" h="86215" w="60348">
                  <a:moveTo>
                    <a:pt x="0" y="0"/>
                  </a:moveTo>
                  <a:lnTo>
                    <a:pt x="60349" y="86216"/>
                  </a:lnTo>
                  <a:lnTo>
                    <a:pt x="60349" y="86216"/>
                  </a:lnTo>
                  <a:lnTo>
                    <a:pt x="875" y="875"/>
                  </a:lnTo>
                  <a:cubicBezTo>
                    <a:pt x="875" y="875"/>
                    <a:pt x="25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78" name="Google Shape;678;p29"/>
            <p:cNvSpPr/>
            <p:nvPr/>
          </p:nvSpPr>
          <p:spPr>
            <a:xfrm>
              <a:off x="8599065" y="4754111"/>
              <a:ext cx="72093" cy="107831"/>
            </a:xfrm>
            <a:custGeom>
              <a:rect b="b" l="l" r="r" t="t"/>
              <a:pathLst>
                <a:path extrusionOk="0" h="107831" w="72093">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79" name="Google Shape;679;p29"/>
            <p:cNvSpPr/>
            <p:nvPr/>
          </p:nvSpPr>
          <p:spPr>
            <a:xfrm>
              <a:off x="8912554" y="4707754"/>
              <a:ext cx="50603" cy="70596"/>
            </a:xfrm>
            <a:custGeom>
              <a:rect b="b" l="l" r="r" t="t"/>
              <a:pathLst>
                <a:path extrusionOk="0" h="70596" w="50603">
                  <a:moveTo>
                    <a:pt x="2874" y="2374"/>
                  </a:moveTo>
                  <a:lnTo>
                    <a:pt x="1375" y="1000"/>
                  </a:lnTo>
                  <a:lnTo>
                    <a:pt x="0" y="0"/>
                  </a:lnTo>
                  <a:lnTo>
                    <a:pt x="0" y="0"/>
                  </a:lnTo>
                  <a:lnTo>
                    <a:pt x="50603" y="70597"/>
                  </a:lnTo>
                  <a:lnTo>
                    <a:pt x="50603" y="68098"/>
                  </a:lnTo>
                  <a:lnTo>
                    <a:pt x="3998" y="29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80" name="Google Shape;680;p29"/>
            <p:cNvSpPr/>
            <p:nvPr/>
          </p:nvSpPr>
          <p:spPr>
            <a:xfrm>
              <a:off x="8900000" y="4707124"/>
              <a:ext cx="64781" cy="104964"/>
            </a:xfrm>
            <a:custGeom>
              <a:rect b="b" l="l" r="r" t="t"/>
              <a:pathLst>
                <a:path extrusionOk="0" h="104964" w="64781">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81" name="Google Shape;681;p29"/>
            <p:cNvSpPr/>
            <p:nvPr/>
          </p:nvSpPr>
          <p:spPr>
            <a:xfrm>
              <a:off x="8974152" y="5283525"/>
              <a:ext cx="20741" cy="15243"/>
            </a:xfrm>
            <a:custGeom>
              <a:rect b="b" l="l" r="r" t="t"/>
              <a:pathLst>
                <a:path extrusionOk="0" h="15243" w="20741">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82" name="Google Shape;682;p29"/>
            <p:cNvSpPr/>
            <p:nvPr/>
          </p:nvSpPr>
          <p:spPr>
            <a:xfrm>
              <a:off x="8252090" y="4764107"/>
              <a:ext cx="339353" cy="183926"/>
            </a:xfrm>
            <a:custGeom>
              <a:rect b="b" l="l" r="r" t="t"/>
              <a:pathLst>
                <a:path extrusionOk="0" h="183926" w="339353">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83" name="Google Shape;683;p29"/>
            <p:cNvSpPr/>
            <p:nvPr/>
          </p:nvSpPr>
          <p:spPr>
            <a:xfrm>
              <a:off x="7341608" y="4900178"/>
              <a:ext cx="85712" cy="62974"/>
            </a:xfrm>
            <a:custGeom>
              <a:rect b="b" l="l" r="r" t="t"/>
              <a:pathLst>
                <a:path extrusionOk="0" h="62974" w="85712">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84" name="Google Shape;684;p29"/>
            <p:cNvSpPr/>
            <p:nvPr/>
          </p:nvSpPr>
          <p:spPr>
            <a:xfrm>
              <a:off x="7126201" y="4623163"/>
              <a:ext cx="220534" cy="339324"/>
            </a:xfrm>
            <a:custGeom>
              <a:rect b="b" l="l" r="r" t="t"/>
              <a:pathLst>
                <a:path extrusionOk="0" h="339324" w="22053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85" name="Google Shape;685;p29"/>
            <p:cNvSpPr/>
            <p:nvPr/>
          </p:nvSpPr>
          <p:spPr>
            <a:xfrm>
              <a:off x="7456933" y="4452107"/>
              <a:ext cx="16742" cy="10745"/>
            </a:xfrm>
            <a:custGeom>
              <a:rect b="b" l="l" r="r" t="t"/>
              <a:pathLst>
                <a:path extrusionOk="0" h="10745" w="16742">
                  <a:moveTo>
                    <a:pt x="1999" y="10746"/>
                  </a:moveTo>
                  <a:lnTo>
                    <a:pt x="16743" y="3124"/>
                  </a:lnTo>
                  <a:lnTo>
                    <a:pt x="14744" y="0"/>
                  </a:lnTo>
                  <a:lnTo>
                    <a:pt x="0" y="7497"/>
                  </a:lnTo>
                  <a:lnTo>
                    <a:pt x="1999" y="107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86" name="Google Shape;686;p29"/>
            <p:cNvSpPr/>
            <p:nvPr/>
          </p:nvSpPr>
          <p:spPr>
            <a:xfrm>
              <a:off x="7302375" y="4719375"/>
              <a:ext cx="38247" cy="235531"/>
            </a:xfrm>
            <a:custGeom>
              <a:rect b="b" l="l" r="r" t="t"/>
              <a:pathLst>
                <a:path extrusionOk="0" h="235531" w="38247">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87" name="Google Shape;687;p29"/>
            <p:cNvSpPr/>
            <p:nvPr/>
          </p:nvSpPr>
          <p:spPr>
            <a:xfrm>
              <a:off x="8211732" y="3988916"/>
              <a:ext cx="414945" cy="216413"/>
            </a:xfrm>
            <a:custGeom>
              <a:rect b="b" l="l" r="r" t="t"/>
              <a:pathLst>
                <a:path extrusionOk="0" h="216413" w="414945">
                  <a:moveTo>
                    <a:pt x="414696" y="0"/>
                  </a:moveTo>
                  <a:lnTo>
                    <a:pt x="413321" y="750"/>
                  </a:lnTo>
                  <a:lnTo>
                    <a:pt x="0" y="214415"/>
                  </a:lnTo>
                  <a:lnTo>
                    <a:pt x="1499" y="216414"/>
                  </a:lnTo>
                  <a:lnTo>
                    <a:pt x="414946" y="2624"/>
                  </a:lnTo>
                  <a:lnTo>
                    <a:pt x="4146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88" name="Google Shape;688;p29"/>
            <p:cNvSpPr/>
            <p:nvPr/>
          </p:nvSpPr>
          <p:spPr>
            <a:xfrm>
              <a:off x="8627802" y="4302166"/>
              <a:ext cx="23739" cy="13369"/>
            </a:xfrm>
            <a:custGeom>
              <a:rect b="b" l="l" r="r" t="t"/>
              <a:pathLst>
                <a:path extrusionOk="0" h="13369" w="2373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89" name="Google Shape;689;p29"/>
            <p:cNvSpPr/>
            <p:nvPr/>
          </p:nvSpPr>
          <p:spPr>
            <a:xfrm>
              <a:off x="8651417" y="4301292"/>
              <a:ext cx="308241" cy="431328"/>
            </a:xfrm>
            <a:custGeom>
              <a:rect b="b" l="l" r="r" t="t"/>
              <a:pathLst>
                <a:path extrusionOk="0" h="431328" w="308241">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90" name="Google Shape;690;p29"/>
            <p:cNvSpPr/>
            <p:nvPr/>
          </p:nvSpPr>
          <p:spPr>
            <a:xfrm>
              <a:off x="8626803" y="3988791"/>
              <a:ext cx="27989" cy="316123"/>
            </a:xfrm>
            <a:custGeom>
              <a:rect b="b" l="l" r="r" t="t"/>
              <a:pathLst>
                <a:path extrusionOk="0" h="316123" w="27989">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91" name="Google Shape;691;p29"/>
            <p:cNvSpPr/>
            <p:nvPr/>
          </p:nvSpPr>
          <p:spPr>
            <a:xfrm>
              <a:off x="8656790" y="4855695"/>
              <a:ext cx="305617" cy="437950"/>
            </a:xfrm>
            <a:custGeom>
              <a:rect b="b" l="l" r="r" t="t"/>
              <a:pathLst>
                <a:path extrusionOk="0" h="437950" w="305617">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92" name="Google Shape;692;p29"/>
            <p:cNvSpPr/>
            <p:nvPr/>
          </p:nvSpPr>
          <p:spPr>
            <a:xfrm>
              <a:off x="6994883" y="3611567"/>
              <a:ext cx="313864" cy="166558"/>
            </a:xfrm>
            <a:custGeom>
              <a:rect b="b" l="l" r="r" t="t"/>
              <a:pathLst>
                <a:path extrusionOk="0" h="166558" w="313864">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93" name="Google Shape;693;p29"/>
            <p:cNvSpPr/>
            <p:nvPr/>
          </p:nvSpPr>
          <p:spPr>
            <a:xfrm>
              <a:off x="6992259" y="3765130"/>
              <a:ext cx="999" cy="1249"/>
            </a:xfrm>
            <a:custGeom>
              <a:rect b="b" l="l" r="r" t="t"/>
              <a:pathLst>
                <a:path extrusionOk="0" h="1249" w="999">
                  <a:moveTo>
                    <a:pt x="1000" y="0"/>
                  </a:moveTo>
                  <a:cubicBezTo>
                    <a:pt x="600" y="363"/>
                    <a:pt x="262" y="775"/>
                    <a:pt x="0" y="1250"/>
                  </a:cubicBezTo>
                  <a:lnTo>
                    <a:pt x="0" y="1250"/>
                  </a:lnTo>
                  <a:cubicBezTo>
                    <a:pt x="0" y="1250"/>
                    <a:pt x="750" y="125"/>
                    <a:pt x="100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94" name="Google Shape;694;p29"/>
            <p:cNvSpPr/>
            <p:nvPr/>
          </p:nvSpPr>
          <p:spPr>
            <a:xfrm>
              <a:off x="6989963" y="3772877"/>
              <a:ext cx="46" cy="1249"/>
            </a:xfrm>
            <a:custGeom>
              <a:rect b="b" l="l" r="r" t="t"/>
              <a:pathLst>
                <a:path extrusionOk="0" h="1249" w="46">
                  <a:moveTo>
                    <a:pt x="47" y="1250"/>
                  </a:moveTo>
                  <a:lnTo>
                    <a:pt x="47" y="1250"/>
                  </a:lnTo>
                  <a:cubicBezTo>
                    <a:pt x="-16" y="837"/>
                    <a:pt x="-16" y="413"/>
                    <a:pt x="47" y="0"/>
                  </a:cubicBezTo>
                  <a:cubicBezTo>
                    <a:pt x="9" y="413"/>
                    <a:pt x="9" y="837"/>
                    <a:pt x="47" y="12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95" name="Google Shape;695;p29"/>
            <p:cNvSpPr/>
            <p:nvPr/>
          </p:nvSpPr>
          <p:spPr>
            <a:xfrm>
              <a:off x="6991060" y="3768379"/>
              <a:ext cx="74" cy="1499"/>
            </a:xfrm>
            <a:custGeom>
              <a:rect b="b" l="l" r="r" t="t"/>
              <a:pathLst>
                <a:path extrusionOk="0" h="1499" w="74">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96" name="Google Shape;696;p29"/>
            <p:cNvSpPr/>
            <p:nvPr/>
          </p:nvSpPr>
          <p:spPr>
            <a:xfrm>
              <a:off x="10038693" y="4125000"/>
              <a:ext cx="12494" cy="986"/>
            </a:xfrm>
            <a:custGeom>
              <a:rect b="b" l="l" r="r" t="t"/>
              <a:pathLst>
                <a:path extrusionOk="0" h="986" w="12494">
                  <a:moveTo>
                    <a:pt x="0" y="986"/>
                  </a:moveTo>
                  <a:lnTo>
                    <a:pt x="0" y="986"/>
                  </a:lnTo>
                  <a:cubicBezTo>
                    <a:pt x="0" y="986"/>
                    <a:pt x="0" y="986"/>
                    <a:pt x="0" y="237"/>
                  </a:cubicBezTo>
                  <a:cubicBezTo>
                    <a:pt x="0" y="-513"/>
                    <a:pt x="0" y="736"/>
                    <a:pt x="0" y="9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97" name="Google Shape;697;p29"/>
            <p:cNvSpPr/>
            <p:nvPr/>
          </p:nvSpPr>
          <p:spPr>
            <a:xfrm>
              <a:off x="10037693" y="4126112"/>
              <a:ext cx="18877" cy="125824"/>
            </a:xfrm>
            <a:custGeom>
              <a:rect b="b" l="l" r="r" t="t"/>
              <a:pathLst>
                <a:path extrusionOk="0" h="125824" w="18877">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98" name="Google Shape;698;p29"/>
            <p:cNvSpPr/>
            <p:nvPr/>
          </p:nvSpPr>
          <p:spPr>
            <a:xfrm>
              <a:off x="10055435" y="4132859"/>
              <a:ext cx="874" cy="1499"/>
            </a:xfrm>
            <a:custGeom>
              <a:rect b="b" l="l" r="r" t="t"/>
              <a:pathLst>
                <a:path extrusionOk="0" h="1499" w="874">
                  <a:moveTo>
                    <a:pt x="875" y="0"/>
                  </a:moveTo>
                  <a:lnTo>
                    <a:pt x="0" y="375"/>
                  </a:lnTo>
                  <a:lnTo>
                    <a:pt x="875" y="1499"/>
                  </a:lnTo>
                  <a:lnTo>
                    <a:pt x="87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99" name="Google Shape;699;p29"/>
            <p:cNvSpPr/>
            <p:nvPr/>
          </p:nvSpPr>
          <p:spPr>
            <a:xfrm>
              <a:off x="11374490" y="2932213"/>
              <a:ext cx="48104" cy="41233"/>
            </a:xfrm>
            <a:custGeom>
              <a:rect b="b" l="l" r="r" t="t"/>
              <a:pathLst>
                <a:path extrusionOk="0" h="41233" w="48104">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00" name="Google Shape;700;p29"/>
            <p:cNvSpPr/>
            <p:nvPr/>
          </p:nvSpPr>
          <p:spPr>
            <a:xfrm>
              <a:off x="9339994" y="5808815"/>
              <a:ext cx="186419" cy="263520"/>
            </a:xfrm>
            <a:custGeom>
              <a:rect b="b" l="l" r="r" t="t"/>
              <a:pathLst>
                <a:path extrusionOk="0" h="263520" w="186419">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01" name="Google Shape;701;p29"/>
            <p:cNvSpPr/>
            <p:nvPr/>
          </p:nvSpPr>
          <p:spPr>
            <a:xfrm>
              <a:off x="8568828" y="5349249"/>
              <a:ext cx="431438" cy="244527"/>
            </a:xfrm>
            <a:custGeom>
              <a:rect b="b" l="l" r="r" t="t"/>
              <a:pathLst>
                <a:path extrusionOk="0" h="244527" w="431438">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02" name="Google Shape;702;p29"/>
            <p:cNvSpPr/>
            <p:nvPr/>
          </p:nvSpPr>
          <p:spPr>
            <a:xfrm>
              <a:off x="8690275" y="6402954"/>
              <a:ext cx="29612" cy="143317"/>
            </a:xfrm>
            <a:custGeom>
              <a:rect b="b" l="l" r="r" t="t"/>
              <a:pathLst>
                <a:path extrusionOk="0" h="143317" w="29612">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03" name="Google Shape;703;p29"/>
            <p:cNvSpPr/>
            <p:nvPr/>
          </p:nvSpPr>
          <p:spPr>
            <a:xfrm>
              <a:off x="8706643" y="6408701"/>
              <a:ext cx="2873" cy="5872"/>
            </a:xfrm>
            <a:custGeom>
              <a:rect b="b" l="l" r="r" t="t"/>
              <a:pathLst>
                <a:path extrusionOk="0" h="5872" w="2873">
                  <a:moveTo>
                    <a:pt x="2874" y="5873"/>
                  </a:moveTo>
                  <a:lnTo>
                    <a:pt x="2374" y="0"/>
                  </a:lnTo>
                  <a:lnTo>
                    <a:pt x="0" y="1375"/>
                  </a:lnTo>
                  <a:lnTo>
                    <a:pt x="2874" y="58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04" name="Google Shape;704;p29"/>
            <p:cNvSpPr/>
            <p:nvPr/>
          </p:nvSpPr>
          <p:spPr>
            <a:xfrm>
              <a:off x="9029879" y="5673564"/>
              <a:ext cx="111" cy="55"/>
            </a:xfrm>
            <a:custGeom>
              <a:rect b="b" l="l" r="r" t="t"/>
              <a:pathLst>
                <a:path extrusionOk="0" h="55" w="111">
                  <a:moveTo>
                    <a:pt x="0" y="56"/>
                  </a:moveTo>
                  <a:lnTo>
                    <a:pt x="0" y="56"/>
                  </a:lnTo>
                  <a:cubicBezTo>
                    <a:pt x="0" y="56"/>
                    <a:pt x="250" y="-69"/>
                    <a:pt x="0" y="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05" name="Google Shape;705;p29"/>
            <p:cNvSpPr/>
            <p:nvPr/>
          </p:nvSpPr>
          <p:spPr>
            <a:xfrm>
              <a:off x="9007138" y="5357371"/>
              <a:ext cx="23411" cy="315874"/>
            </a:xfrm>
            <a:custGeom>
              <a:rect b="b" l="l" r="r" t="t"/>
              <a:pathLst>
                <a:path extrusionOk="0" h="315874" w="23411">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06" name="Google Shape;706;p29"/>
            <p:cNvSpPr/>
            <p:nvPr/>
          </p:nvSpPr>
          <p:spPr>
            <a:xfrm>
              <a:off x="8394653" y="4032524"/>
              <a:ext cx="33235" cy="43232"/>
            </a:xfrm>
            <a:custGeom>
              <a:rect b="b" l="l" r="r" t="t"/>
              <a:pathLst>
                <a:path extrusionOk="0" h="43232" w="33235">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07" name="Google Shape;707;p29"/>
            <p:cNvSpPr/>
            <p:nvPr/>
          </p:nvSpPr>
          <p:spPr>
            <a:xfrm>
              <a:off x="8171125" y="4029191"/>
              <a:ext cx="234725" cy="132281"/>
            </a:xfrm>
            <a:custGeom>
              <a:rect b="b" l="l" r="r" t="t"/>
              <a:pathLst>
                <a:path extrusionOk="0" h="132281" w="234725">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08" name="Google Shape;708;p29"/>
            <p:cNvSpPr/>
            <p:nvPr/>
          </p:nvSpPr>
          <p:spPr>
            <a:xfrm>
              <a:off x="12037829" y="1457426"/>
              <a:ext cx="166178" cy="86715"/>
            </a:xfrm>
            <a:custGeom>
              <a:rect b="b" l="l" r="r" t="t"/>
              <a:pathLst>
                <a:path extrusionOk="0" h="86715" w="166178">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09" name="Google Shape;709;p29"/>
            <p:cNvSpPr/>
            <p:nvPr/>
          </p:nvSpPr>
          <p:spPr>
            <a:xfrm>
              <a:off x="11872525" y="1384955"/>
              <a:ext cx="165678" cy="159311"/>
            </a:xfrm>
            <a:custGeom>
              <a:rect b="b" l="l" r="r" t="t"/>
              <a:pathLst>
                <a:path extrusionOk="0" h="159311" w="165678">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10" name="Google Shape;710;p29"/>
            <p:cNvSpPr/>
            <p:nvPr/>
          </p:nvSpPr>
          <p:spPr>
            <a:xfrm>
              <a:off x="11816549" y="1375708"/>
              <a:ext cx="55850" cy="541908"/>
            </a:xfrm>
            <a:custGeom>
              <a:rect b="b" l="l" r="r" t="t"/>
              <a:pathLst>
                <a:path extrusionOk="0" h="541908" w="55850">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11" name="Google Shape;711;p29"/>
            <p:cNvSpPr/>
            <p:nvPr/>
          </p:nvSpPr>
          <p:spPr>
            <a:xfrm>
              <a:off x="12006467" y="1542935"/>
              <a:ext cx="32486" cy="368309"/>
            </a:xfrm>
            <a:custGeom>
              <a:rect b="b" l="l" r="r" t="t"/>
              <a:pathLst>
                <a:path extrusionOk="0" h="368309" w="32486">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12" name="Google Shape;712;p29"/>
            <p:cNvSpPr/>
            <p:nvPr/>
          </p:nvSpPr>
          <p:spPr>
            <a:xfrm>
              <a:off x="10709903" y="2704179"/>
              <a:ext cx="209159" cy="111205"/>
            </a:xfrm>
            <a:custGeom>
              <a:rect b="b" l="l" r="r" t="t"/>
              <a:pathLst>
                <a:path extrusionOk="0" h="111205" w="209159">
                  <a:moveTo>
                    <a:pt x="1250" y="111206"/>
                  </a:moveTo>
                  <a:lnTo>
                    <a:pt x="209035" y="4248"/>
                  </a:lnTo>
                  <a:lnTo>
                    <a:pt x="209160" y="0"/>
                  </a:lnTo>
                  <a:lnTo>
                    <a:pt x="0" y="107582"/>
                  </a:lnTo>
                  <a:lnTo>
                    <a:pt x="0" y="109706"/>
                  </a:lnTo>
                  <a:lnTo>
                    <a:pt x="1250" y="1112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13" name="Google Shape;713;p29"/>
            <p:cNvSpPr/>
            <p:nvPr/>
          </p:nvSpPr>
          <p:spPr>
            <a:xfrm>
              <a:off x="10450765" y="2422041"/>
              <a:ext cx="37483" cy="44232"/>
            </a:xfrm>
            <a:custGeom>
              <a:rect b="b" l="l" r="r" t="t"/>
              <a:pathLst>
                <a:path extrusionOk="0" h="44232" w="37483">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14" name="Google Shape;714;p29"/>
            <p:cNvSpPr/>
            <p:nvPr/>
          </p:nvSpPr>
          <p:spPr>
            <a:xfrm>
              <a:off x="11021893" y="2287970"/>
              <a:ext cx="18991" cy="56102"/>
            </a:xfrm>
            <a:custGeom>
              <a:rect b="b" l="l" r="r" t="t"/>
              <a:pathLst>
                <a:path extrusionOk="0" h="56102" w="18991">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15" name="Google Shape;715;p29"/>
            <p:cNvSpPr/>
            <p:nvPr/>
          </p:nvSpPr>
          <p:spPr>
            <a:xfrm>
              <a:off x="9802669" y="4186712"/>
              <a:ext cx="617233" cy="785936"/>
            </a:xfrm>
            <a:custGeom>
              <a:rect b="b" l="l" r="r" t="t"/>
              <a:pathLst>
                <a:path extrusionOk="0" h="785936" w="617233">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16" name="Google Shape;716;p29"/>
            <p:cNvSpPr/>
            <p:nvPr/>
          </p:nvSpPr>
          <p:spPr>
            <a:xfrm>
              <a:off x="9748693" y="5503312"/>
              <a:ext cx="54851" cy="77219"/>
            </a:xfrm>
            <a:custGeom>
              <a:rect b="b" l="l" r="r" t="t"/>
              <a:pathLst>
                <a:path extrusionOk="0" h="77219" w="54851">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17" name="Google Shape;717;p29"/>
            <p:cNvSpPr/>
            <p:nvPr/>
          </p:nvSpPr>
          <p:spPr>
            <a:xfrm>
              <a:off x="9802669" y="5568536"/>
              <a:ext cx="14618" cy="11370"/>
            </a:xfrm>
            <a:custGeom>
              <a:rect b="b" l="l" r="r" t="t"/>
              <a:pathLst>
                <a:path extrusionOk="0" h="11370" w="14618">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18" name="Google Shape;718;p29"/>
            <p:cNvSpPr/>
            <p:nvPr/>
          </p:nvSpPr>
          <p:spPr>
            <a:xfrm>
              <a:off x="9847275" y="5547670"/>
              <a:ext cx="6247" cy="5497"/>
            </a:xfrm>
            <a:custGeom>
              <a:rect b="b" l="l" r="r" t="t"/>
              <a:pathLst>
                <a:path extrusionOk="0" h="5497" w="6247">
                  <a:moveTo>
                    <a:pt x="3998" y="5498"/>
                  </a:moveTo>
                  <a:lnTo>
                    <a:pt x="6247" y="4248"/>
                  </a:lnTo>
                  <a:lnTo>
                    <a:pt x="6247" y="0"/>
                  </a:lnTo>
                  <a:lnTo>
                    <a:pt x="0" y="3624"/>
                  </a:lnTo>
                  <a:cubicBezTo>
                    <a:pt x="1475" y="3899"/>
                    <a:pt x="2849" y="4548"/>
                    <a:pt x="3998" y="54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19" name="Google Shape;719;p29"/>
            <p:cNvSpPr/>
            <p:nvPr/>
          </p:nvSpPr>
          <p:spPr>
            <a:xfrm>
              <a:off x="10211993" y="5210054"/>
              <a:ext cx="12494" cy="125"/>
            </a:xfrm>
            <a:custGeom>
              <a:rect b="b" l="l" r="r" t="t"/>
              <a:pathLst>
                <a:path extrusionOk="0" h="125" w="12494">
                  <a:moveTo>
                    <a:pt x="0" y="0"/>
                  </a:moveTo>
                  <a:lnTo>
                    <a:pt x="0" y="125"/>
                  </a:lnTo>
                  <a:lnTo>
                    <a:pt x="0" y="12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20" name="Google Shape;720;p29"/>
            <p:cNvSpPr/>
            <p:nvPr/>
          </p:nvSpPr>
          <p:spPr>
            <a:xfrm>
              <a:off x="10211493" y="5212928"/>
              <a:ext cx="52227" cy="67223"/>
            </a:xfrm>
            <a:custGeom>
              <a:rect b="b" l="l" r="r" t="t"/>
              <a:pathLst>
                <a:path extrusionOk="0" h="67223" w="52227">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21" name="Google Shape;721;p29"/>
            <p:cNvSpPr/>
            <p:nvPr/>
          </p:nvSpPr>
          <p:spPr>
            <a:xfrm>
              <a:off x="9802711" y="5575941"/>
              <a:ext cx="3581" cy="10088"/>
            </a:xfrm>
            <a:custGeom>
              <a:rect b="b" l="l" r="r" t="t"/>
              <a:pathLst>
                <a:path extrusionOk="0" h="10088" w="3581">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22" name="Google Shape;722;p29"/>
            <p:cNvSpPr/>
            <p:nvPr/>
          </p:nvSpPr>
          <p:spPr>
            <a:xfrm>
              <a:off x="9731148" y="5491817"/>
              <a:ext cx="18601" cy="18452"/>
            </a:xfrm>
            <a:custGeom>
              <a:rect b="b" l="l" r="r" t="t"/>
              <a:pathLst>
                <a:path extrusionOk="0" h="18452" w="18601">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23" name="Google Shape;723;p29"/>
            <p:cNvSpPr/>
            <p:nvPr/>
          </p:nvSpPr>
          <p:spPr>
            <a:xfrm>
              <a:off x="9646362" y="5313388"/>
              <a:ext cx="114200" cy="165933"/>
            </a:xfrm>
            <a:custGeom>
              <a:rect b="b" l="l" r="r" t="t"/>
              <a:pathLst>
                <a:path extrusionOk="0" h="165933" w="114200">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24" name="Google Shape;724;p29"/>
            <p:cNvSpPr/>
            <p:nvPr/>
          </p:nvSpPr>
          <p:spPr>
            <a:xfrm>
              <a:off x="9075734" y="3732144"/>
              <a:ext cx="1136259" cy="1487531"/>
            </a:xfrm>
            <a:custGeom>
              <a:rect b="b" l="l" r="r" t="t"/>
              <a:pathLst>
                <a:path extrusionOk="0" h="1487531" w="1136259">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25" name="Google Shape;725;p29"/>
            <p:cNvSpPr/>
            <p:nvPr/>
          </p:nvSpPr>
          <p:spPr>
            <a:xfrm>
              <a:off x="7521905" y="3833353"/>
              <a:ext cx="410072" cy="208791"/>
            </a:xfrm>
            <a:custGeom>
              <a:rect b="b" l="l" r="r" t="t"/>
              <a:pathLst>
                <a:path extrusionOk="0" h="208791" w="410072">
                  <a:moveTo>
                    <a:pt x="1374" y="208792"/>
                  </a:moveTo>
                  <a:lnTo>
                    <a:pt x="410073" y="2999"/>
                  </a:lnTo>
                  <a:lnTo>
                    <a:pt x="407949" y="0"/>
                  </a:lnTo>
                  <a:lnTo>
                    <a:pt x="0" y="205293"/>
                  </a:lnTo>
                  <a:lnTo>
                    <a:pt x="250" y="207167"/>
                  </a:lnTo>
                  <a:lnTo>
                    <a:pt x="1374" y="2087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26" name="Google Shape;726;p29"/>
            <p:cNvSpPr/>
            <p:nvPr/>
          </p:nvSpPr>
          <p:spPr>
            <a:xfrm>
              <a:off x="7562013" y="4574183"/>
              <a:ext cx="36734" cy="57352"/>
            </a:xfrm>
            <a:custGeom>
              <a:rect b="b" l="l" r="r" t="t"/>
              <a:pathLst>
                <a:path extrusionOk="0" h="57352" w="36734">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27" name="Google Shape;727;p29"/>
            <p:cNvSpPr/>
            <p:nvPr/>
          </p:nvSpPr>
          <p:spPr>
            <a:xfrm>
              <a:off x="11545916" y="2035570"/>
              <a:ext cx="562631" cy="290884"/>
            </a:xfrm>
            <a:custGeom>
              <a:rect b="b" l="l" r="r" t="t"/>
              <a:pathLst>
                <a:path extrusionOk="0" h="290884" w="562631">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28" name="Google Shape;728;p29"/>
            <p:cNvSpPr/>
            <p:nvPr/>
          </p:nvSpPr>
          <p:spPr>
            <a:xfrm>
              <a:off x="11420720" y="3924817"/>
              <a:ext cx="228526" cy="131947"/>
            </a:xfrm>
            <a:custGeom>
              <a:rect b="b" l="l" r="r" t="t"/>
              <a:pathLst>
                <a:path extrusionOk="0" h="131947" w="228526">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29" name="Google Shape;729;p29"/>
            <p:cNvSpPr/>
            <p:nvPr/>
          </p:nvSpPr>
          <p:spPr>
            <a:xfrm>
              <a:off x="10718399" y="2192133"/>
              <a:ext cx="309616" cy="156437"/>
            </a:xfrm>
            <a:custGeom>
              <a:rect b="b" l="l" r="r" t="t"/>
              <a:pathLst>
                <a:path extrusionOk="0" h="156437" w="309616">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30" name="Google Shape;730;p29"/>
            <p:cNvSpPr/>
            <p:nvPr/>
          </p:nvSpPr>
          <p:spPr>
            <a:xfrm>
              <a:off x="10827852" y="1959600"/>
              <a:ext cx="216656" cy="234031"/>
            </a:xfrm>
            <a:custGeom>
              <a:rect b="b" l="l" r="r" t="t"/>
              <a:pathLst>
                <a:path extrusionOk="0" h="234031" w="216656">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31" name="Google Shape;731;p29"/>
            <p:cNvSpPr/>
            <p:nvPr/>
          </p:nvSpPr>
          <p:spPr>
            <a:xfrm>
              <a:off x="10694784" y="1958891"/>
              <a:ext cx="143904" cy="87549"/>
            </a:xfrm>
            <a:custGeom>
              <a:rect b="b" l="l" r="r" t="t"/>
              <a:pathLst>
                <a:path extrusionOk="0" h="87549" w="143904">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32" name="Google Shape;732;p29"/>
            <p:cNvSpPr/>
            <p:nvPr/>
          </p:nvSpPr>
          <p:spPr>
            <a:xfrm>
              <a:off x="9037500" y="3651925"/>
              <a:ext cx="1233592" cy="1615855"/>
            </a:xfrm>
            <a:custGeom>
              <a:rect b="b" l="l" r="r" t="t"/>
              <a:pathLst>
                <a:path extrusionOk="0" h="1615855" w="1233592">
                  <a:moveTo>
                    <a:pt x="1230593" y="1615856"/>
                  </a:moveTo>
                  <a:lnTo>
                    <a:pt x="1233592" y="1614231"/>
                  </a:lnTo>
                  <a:lnTo>
                    <a:pt x="0" y="0"/>
                  </a:lnTo>
                  <a:lnTo>
                    <a:pt x="375" y="6123"/>
                  </a:lnTo>
                  <a:lnTo>
                    <a:pt x="1230593" y="16158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33" name="Google Shape;733;p29"/>
            <p:cNvSpPr/>
            <p:nvPr/>
          </p:nvSpPr>
          <p:spPr>
            <a:xfrm>
              <a:off x="8690978" y="6234269"/>
              <a:ext cx="285585" cy="178681"/>
            </a:xfrm>
            <a:custGeom>
              <a:rect b="b" l="l" r="r" t="t"/>
              <a:pathLst>
                <a:path extrusionOk="0" h="178681" w="285585">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34" name="Google Shape;734;p29"/>
            <p:cNvSpPr/>
            <p:nvPr/>
          </p:nvSpPr>
          <p:spPr>
            <a:xfrm>
              <a:off x="8885941" y="3355544"/>
              <a:ext cx="12369" cy="144817"/>
            </a:xfrm>
            <a:custGeom>
              <a:rect b="b" l="l" r="r" t="t"/>
              <a:pathLst>
                <a:path extrusionOk="0" h="144817" w="12369">
                  <a:moveTo>
                    <a:pt x="375" y="500"/>
                  </a:moveTo>
                  <a:lnTo>
                    <a:pt x="0" y="0"/>
                  </a:lnTo>
                  <a:lnTo>
                    <a:pt x="8871" y="140194"/>
                  </a:lnTo>
                  <a:lnTo>
                    <a:pt x="12370" y="144817"/>
                  </a:lnTo>
                  <a:lnTo>
                    <a:pt x="3374" y="4498"/>
                  </a:lnTo>
                  <a:lnTo>
                    <a:pt x="375" y="5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35" name="Google Shape;735;p29"/>
            <p:cNvSpPr/>
            <p:nvPr/>
          </p:nvSpPr>
          <p:spPr>
            <a:xfrm>
              <a:off x="10441518" y="459449"/>
              <a:ext cx="97957" cy="100459"/>
            </a:xfrm>
            <a:custGeom>
              <a:rect b="b" l="l" r="r" t="t"/>
              <a:pathLst>
                <a:path extrusionOk="0" h="100459" w="97957">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36" name="Google Shape;736;p29"/>
            <p:cNvSpPr/>
            <p:nvPr/>
          </p:nvSpPr>
          <p:spPr>
            <a:xfrm>
              <a:off x="9197431" y="3497487"/>
              <a:ext cx="109952" cy="59975"/>
            </a:xfrm>
            <a:custGeom>
              <a:rect b="b" l="l" r="r" t="t"/>
              <a:pathLst>
                <a:path extrusionOk="0" h="59975" w="109952">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37" name="Google Shape;737;p29"/>
            <p:cNvSpPr/>
            <p:nvPr/>
          </p:nvSpPr>
          <p:spPr>
            <a:xfrm>
              <a:off x="9207177" y="2637955"/>
              <a:ext cx="2498" cy="1999"/>
            </a:xfrm>
            <a:custGeom>
              <a:rect b="b" l="l" r="r" t="t"/>
              <a:pathLst>
                <a:path extrusionOk="0" h="1999" w="2498">
                  <a:moveTo>
                    <a:pt x="2499" y="0"/>
                  </a:moveTo>
                  <a:cubicBezTo>
                    <a:pt x="1799" y="812"/>
                    <a:pt x="949" y="1487"/>
                    <a:pt x="0" y="1999"/>
                  </a:cubicBezTo>
                  <a:lnTo>
                    <a:pt x="0" y="1999"/>
                  </a:lnTo>
                  <a:cubicBezTo>
                    <a:pt x="937" y="1474"/>
                    <a:pt x="1786" y="800"/>
                    <a:pt x="249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38" name="Google Shape;738;p29"/>
            <p:cNvSpPr/>
            <p:nvPr/>
          </p:nvSpPr>
          <p:spPr>
            <a:xfrm>
              <a:off x="9139581" y="2625960"/>
              <a:ext cx="67221" cy="40608"/>
            </a:xfrm>
            <a:custGeom>
              <a:rect b="b" l="l" r="r" t="t"/>
              <a:pathLst>
                <a:path extrusionOk="0" h="40608" w="67221">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39" name="Google Shape;739;p29"/>
            <p:cNvSpPr/>
            <p:nvPr/>
          </p:nvSpPr>
          <p:spPr>
            <a:xfrm>
              <a:off x="9211050" y="2623835"/>
              <a:ext cx="12494" cy="12495"/>
            </a:xfrm>
            <a:custGeom>
              <a:rect b="b" l="l" r="r" t="t"/>
              <a:pathLst>
                <a:path extrusionOk="0" h="12495" w="12494">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40" name="Google Shape;740;p29"/>
            <p:cNvSpPr/>
            <p:nvPr/>
          </p:nvSpPr>
          <p:spPr>
            <a:xfrm>
              <a:off x="8665224" y="3077030"/>
              <a:ext cx="28800" cy="161685"/>
            </a:xfrm>
            <a:custGeom>
              <a:rect b="b" l="l" r="r" t="t"/>
              <a:pathLst>
                <a:path extrusionOk="0" h="161685" w="28800">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41" name="Google Shape;741;p29"/>
            <p:cNvSpPr/>
            <p:nvPr/>
          </p:nvSpPr>
          <p:spPr>
            <a:xfrm>
              <a:off x="8681779" y="3083527"/>
              <a:ext cx="1624" cy="2873"/>
            </a:xfrm>
            <a:custGeom>
              <a:rect b="b" l="l" r="r" t="t"/>
              <a:pathLst>
                <a:path extrusionOk="0" h="2873" w="1624">
                  <a:moveTo>
                    <a:pt x="1375" y="0"/>
                  </a:moveTo>
                  <a:lnTo>
                    <a:pt x="0" y="750"/>
                  </a:lnTo>
                  <a:lnTo>
                    <a:pt x="1624" y="2874"/>
                  </a:lnTo>
                  <a:lnTo>
                    <a:pt x="137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42" name="Google Shape;742;p29"/>
            <p:cNvSpPr/>
            <p:nvPr/>
          </p:nvSpPr>
          <p:spPr>
            <a:xfrm>
              <a:off x="7565136" y="4560813"/>
              <a:ext cx="751" cy="1874"/>
            </a:xfrm>
            <a:custGeom>
              <a:rect b="b" l="l" r="r" t="t"/>
              <a:pathLst>
                <a:path extrusionOk="0" h="1874" w="751">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43" name="Google Shape;743;p29"/>
            <p:cNvSpPr/>
            <p:nvPr/>
          </p:nvSpPr>
          <p:spPr>
            <a:xfrm>
              <a:off x="7527903" y="4562688"/>
              <a:ext cx="33735" cy="24490"/>
            </a:xfrm>
            <a:custGeom>
              <a:rect b="b" l="l" r="r" t="t"/>
              <a:pathLst>
                <a:path extrusionOk="0" h="24490" w="33735">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44" name="Google Shape;744;p29"/>
            <p:cNvSpPr/>
            <p:nvPr/>
          </p:nvSpPr>
          <p:spPr>
            <a:xfrm>
              <a:off x="7563637" y="4572434"/>
              <a:ext cx="1171" cy="1749"/>
            </a:xfrm>
            <a:custGeom>
              <a:rect b="b" l="l" r="r" t="t"/>
              <a:pathLst>
                <a:path extrusionOk="0" h="1749" w="1171">
                  <a:moveTo>
                    <a:pt x="1124" y="875"/>
                  </a:moveTo>
                  <a:cubicBezTo>
                    <a:pt x="1187" y="587"/>
                    <a:pt x="1187" y="287"/>
                    <a:pt x="1124" y="0"/>
                  </a:cubicBezTo>
                  <a:lnTo>
                    <a:pt x="0" y="1749"/>
                  </a:lnTo>
                  <a:cubicBezTo>
                    <a:pt x="462" y="1587"/>
                    <a:pt x="850" y="1274"/>
                    <a:pt x="1124" y="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45" name="Google Shape;745;p29"/>
            <p:cNvSpPr/>
            <p:nvPr/>
          </p:nvSpPr>
          <p:spPr>
            <a:xfrm>
              <a:off x="7575132" y="4462477"/>
              <a:ext cx="25364" cy="168932"/>
            </a:xfrm>
            <a:custGeom>
              <a:rect b="b" l="l" r="r" t="t"/>
              <a:pathLst>
                <a:path extrusionOk="0" h="168932" w="25364">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46" name="Google Shape;746;p29"/>
            <p:cNvSpPr/>
            <p:nvPr/>
          </p:nvSpPr>
          <p:spPr>
            <a:xfrm>
              <a:off x="7519156" y="4041770"/>
              <a:ext cx="59099" cy="420707"/>
            </a:xfrm>
            <a:custGeom>
              <a:rect b="b" l="l" r="r" t="t"/>
              <a:pathLst>
                <a:path extrusionOk="0" h="420707" w="59099">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47" name="Google Shape;747;p29"/>
            <p:cNvSpPr/>
            <p:nvPr/>
          </p:nvSpPr>
          <p:spPr>
            <a:xfrm>
              <a:off x="8553584" y="5881287"/>
              <a:ext cx="7246" cy="47356"/>
            </a:xfrm>
            <a:custGeom>
              <a:rect b="b" l="l" r="r" t="t"/>
              <a:pathLst>
                <a:path extrusionOk="0" h="47356" w="724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48" name="Google Shape;748;p29"/>
            <p:cNvSpPr/>
            <p:nvPr/>
          </p:nvSpPr>
          <p:spPr>
            <a:xfrm>
              <a:off x="8560082" y="5876039"/>
              <a:ext cx="14993" cy="49105"/>
            </a:xfrm>
            <a:custGeom>
              <a:rect b="b" l="l" r="r" t="t"/>
              <a:pathLst>
                <a:path extrusionOk="0" h="49105" w="14993">
                  <a:moveTo>
                    <a:pt x="5248" y="3249"/>
                  </a:moveTo>
                  <a:cubicBezTo>
                    <a:pt x="3261" y="3536"/>
                    <a:pt x="1424" y="4461"/>
                    <a:pt x="0" y="5873"/>
                  </a:cubicBezTo>
                  <a:lnTo>
                    <a:pt x="3873" y="49105"/>
                  </a:lnTo>
                  <a:lnTo>
                    <a:pt x="14993" y="42733"/>
                  </a:lnTo>
                  <a:lnTo>
                    <a:pt x="111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49" name="Google Shape;749;p29"/>
            <p:cNvSpPr/>
            <p:nvPr/>
          </p:nvSpPr>
          <p:spPr>
            <a:xfrm>
              <a:off x="7598553" y="4630028"/>
              <a:ext cx="130512" cy="198677"/>
            </a:xfrm>
            <a:custGeom>
              <a:rect b="b" l="l" r="r" t="t"/>
              <a:pathLst>
                <a:path extrusionOk="0" h="198677" w="130512">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50" name="Google Shape;750;p29"/>
            <p:cNvSpPr/>
            <p:nvPr/>
          </p:nvSpPr>
          <p:spPr>
            <a:xfrm>
              <a:off x="7575938" y="4460640"/>
              <a:ext cx="319430" cy="484894"/>
            </a:xfrm>
            <a:custGeom>
              <a:rect b="b" l="l" r="r" t="t"/>
              <a:pathLst>
                <a:path extrusionOk="0" h="484894" w="319430">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51" name="Google Shape;751;p29"/>
            <p:cNvSpPr/>
            <p:nvPr/>
          </p:nvSpPr>
          <p:spPr>
            <a:xfrm>
              <a:off x="7518157" y="4040895"/>
              <a:ext cx="1003691" cy="1498777"/>
            </a:xfrm>
            <a:custGeom>
              <a:rect b="b" l="l" r="r" t="t"/>
              <a:pathLst>
                <a:path extrusionOk="0" h="1498777" w="1003691">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52" name="Google Shape;752;p29"/>
            <p:cNvSpPr/>
            <p:nvPr/>
          </p:nvSpPr>
          <p:spPr>
            <a:xfrm>
              <a:off x="11531914" y="2323006"/>
              <a:ext cx="17125" cy="231107"/>
            </a:xfrm>
            <a:custGeom>
              <a:rect b="b" l="l" r="r" t="t"/>
              <a:pathLst>
                <a:path extrusionOk="0" h="231107" w="17125">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53" name="Google Shape;753;p29"/>
            <p:cNvSpPr/>
            <p:nvPr/>
          </p:nvSpPr>
          <p:spPr>
            <a:xfrm>
              <a:off x="7863508" y="6470302"/>
              <a:ext cx="56725" cy="402839"/>
            </a:xfrm>
            <a:custGeom>
              <a:rect b="b" l="l" r="r" t="t"/>
              <a:pathLst>
                <a:path extrusionOk="0" h="402839" w="56725">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54" name="Google Shape;754;p29"/>
            <p:cNvSpPr/>
            <p:nvPr/>
          </p:nvSpPr>
          <p:spPr>
            <a:xfrm>
              <a:off x="11576028" y="3502860"/>
              <a:ext cx="23989" cy="314624"/>
            </a:xfrm>
            <a:custGeom>
              <a:rect b="b" l="l" r="r" t="t"/>
              <a:pathLst>
                <a:path extrusionOk="0" h="314624" w="23989">
                  <a:moveTo>
                    <a:pt x="2999" y="314624"/>
                  </a:moveTo>
                  <a:lnTo>
                    <a:pt x="23989" y="0"/>
                  </a:lnTo>
                  <a:lnTo>
                    <a:pt x="20741" y="1874"/>
                  </a:lnTo>
                  <a:lnTo>
                    <a:pt x="0" y="311251"/>
                  </a:lnTo>
                  <a:lnTo>
                    <a:pt x="2999" y="3146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55" name="Google Shape;755;p29"/>
            <p:cNvSpPr/>
            <p:nvPr/>
          </p:nvSpPr>
          <p:spPr>
            <a:xfrm>
              <a:off x="8698016" y="6400447"/>
              <a:ext cx="71975" cy="109089"/>
            </a:xfrm>
            <a:custGeom>
              <a:rect b="b" l="l" r="r" t="t"/>
              <a:pathLst>
                <a:path extrusionOk="0" h="109089" w="71975">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56" name="Google Shape;756;p29"/>
            <p:cNvSpPr/>
            <p:nvPr/>
          </p:nvSpPr>
          <p:spPr>
            <a:xfrm>
              <a:off x="11388110" y="2973821"/>
              <a:ext cx="228401" cy="251149"/>
            </a:xfrm>
            <a:custGeom>
              <a:rect b="b" l="l" r="r" t="t"/>
              <a:pathLst>
                <a:path extrusionOk="0" h="251149" w="228401">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57" name="Google Shape;757;p29"/>
            <p:cNvSpPr/>
            <p:nvPr/>
          </p:nvSpPr>
          <p:spPr>
            <a:xfrm>
              <a:off x="9892381" y="5507561"/>
              <a:ext cx="176048" cy="236655"/>
            </a:xfrm>
            <a:custGeom>
              <a:rect b="b" l="l" r="r" t="t"/>
              <a:pathLst>
                <a:path extrusionOk="0" h="236655" w="176048">
                  <a:moveTo>
                    <a:pt x="0" y="1749"/>
                  </a:moveTo>
                  <a:lnTo>
                    <a:pt x="173050" y="236656"/>
                  </a:lnTo>
                  <a:lnTo>
                    <a:pt x="176049" y="234906"/>
                  </a:lnTo>
                  <a:lnTo>
                    <a:pt x="2999" y="0"/>
                  </a:lnTo>
                  <a:lnTo>
                    <a:pt x="0" y="17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58" name="Google Shape;758;p29"/>
            <p:cNvSpPr/>
            <p:nvPr/>
          </p:nvSpPr>
          <p:spPr>
            <a:xfrm>
              <a:off x="9871015" y="5524554"/>
              <a:ext cx="171425" cy="235031"/>
            </a:xfrm>
            <a:custGeom>
              <a:rect b="b" l="l" r="r" t="t"/>
              <a:pathLst>
                <a:path extrusionOk="0" h="235031" w="171425">
                  <a:moveTo>
                    <a:pt x="125" y="5873"/>
                  </a:moveTo>
                  <a:lnTo>
                    <a:pt x="168427" y="235031"/>
                  </a:lnTo>
                  <a:lnTo>
                    <a:pt x="171426" y="233282"/>
                  </a:lnTo>
                  <a:lnTo>
                    <a:pt x="0" y="0"/>
                  </a:lnTo>
                  <a:lnTo>
                    <a:pt x="125" y="58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59" name="Google Shape;759;p29"/>
            <p:cNvSpPr/>
            <p:nvPr/>
          </p:nvSpPr>
          <p:spPr>
            <a:xfrm>
              <a:off x="8967293" y="6243054"/>
              <a:ext cx="51839" cy="75683"/>
            </a:xfrm>
            <a:custGeom>
              <a:rect b="b" l="l" r="r" t="t"/>
              <a:pathLst>
                <a:path extrusionOk="0" h="75683" w="51839">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60" name="Google Shape;760;p29"/>
            <p:cNvSpPr/>
            <p:nvPr/>
          </p:nvSpPr>
          <p:spPr>
            <a:xfrm>
              <a:off x="8958784" y="6047720"/>
              <a:ext cx="149060" cy="218662"/>
            </a:xfrm>
            <a:custGeom>
              <a:rect b="b" l="l" r="r" t="t"/>
              <a:pathLst>
                <a:path extrusionOk="0" h="218662" w="149060">
                  <a:moveTo>
                    <a:pt x="2999" y="0"/>
                  </a:moveTo>
                  <a:lnTo>
                    <a:pt x="0" y="1749"/>
                  </a:lnTo>
                  <a:lnTo>
                    <a:pt x="5997" y="10496"/>
                  </a:lnTo>
                  <a:lnTo>
                    <a:pt x="146062" y="218663"/>
                  </a:lnTo>
                  <a:lnTo>
                    <a:pt x="149061" y="216913"/>
                  </a:lnTo>
                  <a:lnTo>
                    <a:pt x="5498" y="3748"/>
                  </a:lnTo>
                  <a:lnTo>
                    <a:pt x="2999"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61" name="Google Shape;761;p29"/>
            <p:cNvSpPr/>
            <p:nvPr/>
          </p:nvSpPr>
          <p:spPr>
            <a:xfrm>
              <a:off x="11603516" y="3498862"/>
              <a:ext cx="212783" cy="234406"/>
            </a:xfrm>
            <a:custGeom>
              <a:rect b="b" l="l" r="r" t="t"/>
              <a:pathLst>
                <a:path extrusionOk="0" h="234406" w="212783">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62" name="Google Shape;762;p29"/>
            <p:cNvSpPr/>
            <p:nvPr/>
          </p:nvSpPr>
          <p:spPr>
            <a:xfrm>
              <a:off x="11667364" y="3207853"/>
              <a:ext cx="215656" cy="232032"/>
            </a:xfrm>
            <a:custGeom>
              <a:rect b="b" l="l" r="r" t="t"/>
              <a:pathLst>
                <a:path extrusionOk="0" h="232032" w="215656">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63" name="Google Shape;763;p29"/>
            <p:cNvSpPr/>
            <p:nvPr/>
          </p:nvSpPr>
          <p:spPr>
            <a:xfrm>
              <a:off x="5456423" y="3507733"/>
              <a:ext cx="7371" cy="14744"/>
            </a:xfrm>
            <a:custGeom>
              <a:rect b="b" l="l" r="r" t="t"/>
              <a:pathLst>
                <a:path extrusionOk="0" h="14744" w="7371">
                  <a:moveTo>
                    <a:pt x="3998" y="0"/>
                  </a:moveTo>
                  <a:lnTo>
                    <a:pt x="0" y="1874"/>
                  </a:lnTo>
                  <a:lnTo>
                    <a:pt x="7372" y="14744"/>
                  </a:lnTo>
                  <a:lnTo>
                    <a:pt x="399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64" name="Google Shape;764;p29"/>
            <p:cNvSpPr/>
            <p:nvPr/>
          </p:nvSpPr>
          <p:spPr>
            <a:xfrm>
              <a:off x="5441509" y="3502110"/>
              <a:ext cx="334836" cy="1387329"/>
            </a:xfrm>
            <a:custGeom>
              <a:rect b="b" l="l" r="r" t="t"/>
              <a:pathLst>
                <a:path extrusionOk="0" h="1387329" w="334836">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65" name="Google Shape;765;p29"/>
            <p:cNvSpPr/>
            <p:nvPr/>
          </p:nvSpPr>
          <p:spPr>
            <a:xfrm>
              <a:off x="10534478" y="531420"/>
              <a:ext cx="1299438" cy="624625"/>
            </a:xfrm>
            <a:custGeom>
              <a:rect b="b" l="l" r="r" t="t"/>
              <a:pathLst>
                <a:path extrusionOk="0" h="624625" w="1299438">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66" name="Google Shape;766;p29"/>
            <p:cNvSpPr/>
            <p:nvPr/>
          </p:nvSpPr>
          <p:spPr>
            <a:xfrm>
              <a:off x="7783542" y="1291992"/>
              <a:ext cx="2407334" cy="1137796"/>
            </a:xfrm>
            <a:custGeom>
              <a:rect b="b" l="l" r="r" t="t"/>
              <a:pathLst>
                <a:path extrusionOk="0" h="1137796" w="2407334">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67" name="Google Shape;767;p29"/>
            <p:cNvSpPr/>
            <p:nvPr/>
          </p:nvSpPr>
          <p:spPr>
            <a:xfrm>
              <a:off x="5441597" y="2689684"/>
              <a:ext cx="1737081" cy="822152"/>
            </a:xfrm>
            <a:custGeom>
              <a:rect b="b" l="l" r="r" t="t"/>
              <a:pathLst>
                <a:path extrusionOk="0" h="822152" w="1737081">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68" name="Google Shape;768;p29"/>
            <p:cNvSpPr/>
            <p:nvPr/>
          </p:nvSpPr>
          <p:spPr>
            <a:xfrm>
              <a:off x="5448207" y="3499854"/>
              <a:ext cx="421911" cy="734464"/>
            </a:xfrm>
            <a:custGeom>
              <a:rect b="b" l="l" r="r" t="t"/>
              <a:pathLst>
                <a:path extrusionOk="0" h="734464" w="421911">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69" name="Google Shape;769;p29"/>
            <p:cNvSpPr/>
            <p:nvPr/>
          </p:nvSpPr>
          <p:spPr>
            <a:xfrm>
              <a:off x="5714134" y="3515205"/>
              <a:ext cx="373890" cy="618028"/>
            </a:xfrm>
            <a:custGeom>
              <a:rect b="b" l="l" r="r" t="t"/>
              <a:pathLst>
                <a:path extrusionOk="0" h="618028" w="373890">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70" name="Google Shape;770;p29"/>
            <p:cNvSpPr/>
            <p:nvPr/>
          </p:nvSpPr>
          <p:spPr>
            <a:xfrm>
              <a:off x="11790186" y="689426"/>
              <a:ext cx="12494" cy="55"/>
            </a:xfrm>
            <a:custGeom>
              <a:rect b="b" l="l" r="r" t="t"/>
              <a:pathLst>
                <a:path extrusionOk="0" h="55" w="12494">
                  <a:moveTo>
                    <a:pt x="0" y="56"/>
                  </a:moveTo>
                  <a:lnTo>
                    <a:pt x="0" y="56"/>
                  </a:lnTo>
                  <a:lnTo>
                    <a:pt x="0" y="56"/>
                  </a:lnTo>
                  <a:cubicBezTo>
                    <a:pt x="0" y="56"/>
                    <a:pt x="0" y="-69"/>
                    <a:pt x="0" y="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71" name="Google Shape;771;p29"/>
            <p:cNvSpPr/>
            <p:nvPr/>
          </p:nvSpPr>
          <p:spPr>
            <a:xfrm>
              <a:off x="10531980" y="690232"/>
              <a:ext cx="1255957" cy="591389"/>
            </a:xfrm>
            <a:custGeom>
              <a:rect b="b" l="l" r="r" t="t"/>
              <a:pathLst>
                <a:path extrusionOk="0" h="591389" w="1255957">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72" name="Google Shape;772;p29"/>
            <p:cNvSpPr/>
            <p:nvPr/>
          </p:nvSpPr>
          <p:spPr>
            <a:xfrm>
              <a:off x="7799910" y="1435934"/>
              <a:ext cx="2391091" cy="1121302"/>
            </a:xfrm>
            <a:custGeom>
              <a:rect b="b" l="l" r="r" t="t"/>
              <a:pathLst>
                <a:path extrusionOk="0" h="1121302" w="2391091">
                  <a:moveTo>
                    <a:pt x="2391092" y="0"/>
                  </a:moveTo>
                  <a:lnTo>
                    <a:pt x="0" y="1117429"/>
                  </a:lnTo>
                  <a:lnTo>
                    <a:pt x="500" y="1121303"/>
                  </a:lnTo>
                  <a:lnTo>
                    <a:pt x="2391092" y="4123"/>
                  </a:lnTo>
                  <a:lnTo>
                    <a:pt x="23910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73" name="Google Shape;773;p29"/>
            <p:cNvSpPr/>
            <p:nvPr/>
          </p:nvSpPr>
          <p:spPr>
            <a:xfrm>
              <a:off x="5721535" y="2835251"/>
              <a:ext cx="1475635" cy="692579"/>
            </a:xfrm>
            <a:custGeom>
              <a:rect b="b" l="l" r="r" t="t"/>
              <a:pathLst>
                <a:path extrusionOk="0" h="692579" w="1475635">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74" name="Google Shape;774;p29"/>
            <p:cNvSpPr/>
            <p:nvPr/>
          </p:nvSpPr>
          <p:spPr>
            <a:xfrm>
              <a:off x="11356123" y="2955824"/>
              <a:ext cx="31585" cy="278642"/>
            </a:xfrm>
            <a:custGeom>
              <a:rect b="b" l="l" r="r" t="t"/>
              <a:pathLst>
                <a:path extrusionOk="0" h="278642" w="31585">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75" name="Google Shape;775;p29"/>
            <p:cNvSpPr/>
            <p:nvPr/>
          </p:nvSpPr>
          <p:spPr>
            <a:xfrm>
              <a:off x="11372991" y="3240590"/>
              <a:ext cx="220529" cy="243777"/>
            </a:xfrm>
            <a:custGeom>
              <a:rect b="b" l="l" r="r" t="t"/>
              <a:pathLst>
                <a:path extrusionOk="0" h="243777" w="220529">
                  <a:moveTo>
                    <a:pt x="220530" y="242029"/>
                  </a:moveTo>
                  <a:lnTo>
                    <a:pt x="250" y="0"/>
                  </a:lnTo>
                  <a:lnTo>
                    <a:pt x="0" y="4998"/>
                  </a:lnTo>
                  <a:lnTo>
                    <a:pt x="217406" y="243778"/>
                  </a:lnTo>
                  <a:lnTo>
                    <a:pt x="220530" y="2420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76" name="Google Shape;776;p29"/>
            <p:cNvSpPr/>
            <p:nvPr/>
          </p:nvSpPr>
          <p:spPr>
            <a:xfrm>
              <a:off x="7666093" y="5973875"/>
              <a:ext cx="298620" cy="182926"/>
            </a:xfrm>
            <a:custGeom>
              <a:rect b="b" l="l" r="r" t="t"/>
              <a:pathLst>
                <a:path extrusionOk="0" h="182926" w="298620">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77" name="Google Shape;777;p29"/>
            <p:cNvSpPr/>
            <p:nvPr/>
          </p:nvSpPr>
          <p:spPr>
            <a:xfrm>
              <a:off x="7681211" y="6166673"/>
              <a:ext cx="182671" cy="303504"/>
            </a:xfrm>
            <a:custGeom>
              <a:rect b="b" l="l" r="r" t="t"/>
              <a:pathLst>
                <a:path extrusionOk="0" h="303504" w="182671">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78" name="Google Shape;778;p29"/>
            <p:cNvSpPr/>
            <p:nvPr/>
          </p:nvSpPr>
          <p:spPr>
            <a:xfrm>
              <a:off x="7959268" y="5973500"/>
              <a:ext cx="58047" cy="106082"/>
            </a:xfrm>
            <a:custGeom>
              <a:rect b="b" l="l" r="r" t="t"/>
              <a:pathLst>
                <a:path extrusionOk="0" h="106082" w="58047">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79" name="Google Shape;779;p29"/>
            <p:cNvSpPr/>
            <p:nvPr/>
          </p:nvSpPr>
          <p:spPr>
            <a:xfrm>
              <a:off x="8628302" y="4314286"/>
              <a:ext cx="334480" cy="470062"/>
            </a:xfrm>
            <a:custGeom>
              <a:rect b="b" l="l" r="r" t="t"/>
              <a:pathLst>
                <a:path extrusionOk="0" h="470062" w="334480">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80" name="Google Shape;780;p29"/>
            <p:cNvSpPr/>
            <p:nvPr/>
          </p:nvSpPr>
          <p:spPr>
            <a:xfrm>
              <a:off x="8387906" y="4314911"/>
              <a:ext cx="242679" cy="130198"/>
            </a:xfrm>
            <a:custGeom>
              <a:rect b="b" l="l" r="r" t="t"/>
              <a:pathLst>
                <a:path extrusionOk="0" h="130198" w="242679">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81" name="Google Shape;781;p29"/>
            <p:cNvSpPr/>
            <p:nvPr/>
          </p:nvSpPr>
          <p:spPr>
            <a:xfrm>
              <a:off x="11616386" y="3202980"/>
              <a:ext cx="38608" cy="22365"/>
            </a:xfrm>
            <a:custGeom>
              <a:rect b="b" l="l" r="r" t="t"/>
              <a:pathLst>
                <a:path extrusionOk="0" h="22365" w="38608">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82" name="Google Shape;782;p29"/>
            <p:cNvSpPr/>
            <p:nvPr/>
          </p:nvSpPr>
          <p:spPr>
            <a:xfrm>
              <a:off x="11213435" y="3702905"/>
              <a:ext cx="153058" cy="175679"/>
            </a:xfrm>
            <a:custGeom>
              <a:rect b="b" l="l" r="r" t="t"/>
              <a:pathLst>
                <a:path extrusionOk="0" h="175679" w="153058">
                  <a:moveTo>
                    <a:pt x="149935" y="175680"/>
                  </a:moveTo>
                  <a:lnTo>
                    <a:pt x="153059" y="173930"/>
                  </a:lnTo>
                  <a:lnTo>
                    <a:pt x="250" y="0"/>
                  </a:lnTo>
                  <a:lnTo>
                    <a:pt x="125" y="874"/>
                  </a:lnTo>
                  <a:lnTo>
                    <a:pt x="0" y="4998"/>
                  </a:lnTo>
                  <a:lnTo>
                    <a:pt x="149935" y="1756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83" name="Google Shape;783;p29"/>
            <p:cNvSpPr/>
            <p:nvPr/>
          </p:nvSpPr>
          <p:spPr>
            <a:xfrm>
              <a:off x="11394482" y="4311163"/>
              <a:ext cx="8496" cy="14494"/>
            </a:xfrm>
            <a:custGeom>
              <a:rect b="b" l="l" r="r" t="t"/>
              <a:pathLst>
                <a:path extrusionOk="0" h="14494" w="8496">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84" name="Google Shape;784;p29"/>
            <p:cNvSpPr/>
            <p:nvPr/>
          </p:nvSpPr>
          <p:spPr>
            <a:xfrm>
              <a:off x="12022710" y="3173241"/>
              <a:ext cx="153058" cy="86715"/>
            </a:xfrm>
            <a:custGeom>
              <a:rect b="b" l="l" r="r" t="t"/>
              <a:pathLst>
                <a:path extrusionOk="0" h="86715" w="153058">
                  <a:moveTo>
                    <a:pt x="152684" y="4373"/>
                  </a:moveTo>
                  <a:lnTo>
                    <a:pt x="153059" y="0"/>
                  </a:lnTo>
                  <a:lnTo>
                    <a:pt x="0" y="83967"/>
                  </a:lnTo>
                  <a:lnTo>
                    <a:pt x="2624" y="86715"/>
                  </a:lnTo>
                  <a:lnTo>
                    <a:pt x="152684" y="43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85" name="Google Shape;785;p29"/>
            <p:cNvSpPr/>
            <p:nvPr/>
          </p:nvSpPr>
          <p:spPr>
            <a:xfrm>
              <a:off x="11644499" y="3464250"/>
              <a:ext cx="216906" cy="238904"/>
            </a:xfrm>
            <a:custGeom>
              <a:rect b="b" l="l" r="r" t="t"/>
              <a:pathLst>
                <a:path extrusionOk="0" h="238904" w="216906">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86" name="Google Shape;786;p29"/>
            <p:cNvSpPr/>
            <p:nvPr/>
          </p:nvSpPr>
          <p:spPr>
            <a:xfrm>
              <a:off x="11606265" y="3466000"/>
              <a:ext cx="38483" cy="22865"/>
            </a:xfrm>
            <a:custGeom>
              <a:rect b="b" l="l" r="r" t="t"/>
              <a:pathLst>
                <a:path extrusionOk="0" h="22865" w="38483">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87" name="Google Shape;787;p29"/>
            <p:cNvSpPr/>
            <p:nvPr/>
          </p:nvSpPr>
          <p:spPr>
            <a:xfrm>
              <a:off x="11633378" y="3922318"/>
              <a:ext cx="35110" cy="241403"/>
            </a:xfrm>
            <a:custGeom>
              <a:rect b="b" l="l" r="r" t="t"/>
              <a:pathLst>
                <a:path extrusionOk="0" h="241403" w="35110">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88" name="Google Shape;788;p29"/>
            <p:cNvSpPr/>
            <p:nvPr/>
          </p:nvSpPr>
          <p:spPr>
            <a:xfrm>
              <a:off x="11407101" y="4055765"/>
              <a:ext cx="14962" cy="208541"/>
            </a:xfrm>
            <a:custGeom>
              <a:rect b="b" l="l" r="r" t="t"/>
              <a:pathLst>
                <a:path extrusionOk="0" h="208541" w="14962">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89" name="Google Shape;789;p29"/>
            <p:cNvSpPr/>
            <p:nvPr/>
          </p:nvSpPr>
          <p:spPr>
            <a:xfrm>
              <a:off x="11642125" y="3211726"/>
              <a:ext cx="20366" cy="257116"/>
            </a:xfrm>
            <a:custGeom>
              <a:rect b="b" l="l" r="r" t="t"/>
              <a:pathLst>
                <a:path extrusionOk="0" h="257116" w="2036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90" name="Google Shape;790;p29"/>
            <p:cNvSpPr/>
            <p:nvPr/>
          </p:nvSpPr>
          <p:spPr>
            <a:xfrm>
              <a:off x="11598269" y="3221666"/>
              <a:ext cx="20392" cy="259327"/>
            </a:xfrm>
            <a:custGeom>
              <a:rect b="b" l="l" r="r" t="t"/>
              <a:pathLst>
                <a:path extrusionOk="0" h="259327" w="20392">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91" name="Google Shape;791;p29"/>
            <p:cNvSpPr/>
            <p:nvPr/>
          </p:nvSpPr>
          <p:spPr>
            <a:xfrm>
              <a:off x="11396106" y="4283924"/>
              <a:ext cx="8496" cy="14494"/>
            </a:xfrm>
            <a:custGeom>
              <a:rect b="b" l="l" r="r" t="t"/>
              <a:pathLst>
                <a:path extrusionOk="0" h="14494" w="8496">
                  <a:moveTo>
                    <a:pt x="375" y="0"/>
                  </a:moveTo>
                  <a:lnTo>
                    <a:pt x="0" y="4998"/>
                  </a:lnTo>
                  <a:lnTo>
                    <a:pt x="8121" y="14494"/>
                  </a:lnTo>
                  <a:lnTo>
                    <a:pt x="8246" y="13620"/>
                  </a:lnTo>
                  <a:lnTo>
                    <a:pt x="8496" y="9496"/>
                  </a:lnTo>
                  <a:lnTo>
                    <a:pt x="37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92" name="Google Shape;792;p29"/>
            <p:cNvSpPr/>
            <p:nvPr/>
          </p:nvSpPr>
          <p:spPr>
            <a:xfrm>
              <a:off x="11632879" y="4196833"/>
              <a:ext cx="749" cy="1124"/>
            </a:xfrm>
            <a:custGeom>
              <a:rect b="b" l="l" r="r" t="t"/>
              <a:pathLst>
                <a:path extrusionOk="0" h="1124" w="749">
                  <a:moveTo>
                    <a:pt x="0" y="0"/>
                  </a:moveTo>
                  <a:lnTo>
                    <a:pt x="0" y="0"/>
                  </a:lnTo>
                  <a:cubicBezTo>
                    <a:pt x="200" y="400"/>
                    <a:pt x="463" y="774"/>
                    <a:pt x="750" y="1125"/>
                  </a:cubicBezTo>
                  <a:lnTo>
                    <a:pt x="750" y="1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93" name="Google Shape;793;p29"/>
            <p:cNvSpPr/>
            <p:nvPr/>
          </p:nvSpPr>
          <p:spPr>
            <a:xfrm>
              <a:off x="11631448" y="4192335"/>
              <a:ext cx="56" cy="874"/>
            </a:xfrm>
            <a:custGeom>
              <a:rect b="b" l="l" r="r" t="t"/>
              <a:pathLst>
                <a:path extrusionOk="0" h="874" w="56">
                  <a:moveTo>
                    <a:pt x="56" y="875"/>
                  </a:moveTo>
                  <a:cubicBezTo>
                    <a:pt x="56" y="875"/>
                    <a:pt x="56" y="875"/>
                    <a:pt x="56" y="0"/>
                  </a:cubicBezTo>
                  <a:cubicBezTo>
                    <a:pt x="-19" y="288"/>
                    <a:pt x="-19" y="587"/>
                    <a:pt x="56" y="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94" name="Google Shape;794;p29"/>
            <p:cNvSpPr/>
            <p:nvPr/>
          </p:nvSpPr>
          <p:spPr>
            <a:xfrm>
              <a:off x="11630786" y="4152476"/>
              <a:ext cx="19800" cy="37735"/>
            </a:xfrm>
            <a:custGeom>
              <a:rect b="b" l="l" r="r" t="t"/>
              <a:pathLst>
                <a:path extrusionOk="0" h="37735" w="19800">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95" name="Google Shape;795;p29"/>
            <p:cNvSpPr/>
            <p:nvPr/>
          </p:nvSpPr>
          <p:spPr>
            <a:xfrm>
              <a:off x="11290652" y="4142730"/>
              <a:ext cx="3373" cy="8496"/>
            </a:xfrm>
            <a:custGeom>
              <a:rect b="b" l="l" r="r" t="t"/>
              <a:pathLst>
                <a:path extrusionOk="0" h="8496" w="3373">
                  <a:moveTo>
                    <a:pt x="0" y="4998"/>
                  </a:moveTo>
                  <a:lnTo>
                    <a:pt x="2999" y="8497"/>
                  </a:lnTo>
                  <a:lnTo>
                    <a:pt x="3373" y="0"/>
                  </a:lnTo>
                  <a:lnTo>
                    <a:pt x="125" y="1749"/>
                  </a:lnTo>
                  <a:lnTo>
                    <a:pt x="0" y="4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96" name="Google Shape;796;p29"/>
            <p:cNvSpPr/>
            <p:nvPr/>
          </p:nvSpPr>
          <p:spPr>
            <a:xfrm>
              <a:off x="12000220" y="6314489"/>
              <a:ext cx="204786" cy="135696"/>
            </a:xfrm>
            <a:custGeom>
              <a:rect b="b" l="l" r="r" t="t"/>
              <a:pathLst>
                <a:path extrusionOk="0" h="135696" w="204786">
                  <a:moveTo>
                    <a:pt x="0" y="134572"/>
                  </a:moveTo>
                  <a:lnTo>
                    <a:pt x="875" y="135696"/>
                  </a:lnTo>
                  <a:lnTo>
                    <a:pt x="204787" y="4373"/>
                  </a:lnTo>
                  <a:lnTo>
                    <a:pt x="204787" y="0"/>
                  </a:lnTo>
                  <a:lnTo>
                    <a:pt x="250" y="131823"/>
                  </a:lnTo>
                  <a:lnTo>
                    <a:pt x="0" y="1345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97" name="Google Shape;797;p29"/>
            <p:cNvSpPr/>
            <p:nvPr/>
          </p:nvSpPr>
          <p:spPr>
            <a:xfrm>
              <a:off x="11999720" y="6449060"/>
              <a:ext cx="205286" cy="260521"/>
            </a:xfrm>
            <a:custGeom>
              <a:rect b="b" l="l" r="r" t="t"/>
              <a:pathLst>
                <a:path extrusionOk="0" h="260521" w="205286">
                  <a:moveTo>
                    <a:pt x="500" y="0"/>
                  </a:moveTo>
                  <a:lnTo>
                    <a:pt x="374" y="874"/>
                  </a:lnTo>
                  <a:lnTo>
                    <a:pt x="0" y="4873"/>
                  </a:lnTo>
                  <a:lnTo>
                    <a:pt x="205286" y="260521"/>
                  </a:lnTo>
                  <a:lnTo>
                    <a:pt x="205286" y="255023"/>
                  </a:lnTo>
                  <a:lnTo>
                    <a:pt x="1374" y="1125"/>
                  </a:lnTo>
                  <a:lnTo>
                    <a:pt x="50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98" name="Google Shape;798;p29"/>
            <p:cNvSpPr/>
            <p:nvPr/>
          </p:nvSpPr>
          <p:spPr>
            <a:xfrm>
              <a:off x="7861753" y="6359846"/>
              <a:ext cx="189798" cy="110580"/>
            </a:xfrm>
            <a:custGeom>
              <a:rect b="b" l="l" r="r" t="t"/>
              <a:pathLst>
                <a:path extrusionOk="0" h="110580" w="189798">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799" name="Google Shape;799;p29"/>
            <p:cNvSpPr/>
            <p:nvPr/>
          </p:nvSpPr>
          <p:spPr>
            <a:xfrm>
              <a:off x="12028583" y="6124315"/>
              <a:ext cx="176423" cy="116953"/>
            </a:xfrm>
            <a:custGeom>
              <a:rect b="b" l="l" r="r" t="t"/>
              <a:pathLst>
                <a:path extrusionOk="0" h="116953" w="176423">
                  <a:moveTo>
                    <a:pt x="0" y="116954"/>
                  </a:moveTo>
                  <a:lnTo>
                    <a:pt x="176424" y="4373"/>
                  </a:lnTo>
                  <a:lnTo>
                    <a:pt x="176424" y="0"/>
                  </a:lnTo>
                  <a:lnTo>
                    <a:pt x="374" y="112330"/>
                  </a:lnTo>
                  <a:lnTo>
                    <a:pt x="0" y="1169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00" name="Google Shape;800;p29"/>
            <p:cNvSpPr/>
            <p:nvPr/>
          </p:nvSpPr>
          <p:spPr>
            <a:xfrm>
              <a:off x="11406976" y="4193460"/>
              <a:ext cx="226901" cy="132072"/>
            </a:xfrm>
            <a:custGeom>
              <a:rect b="b" l="l" r="r" t="t"/>
              <a:pathLst>
                <a:path extrusionOk="0" h="132072" w="226901">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01" name="Google Shape;801;p29"/>
            <p:cNvSpPr/>
            <p:nvPr/>
          </p:nvSpPr>
          <p:spPr>
            <a:xfrm>
              <a:off x="11407476" y="4161427"/>
              <a:ext cx="236084" cy="137490"/>
            </a:xfrm>
            <a:custGeom>
              <a:rect b="b" l="l" r="r" t="t"/>
              <a:pathLst>
                <a:path extrusionOk="0" h="137490" w="236084">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02" name="Google Shape;802;p29"/>
            <p:cNvSpPr/>
            <p:nvPr/>
          </p:nvSpPr>
          <p:spPr>
            <a:xfrm>
              <a:off x="11403066" y="4297543"/>
              <a:ext cx="4415" cy="27239"/>
            </a:xfrm>
            <a:custGeom>
              <a:rect b="b" l="l" r="r" t="t"/>
              <a:pathLst>
                <a:path extrusionOk="0" h="27239" w="4415">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03" name="Google Shape;803;p29"/>
            <p:cNvSpPr/>
            <p:nvPr/>
          </p:nvSpPr>
          <p:spPr>
            <a:xfrm>
              <a:off x="10828213" y="4443110"/>
              <a:ext cx="21629" cy="130198"/>
            </a:xfrm>
            <a:custGeom>
              <a:rect b="b" l="l" r="r" t="t"/>
              <a:pathLst>
                <a:path extrusionOk="0" h="130198" w="21629">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04" name="Google Shape;804;p29"/>
            <p:cNvSpPr/>
            <p:nvPr/>
          </p:nvSpPr>
          <p:spPr>
            <a:xfrm>
              <a:off x="10849217" y="4452107"/>
              <a:ext cx="374" cy="874"/>
            </a:xfrm>
            <a:custGeom>
              <a:rect b="b" l="l" r="r" t="t"/>
              <a:pathLst>
                <a:path extrusionOk="0" h="874" w="374">
                  <a:moveTo>
                    <a:pt x="375" y="875"/>
                  </a:moveTo>
                  <a:lnTo>
                    <a:pt x="375" y="0"/>
                  </a:lnTo>
                  <a:lnTo>
                    <a:pt x="0" y="250"/>
                  </a:lnTo>
                  <a:lnTo>
                    <a:pt x="375" y="8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05" name="Google Shape;805;p29"/>
            <p:cNvSpPr/>
            <p:nvPr/>
          </p:nvSpPr>
          <p:spPr>
            <a:xfrm>
              <a:off x="11759324" y="6448685"/>
              <a:ext cx="236147" cy="156062"/>
            </a:xfrm>
            <a:custGeom>
              <a:rect b="b" l="l" r="r" t="t"/>
              <a:pathLst>
                <a:path extrusionOk="0" h="156062" w="236147">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06" name="Google Shape;806;p29"/>
            <p:cNvSpPr/>
            <p:nvPr/>
          </p:nvSpPr>
          <p:spPr>
            <a:xfrm>
              <a:off x="11360871" y="6601499"/>
              <a:ext cx="398952" cy="261271"/>
            </a:xfrm>
            <a:custGeom>
              <a:rect b="b" l="l" r="r" t="t"/>
              <a:pathLst>
                <a:path extrusionOk="0" h="261271" w="398952">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07" name="Google Shape;807;p29"/>
            <p:cNvSpPr/>
            <p:nvPr/>
          </p:nvSpPr>
          <p:spPr>
            <a:xfrm>
              <a:off x="11761323" y="6602249"/>
              <a:ext cx="37" cy="749"/>
            </a:xfrm>
            <a:custGeom>
              <a:rect b="b" l="l" r="r" t="t"/>
              <a:pathLst>
                <a:path extrusionOk="0" h="749" w="37">
                  <a:moveTo>
                    <a:pt x="0" y="0"/>
                  </a:moveTo>
                  <a:cubicBezTo>
                    <a:pt x="50" y="250"/>
                    <a:pt x="50" y="500"/>
                    <a:pt x="0" y="750"/>
                  </a:cubicBezTo>
                  <a:lnTo>
                    <a:pt x="0" y="1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08" name="Google Shape;808;p29"/>
            <p:cNvSpPr/>
            <p:nvPr/>
          </p:nvSpPr>
          <p:spPr>
            <a:xfrm>
              <a:off x="11359622" y="6073960"/>
              <a:ext cx="53476" cy="787311"/>
            </a:xfrm>
            <a:custGeom>
              <a:rect b="b" l="l" r="r" t="t"/>
              <a:pathLst>
                <a:path extrusionOk="0" h="787311" w="53476">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09" name="Google Shape;809;p29"/>
            <p:cNvSpPr/>
            <p:nvPr/>
          </p:nvSpPr>
          <p:spPr>
            <a:xfrm>
              <a:off x="11926627" y="4792096"/>
              <a:ext cx="228776" cy="140069"/>
            </a:xfrm>
            <a:custGeom>
              <a:rect b="b" l="l" r="r" t="t"/>
              <a:pathLst>
                <a:path extrusionOk="0" h="140069" w="228776">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10" name="Google Shape;810;p29"/>
            <p:cNvSpPr/>
            <p:nvPr/>
          </p:nvSpPr>
          <p:spPr>
            <a:xfrm>
              <a:off x="11403066" y="4323533"/>
              <a:ext cx="37" cy="624"/>
            </a:xfrm>
            <a:custGeom>
              <a:rect b="b" l="l" r="r" t="t"/>
              <a:pathLst>
                <a:path extrusionOk="0" h="624" w="37">
                  <a:moveTo>
                    <a:pt x="37" y="0"/>
                  </a:moveTo>
                  <a:cubicBezTo>
                    <a:pt x="-12" y="200"/>
                    <a:pt x="-12" y="425"/>
                    <a:pt x="37" y="625"/>
                  </a:cubicBezTo>
                  <a:cubicBezTo>
                    <a:pt x="-12" y="425"/>
                    <a:pt x="-12" y="200"/>
                    <a:pt x="3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11" name="Google Shape;811;p29"/>
            <p:cNvSpPr/>
            <p:nvPr/>
          </p:nvSpPr>
          <p:spPr>
            <a:xfrm>
              <a:off x="11405352" y="4323533"/>
              <a:ext cx="522773" cy="608757"/>
            </a:xfrm>
            <a:custGeom>
              <a:rect b="b" l="l" r="r" t="t"/>
              <a:pathLst>
                <a:path extrusionOk="0" h="608757" w="522773">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12" name="Google Shape;812;p29"/>
            <p:cNvSpPr/>
            <p:nvPr/>
          </p:nvSpPr>
          <p:spPr>
            <a:xfrm>
              <a:off x="10846094" y="4453981"/>
              <a:ext cx="106953" cy="128448"/>
            </a:xfrm>
            <a:custGeom>
              <a:rect b="b" l="l" r="r" t="t"/>
              <a:pathLst>
                <a:path extrusionOk="0" h="128448" w="106953">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13" name="Google Shape;813;p29"/>
            <p:cNvSpPr/>
            <p:nvPr/>
          </p:nvSpPr>
          <p:spPr>
            <a:xfrm>
              <a:off x="11275158" y="4209078"/>
              <a:ext cx="100581" cy="119827"/>
            </a:xfrm>
            <a:custGeom>
              <a:rect b="b" l="l" r="r" t="t"/>
              <a:pathLst>
                <a:path extrusionOk="0" h="119827" w="100581">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14" name="Google Shape;814;p29"/>
            <p:cNvSpPr/>
            <p:nvPr/>
          </p:nvSpPr>
          <p:spPr>
            <a:xfrm>
              <a:off x="11404956" y="4264306"/>
              <a:ext cx="4603" cy="35236"/>
            </a:xfrm>
            <a:custGeom>
              <a:rect b="b" l="l" r="r" t="t"/>
              <a:pathLst>
                <a:path extrusionOk="0" h="35236" w="4603">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15" name="Google Shape;815;p29"/>
            <p:cNvSpPr/>
            <p:nvPr/>
          </p:nvSpPr>
          <p:spPr>
            <a:xfrm>
              <a:off x="8593067" y="4768980"/>
              <a:ext cx="62597" cy="85341"/>
            </a:xfrm>
            <a:custGeom>
              <a:rect b="b" l="l" r="r" t="t"/>
              <a:pathLst>
                <a:path extrusionOk="0" h="85341" w="62597">
                  <a:moveTo>
                    <a:pt x="5997" y="2749"/>
                  </a:moveTo>
                  <a:cubicBezTo>
                    <a:pt x="3686" y="2811"/>
                    <a:pt x="1462" y="1799"/>
                    <a:pt x="0" y="0"/>
                  </a:cubicBezTo>
                  <a:lnTo>
                    <a:pt x="59474" y="85341"/>
                  </a:lnTo>
                  <a:lnTo>
                    <a:pt x="61473" y="84217"/>
                  </a:lnTo>
                  <a:lnTo>
                    <a:pt x="62598" y="835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16" name="Google Shape;816;p29"/>
            <p:cNvSpPr/>
            <p:nvPr/>
          </p:nvSpPr>
          <p:spPr>
            <a:xfrm>
              <a:off x="8248466" y="5710230"/>
              <a:ext cx="1124" cy="12495"/>
            </a:xfrm>
            <a:custGeom>
              <a:rect b="b" l="l" r="r" t="t"/>
              <a:pathLst>
                <a:path extrusionOk="0" h="12495" w="1124">
                  <a:moveTo>
                    <a:pt x="0" y="0"/>
                  </a:moveTo>
                  <a:lnTo>
                    <a:pt x="1124" y="0"/>
                  </a:lnTo>
                  <a:lnTo>
                    <a:pt x="11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17" name="Google Shape;817;p29"/>
            <p:cNvSpPr/>
            <p:nvPr/>
          </p:nvSpPr>
          <p:spPr>
            <a:xfrm>
              <a:off x="8265209" y="5692612"/>
              <a:ext cx="46" cy="1999"/>
            </a:xfrm>
            <a:custGeom>
              <a:rect b="b" l="l" r="r" t="t"/>
              <a:pathLst>
                <a:path extrusionOk="0" h="1999" w="46">
                  <a:moveTo>
                    <a:pt x="0" y="0"/>
                  </a:moveTo>
                  <a:cubicBezTo>
                    <a:pt x="63" y="662"/>
                    <a:pt x="63" y="1337"/>
                    <a:pt x="0" y="1999"/>
                  </a:cubicBezTo>
                  <a:cubicBezTo>
                    <a:pt x="0" y="1999"/>
                    <a:pt x="0" y="875"/>
                    <a:pt x="0" y="3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18" name="Google Shape;818;p29"/>
            <p:cNvSpPr/>
            <p:nvPr/>
          </p:nvSpPr>
          <p:spPr>
            <a:xfrm>
              <a:off x="8252131" y="4945410"/>
              <a:ext cx="4457" cy="13953"/>
            </a:xfrm>
            <a:custGeom>
              <a:rect b="b" l="l" r="r" t="t"/>
              <a:pathLst>
                <a:path extrusionOk="0" h="13953" w="4457">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19" name="Google Shape;819;p29"/>
            <p:cNvSpPr/>
            <p:nvPr/>
          </p:nvSpPr>
          <p:spPr>
            <a:xfrm>
              <a:off x="8414395" y="5874539"/>
              <a:ext cx="135941" cy="79343"/>
            </a:xfrm>
            <a:custGeom>
              <a:rect b="b" l="l" r="r" t="t"/>
              <a:pathLst>
                <a:path extrusionOk="0" h="79343" w="135941">
                  <a:moveTo>
                    <a:pt x="135941" y="3499"/>
                  </a:moveTo>
                  <a:cubicBezTo>
                    <a:pt x="135304" y="2411"/>
                    <a:pt x="134842" y="1224"/>
                    <a:pt x="134567" y="0"/>
                  </a:cubicBezTo>
                  <a:lnTo>
                    <a:pt x="0" y="76220"/>
                  </a:lnTo>
                  <a:lnTo>
                    <a:pt x="1999" y="793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20" name="Google Shape;820;p29"/>
            <p:cNvSpPr/>
            <p:nvPr/>
          </p:nvSpPr>
          <p:spPr>
            <a:xfrm>
              <a:off x="8562580" y="5849299"/>
              <a:ext cx="14118" cy="30113"/>
            </a:xfrm>
            <a:custGeom>
              <a:rect b="b" l="l" r="r" t="t"/>
              <a:pathLst>
                <a:path extrusionOk="0" h="30113" w="14118">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21" name="Google Shape;821;p29"/>
            <p:cNvSpPr/>
            <p:nvPr/>
          </p:nvSpPr>
          <p:spPr>
            <a:xfrm>
              <a:off x="8123645" y="5411528"/>
              <a:ext cx="137796" cy="77540"/>
            </a:xfrm>
            <a:custGeom>
              <a:rect b="b" l="l" r="r" t="t"/>
              <a:pathLst>
                <a:path extrusionOk="0" h="77540" w="137796">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22" name="Google Shape;822;p29"/>
            <p:cNvSpPr/>
            <p:nvPr/>
          </p:nvSpPr>
          <p:spPr>
            <a:xfrm>
              <a:off x="8251090" y="5687270"/>
              <a:ext cx="33985" cy="196640"/>
            </a:xfrm>
            <a:custGeom>
              <a:rect b="b" l="l" r="r" t="t"/>
              <a:pathLst>
                <a:path extrusionOk="0" h="196640" w="33985">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23" name="Google Shape;823;p29"/>
            <p:cNvSpPr/>
            <p:nvPr/>
          </p:nvSpPr>
          <p:spPr>
            <a:xfrm>
              <a:off x="8653791" y="4856195"/>
              <a:ext cx="2998" cy="10371"/>
            </a:xfrm>
            <a:custGeom>
              <a:rect b="b" l="l" r="r" t="t"/>
              <a:pathLst>
                <a:path extrusionOk="0" h="10371" w="2998">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24" name="Google Shape;824;p29"/>
            <p:cNvSpPr/>
            <p:nvPr/>
          </p:nvSpPr>
          <p:spPr>
            <a:xfrm>
              <a:off x="8556833" y="5882161"/>
              <a:ext cx="6872" cy="44857"/>
            </a:xfrm>
            <a:custGeom>
              <a:rect b="b" l="l" r="r" t="t"/>
              <a:pathLst>
                <a:path extrusionOk="0" h="44857" w="6872">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25" name="Google Shape;825;p29"/>
            <p:cNvSpPr/>
            <p:nvPr/>
          </p:nvSpPr>
          <p:spPr>
            <a:xfrm>
              <a:off x="8655134" y="4865479"/>
              <a:ext cx="302400" cy="431166"/>
            </a:xfrm>
            <a:custGeom>
              <a:rect b="b" l="l" r="r" t="t"/>
              <a:pathLst>
                <a:path extrusionOk="0" h="431166" w="302400">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26" name="Google Shape;826;p29"/>
            <p:cNvSpPr/>
            <p:nvPr/>
          </p:nvSpPr>
          <p:spPr>
            <a:xfrm>
              <a:off x="8654541" y="4849403"/>
              <a:ext cx="9028" cy="7292"/>
            </a:xfrm>
            <a:custGeom>
              <a:rect b="b" l="l" r="r" t="t"/>
              <a:pathLst>
                <a:path extrusionOk="0" h="7292" w="9028">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27" name="Google Shape;827;p29"/>
            <p:cNvSpPr/>
            <p:nvPr/>
          </p:nvSpPr>
          <p:spPr>
            <a:xfrm>
              <a:off x="8314188" y="4853086"/>
              <a:ext cx="342726" cy="187410"/>
            </a:xfrm>
            <a:custGeom>
              <a:rect b="b" l="l" r="r" t="t"/>
              <a:pathLst>
                <a:path extrusionOk="0" h="187410" w="342726">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28" name="Google Shape;828;p29"/>
            <p:cNvSpPr/>
            <p:nvPr/>
          </p:nvSpPr>
          <p:spPr>
            <a:xfrm>
              <a:off x="9306203" y="3497862"/>
              <a:ext cx="517457" cy="656987"/>
            </a:xfrm>
            <a:custGeom>
              <a:rect b="b" l="l" r="r" t="t"/>
              <a:pathLst>
                <a:path extrusionOk="0" h="656987" w="51745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29" name="Google Shape;829;p29"/>
            <p:cNvSpPr/>
            <p:nvPr/>
          </p:nvSpPr>
          <p:spPr>
            <a:xfrm>
              <a:off x="8903058" y="3521977"/>
              <a:ext cx="118074" cy="158186"/>
            </a:xfrm>
            <a:custGeom>
              <a:rect b="b" l="l" r="r" t="t"/>
              <a:pathLst>
                <a:path extrusionOk="0" h="158186" w="118074">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30" name="Google Shape;830;p29"/>
            <p:cNvSpPr/>
            <p:nvPr/>
          </p:nvSpPr>
          <p:spPr>
            <a:xfrm>
              <a:off x="8905057" y="3509732"/>
              <a:ext cx="999" cy="1874"/>
            </a:xfrm>
            <a:custGeom>
              <a:rect b="b" l="l" r="r" t="t"/>
              <a:pathLst>
                <a:path extrusionOk="0" h="1874" w="999">
                  <a:moveTo>
                    <a:pt x="0" y="0"/>
                  </a:moveTo>
                  <a:cubicBezTo>
                    <a:pt x="387" y="600"/>
                    <a:pt x="712" y="1224"/>
                    <a:pt x="1000" y="1874"/>
                  </a:cubicBezTo>
                  <a:lnTo>
                    <a:pt x="1000" y="1874"/>
                  </a:lnTo>
                  <a:cubicBezTo>
                    <a:pt x="837" y="1174"/>
                    <a:pt x="487" y="52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31" name="Google Shape;831;p29"/>
            <p:cNvSpPr/>
            <p:nvPr/>
          </p:nvSpPr>
          <p:spPr>
            <a:xfrm>
              <a:off x="8540412" y="3511482"/>
              <a:ext cx="362146" cy="192255"/>
            </a:xfrm>
            <a:custGeom>
              <a:rect b="b" l="l" r="r" t="t"/>
              <a:pathLst>
                <a:path extrusionOk="0" h="192255" w="362146">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32" name="Google Shape;832;p29"/>
            <p:cNvSpPr/>
            <p:nvPr/>
          </p:nvSpPr>
          <p:spPr>
            <a:xfrm>
              <a:off x="8903933" y="3521228"/>
              <a:ext cx="1249" cy="1999"/>
            </a:xfrm>
            <a:custGeom>
              <a:rect b="b" l="l" r="r" t="t"/>
              <a:pathLst>
                <a:path extrusionOk="0" h="1999" w="1249">
                  <a:moveTo>
                    <a:pt x="1250" y="0"/>
                  </a:moveTo>
                  <a:cubicBezTo>
                    <a:pt x="875" y="700"/>
                    <a:pt x="463" y="1362"/>
                    <a:pt x="0" y="1999"/>
                  </a:cubicBezTo>
                  <a:cubicBezTo>
                    <a:pt x="0" y="1999"/>
                    <a:pt x="0" y="1125"/>
                    <a:pt x="875" y="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33" name="Google Shape;833;p29"/>
            <p:cNvSpPr/>
            <p:nvPr/>
          </p:nvSpPr>
          <p:spPr>
            <a:xfrm>
              <a:off x="8546550" y="3691322"/>
              <a:ext cx="167590" cy="226122"/>
            </a:xfrm>
            <a:custGeom>
              <a:rect b="b" l="l" r="r" t="t"/>
              <a:pathLst>
                <a:path extrusionOk="0" h="226122" w="167590">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34" name="Google Shape;834;p29"/>
            <p:cNvSpPr/>
            <p:nvPr/>
          </p:nvSpPr>
          <p:spPr>
            <a:xfrm>
              <a:off x="8665848" y="2833502"/>
              <a:ext cx="478355" cy="253534"/>
            </a:xfrm>
            <a:custGeom>
              <a:rect b="b" l="l" r="r" t="t"/>
              <a:pathLst>
                <a:path extrusionOk="0" h="253534" w="478355">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35" name="Google Shape;835;p29"/>
            <p:cNvSpPr/>
            <p:nvPr/>
          </p:nvSpPr>
          <p:spPr>
            <a:xfrm>
              <a:off x="8672064" y="3074574"/>
              <a:ext cx="216500" cy="281469"/>
            </a:xfrm>
            <a:custGeom>
              <a:rect b="b" l="l" r="r" t="t"/>
              <a:pathLst>
                <a:path extrusionOk="0" h="281469" w="216500">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36" name="Google Shape;836;p29"/>
            <p:cNvSpPr/>
            <p:nvPr/>
          </p:nvSpPr>
          <p:spPr>
            <a:xfrm>
              <a:off x="8885847" y="3352832"/>
              <a:ext cx="194884" cy="252112"/>
            </a:xfrm>
            <a:custGeom>
              <a:rect b="b" l="l" r="r" t="t"/>
              <a:pathLst>
                <a:path extrusionOk="0" h="252112" w="194884">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37" name="Google Shape;837;p29"/>
            <p:cNvSpPr/>
            <p:nvPr/>
          </p:nvSpPr>
          <p:spPr>
            <a:xfrm>
              <a:off x="11045383" y="2121480"/>
              <a:ext cx="196165" cy="121507"/>
            </a:xfrm>
            <a:custGeom>
              <a:rect b="b" l="l" r="r" t="t"/>
              <a:pathLst>
                <a:path extrusionOk="0" h="121507" w="196165">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38" name="Google Shape;838;p29"/>
            <p:cNvSpPr/>
            <p:nvPr/>
          </p:nvSpPr>
          <p:spPr>
            <a:xfrm>
              <a:off x="11234288" y="2121786"/>
              <a:ext cx="33623" cy="30862"/>
            </a:xfrm>
            <a:custGeom>
              <a:rect b="b" l="l" r="r" t="t"/>
              <a:pathLst>
                <a:path extrusionOk="0" h="30862" w="33623">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39" name="Google Shape;839;p29"/>
            <p:cNvSpPr/>
            <p:nvPr/>
          </p:nvSpPr>
          <p:spPr>
            <a:xfrm>
              <a:off x="10707903" y="2813885"/>
              <a:ext cx="283877" cy="320247"/>
            </a:xfrm>
            <a:custGeom>
              <a:rect b="b" l="l" r="r" t="t"/>
              <a:pathLst>
                <a:path extrusionOk="0" h="320247" w="28387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40" name="Google Shape;840;p29"/>
            <p:cNvSpPr/>
            <p:nvPr/>
          </p:nvSpPr>
          <p:spPr>
            <a:xfrm>
              <a:off x="9301761" y="3329554"/>
              <a:ext cx="614234" cy="775565"/>
            </a:xfrm>
            <a:custGeom>
              <a:rect b="b" l="l" r="r" t="t"/>
              <a:pathLst>
                <a:path extrusionOk="0" h="775565" w="614234">
                  <a:moveTo>
                    <a:pt x="614235" y="773941"/>
                  </a:moveTo>
                  <a:lnTo>
                    <a:pt x="1124" y="0"/>
                  </a:lnTo>
                  <a:lnTo>
                    <a:pt x="0" y="625"/>
                  </a:lnTo>
                  <a:lnTo>
                    <a:pt x="250" y="4373"/>
                  </a:lnTo>
                  <a:lnTo>
                    <a:pt x="611236" y="775566"/>
                  </a:lnTo>
                  <a:lnTo>
                    <a:pt x="614235" y="7739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41" name="Google Shape;841;p29"/>
            <p:cNvSpPr/>
            <p:nvPr/>
          </p:nvSpPr>
          <p:spPr>
            <a:xfrm>
              <a:off x="9301636" y="3290820"/>
              <a:ext cx="71469" cy="39359"/>
            </a:xfrm>
            <a:custGeom>
              <a:rect b="b" l="l" r="r" t="t"/>
              <a:pathLst>
                <a:path extrusionOk="0" h="39359" w="71469">
                  <a:moveTo>
                    <a:pt x="71469" y="2999"/>
                  </a:moveTo>
                  <a:lnTo>
                    <a:pt x="69095" y="0"/>
                  </a:lnTo>
                  <a:lnTo>
                    <a:pt x="0" y="35236"/>
                  </a:lnTo>
                  <a:lnTo>
                    <a:pt x="125" y="37985"/>
                  </a:lnTo>
                  <a:lnTo>
                    <a:pt x="125" y="39359"/>
                  </a:lnTo>
                  <a:lnTo>
                    <a:pt x="1249" y="38735"/>
                  </a:lnTo>
                  <a:lnTo>
                    <a:pt x="71469" y="29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42" name="Google Shape;842;p29"/>
            <p:cNvSpPr/>
            <p:nvPr/>
          </p:nvSpPr>
          <p:spPr>
            <a:xfrm>
              <a:off x="10052312" y="4133234"/>
              <a:ext cx="576375" cy="719837"/>
            </a:xfrm>
            <a:custGeom>
              <a:rect b="b" l="l" r="r" t="t"/>
              <a:pathLst>
                <a:path extrusionOk="0" h="719837" w="576375">
                  <a:moveTo>
                    <a:pt x="3124" y="0"/>
                  </a:moveTo>
                  <a:lnTo>
                    <a:pt x="0" y="1749"/>
                  </a:lnTo>
                  <a:lnTo>
                    <a:pt x="4123" y="6747"/>
                  </a:lnTo>
                  <a:lnTo>
                    <a:pt x="573377" y="719838"/>
                  </a:lnTo>
                  <a:lnTo>
                    <a:pt x="576376" y="718089"/>
                  </a:lnTo>
                  <a:lnTo>
                    <a:pt x="3998" y="1125"/>
                  </a:lnTo>
                  <a:lnTo>
                    <a:pt x="31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43" name="Google Shape;843;p29"/>
            <p:cNvSpPr/>
            <p:nvPr/>
          </p:nvSpPr>
          <p:spPr>
            <a:xfrm>
              <a:off x="10038552" y="3741140"/>
              <a:ext cx="696839" cy="395361"/>
            </a:xfrm>
            <a:custGeom>
              <a:rect b="b" l="l" r="r" t="t"/>
              <a:pathLst>
                <a:path extrusionOk="0" h="395361" w="696839">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44" name="Google Shape;844;p29"/>
            <p:cNvSpPr/>
            <p:nvPr/>
          </p:nvSpPr>
          <p:spPr>
            <a:xfrm>
              <a:off x="10818231" y="5322759"/>
              <a:ext cx="121197" cy="153938"/>
            </a:xfrm>
            <a:custGeom>
              <a:rect b="b" l="l" r="r" t="t"/>
              <a:pathLst>
                <a:path extrusionOk="0" h="153938" w="121197">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45" name="Google Shape;845;p29"/>
            <p:cNvSpPr/>
            <p:nvPr/>
          </p:nvSpPr>
          <p:spPr>
            <a:xfrm>
              <a:off x="12057195" y="3619439"/>
              <a:ext cx="76842" cy="47230"/>
            </a:xfrm>
            <a:custGeom>
              <a:rect b="b" l="l" r="r" t="t"/>
              <a:pathLst>
                <a:path extrusionOk="0" h="47230" w="76842">
                  <a:moveTo>
                    <a:pt x="0" y="47231"/>
                  </a:moveTo>
                  <a:lnTo>
                    <a:pt x="76342" y="4373"/>
                  </a:lnTo>
                  <a:lnTo>
                    <a:pt x="76842" y="0"/>
                  </a:lnTo>
                  <a:lnTo>
                    <a:pt x="500" y="42733"/>
                  </a:lnTo>
                  <a:lnTo>
                    <a:pt x="0" y="4723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46" name="Google Shape;846;p29"/>
            <p:cNvSpPr/>
            <p:nvPr/>
          </p:nvSpPr>
          <p:spPr>
            <a:xfrm>
              <a:off x="12139160" y="5096850"/>
              <a:ext cx="65846" cy="44232"/>
            </a:xfrm>
            <a:custGeom>
              <a:rect b="b" l="l" r="r" t="t"/>
              <a:pathLst>
                <a:path extrusionOk="0" h="44232" w="65846">
                  <a:moveTo>
                    <a:pt x="0" y="44232"/>
                  </a:moveTo>
                  <a:lnTo>
                    <a:pt x="65847" y="4248"/>
                  </a:lnTo>
                  <a:lnTo>
                    <a:pt x="65847" y="0"/>
                  </a:lnTo>
                  <a:lnTo>
                    <a:pt x="500" y="39609"/>
                  </a:lnTo>
                  <a:lnTo>
                    <a:pt x="0" y="442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47" name="Google Shape;847;p29"/>
            <p:cNvSpPr/>
            <p:nvPr/>
          </p:nvSpPr>
          <p:spPr>
            <a:xfrm>
              <a:off x="10966417" y="3425766"/>
              <a:ext cx="15868" cy="350485"/>
            </a:xfrm>
            <a:custGeom>
              <a:rect b="b" l="l" r="r" t="t"/>
              <a:pathLst>
                <a:path extrusionOk="0" h="350485" w="15868">
                  <a:moveTo>
                    <a:pt x="2999" y="350485"/>
                  </a:moveTo>
                  <a:lnTo>
                    <a:pt x="15868" y="3249"/>
                  </a:lnTo>
                  <a:lnTo>
                    <a:pt x="12994" y="0"/>
                  </a:lnTo>
                  <a:lnTo>
                    <a:pt x="12744" y="125"/>
                  </a:lnTo>
                  <a:lnTo>
                    <a:pt x="0" y="346987"/>
                  </a:lnTo>
                  <a:lnTo>
                    <a:pt x="2999" y="3504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48" name="Google Shape;848;p29"/>
            <p:cNvSpPr/>
            <p:nvPr/>
          </p:nvSpPr>
          <p:spPr>
            <a:xfrm>
              <a:off x="11209812" y="3688911"/>
              <a:ext cx="3756" cy="14868"/>
            </a:xfrm>
            <a:custGeom>
              <a:rect b="b" l="l" r="r" t="t"/>
              <a:pathLst>
                <a:path extrusionOk="0" h="14868" w="3756">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49" name="Google Shape;849;p29"/>
            <p:cNvSpPr/>
            <p:nvPr/>
          </p:nvSpPr>
          <p:spPr>
            <a:xfrm>
              <a:off x="9285143" y="3182613"/>
              <a:ext cx="12494" cy="12495"/>
            </a:xfrm>
            <a:custGeom>
              <a:rect b="b" l="l" r="r" t="t"/>
              <a:pathLst>
                <a:path extrusionOk="0" h="12495" w="12494">
                  <a:moveTo>
                    <a:pt x="0" y="0"/>
                  </a:moveTo>
                  <a:lnTo>
                    <a:pt x="0" y="0"/>
                  </a:ln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50" name="Google Shape;850;p29"/>
            <p:cNvSpPr/>
            <p:nvPr/>
          </p:nvSpPr>
          <p:spPr>
            <a:xfrm>
              <a:off x="9301761" y="3143878"/>
              <a:ext cx="50603" cy="38609"/>
            </a:xfrm>
            <a:custGeom>
              <a:rect b="b" l="l" r="r" t="t"/>
              <a:pathLst>
                <a:path extrusionOk="0" h="38609" w="50603">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51" name="Google Shape;851;p29"/>
            <p:cNvSpPr/>
            <p:nvPr/>
          </p:nvSpPr>
          <p:spPr>
            <a:xfrm>
              <a:off x="7981863" y="4559564"/>
              <a:ext cx="18901" cy="22381"/>
            </a:xfrm>
            <a:custGeom>
              <a:rect b="b" l="l" r="r" t="t"/>
              <a:pathLst>
                <a:path extrusionOk="0" h="22381" w="1890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52" name="Google Shape;852;p29"/>
            <p:cNvSpPr/>
            <p:nvPr/>
          </p:nvSpPr>
          <p:spPr>
            <a:xfrm>
              <a:off x="8313757" y="5037373"/>
              <a:ext cx="4210" cy="13744"/>
            </a:xfrm>
            <a:custGeom>
              <a:rect b="b" l="l" r="r" t="t"/>
              <a:pathLst>
                <a:path extrusionOk="0" h="13744" w="4210">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53" name="Google Shape;853;p29"/>
            <p:cNvSpPr/>
            <p:nvPr/>
          </p:nvSpPr>
          <p:spPr>
            <a:xfrm>
              <a:off x="7474301" y="4973024"/>
              <a:ext cx="636350" cy="1000975"/>
            </a:xfrm>
            <a:custGeom>
              <a:rect b="b" l="l" r="r" t="t"/>
              <a:pathLst>
                <a:path extrusionOk="0" h="1000975" w="636350">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54" name="Google Shape;854;p29"/>
            <p:cNvSpPr/>
            <p:nvPr/>
          </p:nvSpPr>
          <p:spPr>
            <a:xfrm>
              <a:off x="7728191" y="4827707"/>
              <a:ext cx="100706" cy="153313"/>
            </a:xfrm>
            <a:custGeom>
              <a:rect b="b" l="l" r="r" t="t"/>
              <a:pathLst>
                <a:path extrusionOk="0" h="153313" w="100706">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55" name="Google Shape;855;p29"/>
            <p:cNvSpPr/>
            <p:nvPr/>
          </p:nvSpPr>
          <p:spPr>
            <a:xfrm>
              <a:off x="7704326" y="4826707"/>
              <a:ext cx="25982" cy="15868"/>
            </a:xfrm>
            <a:custGeom>
              <a:rect b="b" l="l" r="r" t="t"/>
              <a:pathLst>
                <a:path extrusionOk="0" h="15868" w="25982">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56" name="Google Shape;856;p29"/>
            <p:cNvSpPr/>
            <p:nvPr/>
          </p:nvSpPr>
          <p:spPr>
            <a:xfrm>
              <a:off x="8598940" y="5670297"/>
              <a:ext cx="431610" cy="248724"/>
            </a:xfrm>
            <a:custGeom>
              <a:rect b="b" l="l" r="r" t="t"/>
              <a:pathLst>
                <a:path extrusionOk="0" h="248724" w="431610">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57" name="Google Shape;857;p29"/>
            <p:cNvSpPr/>
            <p:nvPr/>
          </p:nvSpPr>
          <p:spPr>
            <a:xfrm>
              <a:off x="7697329" y="6418822"/>
              <a:ext cx="1249" cy="12495"/>
            </a:xfrm>
            <a:custGeom>
              <a:rect b="b" l="l" r="r" t="t"/>
              <a:pathLst>
                <a:path extrusionOk="0" h="12495" w="1249">
                  <a:moveTo>
                    <a:pt x="0" y="0"/>
                  </a:moveTo>
                  <a:lnTo>
                    <a:pt x="1250" y="0"/>
                  </a:lnTo>
                  <a:lnTo>
                    <a:pt x="1250" y="0"/>
                  </a:lnTo>
                  <a:lnTo>
                    <a:pt x="1250" y="0"/>
                  </a:lnTo>
                  <a:cubicBezTo>
                    <a:pt x="1250" y="0"/>
                    <a:pt x="25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58" name="Google Shape;858;p29"/>
            <p:cNvSpPr/>
            <p:nvPr/>
          </p:nvSpPr>
          <p:spPr>
            <a:xfrm>
              <a:off x="7476425" y="6867768"/>
              <a:ext cx="5622" cy="4498"/>
            </a:xfrm>
            <a:custGeom>
              <a:rect b="b" l="l" r="r" t="t"/>
              <a:pathLst>
                <a:path extrusionOk="0" h="4498" w="5622">
                  <a:moveTo>
                    <a:pt x="125" y="1624"/>
                  </a:moveTo>
                  <a:lnTo>
                    <a:pt x="0" y="1624"/>
                  </a:lnTo>
                  <a:lnTo>
                    <a:pt x="1624" y="4498"/>
                  </a:lnTo>
                  <a:lnTo>
                    <a:pt x="5623" y="4498"/>
                  </a:lnTo>
                  <a:lnTo>
                    <a:pt x="2874" y="0"/>
                  </a:lnTo>
                  <a:lnTo>
                    <a:pt x="125" y="16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59" name="Google Shape;859;p29"/>
            <p:cNvSpPr/>
            <p:nvPr/>
          </p:nvSpPr>
          <p:spPr>
            <a:xfrm>
              <a:off x="10292833" y="5047744"/>
              <a:ext cx="18616" cy="213789"/>
            </a:xfrm>
            <a:custGeom>
              <a:rect b="b" l="l" r="r" t="t"/>
              <a:pathLst>
                <a:path extrusionOk="0" h="213789" w="18616">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60" name="Google Shape;860;p29"/>
            <p:cNvSpPr/>
            <p:nvPr/>
          </p:nvSpPr>
          <p:spPr>
            <a:xfrm>
              <a:off x="10310700" y="5056740"/>
              <a:ext cx="999" cy="1874"/>
            </a:xfrm>
            <a:custGeom>
              <a:rect b="b" l="l" r="r" t="t"/>
              <a:pathLst>
                <a:path extrusionOk="0" h="1874" w="999">
                  <a:moveTo>
                    <a:pt x="1000" y="0"/>
                  </a:moveTo>
                  <a:lnTo>
                    <a:pt x="0" y="625"/>
                  </a:lnTo>
                  <a:lnTo>
                    <a:pt x="1000" y="1875"/>
                  </a:lnTo>
                  <a:lnTo>
                    <a:pt x="100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61" name="Google Shape;861;p29"/>
            <p:cNvSpPr/>
            <p:nvPr/>
          </p:nvSpPr>
          <p:spPr>
            <a:xfrm>
              <a:off x="10306577" y="5266782"/>
              <a:ext cx="178672" cy="232032"/>
            </a:xfrm>
            <a:custGeom>
              <a:rect b="b" l="l" r="r" t="t"/>
              <a:pathLst>
                <a:path extrusionOk="0" h="232032" w="178672">
                  <a:moveTo>
                    <a:pt x="0" y="2624"/>
                  </a:moveTo>
                  <a:lnTo>
                    <a:pt x="175674" y="232032"/>
                  </a:lnTo>
                  <a:lnTo>
                    <a:pt x="178673" y="230158"/>
                  </a:lnTo>
                  <a:lnTo>
                    <a:pt x="2374" y="0"/>
                  </a:lnTo>
                  <a:cubicBezTo>
                    <a:pt x="1712" y="987"/>
                    <a:pt x="912" y="1862"/>
                    <a:pt x="0" y="26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62" name="Google Shape;862;p29"/>
            <p:cNvSpPr/>
            <p:nvPr/>
          </p:nvSpPr>
          <p:spPr>
            <a:xfrm>
              <a:off x="10721897" y="4818960"/>
              <a:ext cx="94334" cy="119827"/>
            </a:xfrm>
            <a:custGeom>
              <a:rect b="b" l="l" r="r" t="t"/>
              <a:pathLst>
                <a:path extrusionOk="0" h="119827" w="94334">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63" name="Google Shape;863;p29"/>
            <p:cNvSpPr/>
            <p:nvPr/>
          </p:nvSpPr>
          <p:spPr>
            <a:xfrm>
              <a:off x="10307701" y="5057365"/>
              <a:ext cx="291498" cy="374350"/>
            </a:xfrm>
            <a:custGeom>
              <a:rect b="b" l="l" r="r" t="t"/>
              <a:pathLst>
                <a:path extrusionOk="0" h="374350" w="291498">
                  <a:moveTo>
                    <a:pt x="2999" y="0"/>
                  </a:moveTo>
                  <a:lnTo>
                    <a:pt x="0" y="1749"/>
                  </a:lnTo>
                  <a:lnTo>
                    <a:pt x="3998" y="6872"/>
                  </a:lnTo>
                  <a:lnTo>
                    <a:pt x="288500" y="374351"/>
                  </a:lnTo>
                  <a:lnTo>
                    <a:pt x="291499" y="372602"/>
                  </a:lnTo>
                  <a:lnTo>
                    <a:pt x="3998" y="1250"/>
                  </a:lnTo>
                  <a:lnTo>
                    <a:pt x="299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64" name="Google Shape;864;p29"/>
            <p:cNvSpPr/>
            <p:nvPr/>
          </p:nvSpPr>
          <p:spPr>
            <a:xfrm>
              <a:off x="10488498" y="2347321"/>
              <a:ext cx="230650" cy="118327"/>
            </a:xfrm>
            <a:custGeom>
              <a:rect b="b" l="l" r="r" t="t"/>
              <a:pathLst>
                <a:path extrusionOk="0" h="118327" w="230650">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65" name="Google Shape;865;p29"/>
            <p:cNvSpPr/>
            <p:nvPr/>
          </p:nvSpPr>
          <p:spPr>
            <a:xfrm>
              <a:off x="10720523" y="2348195"/>
              <a:ext cx="12494" cy="624"/>
            </a:xfrm>
            <a:custGeom>
              <a:rect b="b" l="l" r="r" t="t"/>
              <a:pathLst>
                <a:path extrusionOk="0" h="624" w="12494">
                  <a:moveTo>
                    <a:pt x="0" y="0"/>
                  </a:moveTo>
                  <a:cubicBezTo>
                    <a:pt x="0" y="0"/>
                    <a:pt x="0" y="0"/>
                    <a:pt x="0" y="0"/>
                  </a:cubicBezTo>
                  <a:lnTo>
                    <a:pt x="0" y="6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66" name="Google Shape;866;p29"/>
            <p:cNvSpPr/>
            <p:nvPr/>
          </p:nvSpPr>
          <p:spPr>
            <a:xfrm>
              <a:off x="10482251" y="2932088"/>
              <a:ext cx="12494" cy="12495"/>
            </a:xfrm>
            <a:custGeom>
              <a:rect b="b" l="l" r="r" t="t"/>
              <a:pathLst>
                <a:path extrusionOk="0" h="12495" w="1249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67" name="Google Shape;867;p29"/>
            <p:cNvSpPr/>
            <p:nvPr/>
          </p:nvSpPr>
          <p:spPr>
            <a:xfrm>
              <a:off x="10484625" y="2812635"/>
              <a:ext cx="225277" cy="118577"/>
            </a:xfrm>
            <a:custGeom>
              <a:rect b="b" l="l" r="r" t="t"/>
              <a:pathLst>
                <a:path extrusionOk="0" h="118577" w="2252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68" name="Google Shape;868;p29"/>
            <p:cNvSpPr/>
            <p:nvPr/>
          </p:nvSpPr>
          <p:spPr>
            <a:xfrm>
              <a:off x="10447016" y="2886856"/>
              <a:ext cx="37483" cy="44576"/>
            </a:xfrm>
            <a:custGeom>
              <a:rect b="b" l="l" r="r" t="t"/>
              <a:pathLst>
                <a:path extrusionOk="0" h="44576" w="37483">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69" name="Google Shape;869;p29"/>
            <p:cNvSpPr/>
            <p:nvPr/>
          </p:nvSpPr>
          <p:spPr>
            <a:xfrm>
              <a:off x="10482751" y="2932337"/>
              <a:ext cx="624" cy="12495"/>
            </a:xfrm>
            <a:custGeom>
              <a:rect b="b" l="l" r="r" t="t"/>
              <a:pathLst>
                <a:path extrusionOk="0" h="12495" w="624">
                  <a:moveTo>
                    <a:pt x="625" y="0"/>
                  </a:moveTo>
                  <a:lnTo>
                    <a:pt x="625" y="0"/>
                  </a:lnTo>
                  <a:cubicBezTo>
                    <a:pt x="625" y="0"/>
                    <a:pt x="625"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70" name="Google Shape;870;p29"/>
            <p:cNvSpPr/>
            <p:nvPr/>
          </p:nvSpPr>
          <p:spPr>
            <a:xfrm>
              <a:off x="10481876" y="2931838"/>
              <a:ext cx="12494" cy="12495"/>
            </a:xfrm>
            <a:custGeom>
              <a:rect b="b" l="l" r="r" t="t"/>
              <a:pathLst>
                <a:path extrusionOk="0" h="12495" w="1249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71" name="Google Shape;871;p29"/>
            <p:cNvSpPr/>
            <p:nvPr/>
          </p:nvSpPr>
          <p:spPr>
            <a:xfrm>
              <a:off x="10484250" y="2930781"/>
              <a:ext cx="12494" cy="1182"/>
            </a:xfrm>
            <a:custGeom>
              <a:rect b="b" l="l" r="r" t="t"/>
              <a:pathLst>
                <a:path extrusionOk="0" h="1182" w="12494">
                  <a:moveTo>
                    <a:pt x="0" y="1057"/>
                  </a:moveTo>
                  <a:cubicBezTo>
                    <a:pt x="0" y="1057"/>
                    <a:pt x="0" y="1057"/>
                    <a:pt x="0" y="308"/>
                  </a:cubicBezTo>
                  <a:cubicBezTo>
                    <a:pt x="0" y="-442"/>
                    <a:pt x="0" y="308"/>
                    <a:pt x="0" y="11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72" name="Google Shape;872;p29"/>
            <p:cNvSpPr/>
            <p:nvPr/>
          </p:nvSpPr>
          <p:spPr>
            <a:xfrm>
              <a:off x="10285586" y="2235865"/>
              <a:ext cx="163304" cy="186550"/>
            </a:xfrm>
            <a:custGeom>
              <a:rect b="b" l="l" r="r" t="t"/>
              <a:pathLst>
                <a:path extrusionOk="0" h="186550" w="163304">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73" name="Google Shape;873;p29"/>
            <p:cNvSpPr/>
            <p:nvPr/>
          </p:nvSpPr>
          <p:spPr>
            <a:xfrm>
              <a:off x="9928365" y="3669793"/>
              <a:ext cx="808775" cy="440324"/>
            </a:xfrm>
            <a:custGeom>
              <a:rect b="b" l="l" r="r" t="t"/>
              <a:pathLst>
                <a:path extrusionOk="0" h="440324" w="808775">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74" name="Google Shape;874;p29"/>
            <p:cNvSpPr/>
            <p:nvPr/>
          </p:nvSpPr>
          <p:spPr>
            <a:xfrm>
              <a:off x="10449503" y="1976968"/>
              <a:ext cx="7883" cy="444572"/>
            </a:xfrm>
            <a:custGeom>
              <a:rect b="b" l="l" r="r" t="t"/>
              <a:pathLst>
                <a:path extrusionOk="0" h="444572" w="7883">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75" name="Google Shape;875;p29"/>
            <p:cNvSpPr/>
            <p:nvPr/>
          </p:nvSpPr>
          <p:spPr>
            <a:xfrm>
              <a:off x="10288710" y="558909"/>
              <a:ext cx="235273" cy="107832"/>
            </a:xfrm>
            <a:custGeom>
              <a:rect b="b" l="l" r="r" t="t"/>
              <a:pathLst>
                <a:path extrusionOk="0" h="107832" w="235273">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76" name="Google Shape;876;p29"/>
            <p:cNvSpPr/>
            <p:nvPr/>
          </p:nvSpPr>
          <p:spPr>
            <a:xfrm>
              <a:off x="10196249" y="457478"/>
              <a:ext cx="256054" cy="125421"/>
            </a:xfrm>
            <a:custGeom>
              <a:rect b="b" l="l" r="r" t="t"/>
              <a:pathLst>
                <a:path extrusionOk="0" h="125421" w="256054">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77" name="Google Shape;877;p29"/>
            <p:cNvSpPr/>
            <p:nvPr/>
          </p:nvSpPr>
          <p:spPr>
            <a:xfrm>
              <a:off x="10707898" y="2347946"/>
              <a:ext cx="13124" cy="469437"/>
            </a:xfrm>
            <a:custGeom>
              <a:rect b="b" l="l" r="r" t="t"/>
              <a:pathLst>
                <a:path extrusionOk="0" h="469437" w="13124">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78" name="Google Shape;878;p29"/>
            <p:cNvSpPr/>
            <p:nvPr/>
          </p:nvSpPr>
          <p:spPr>
            <a:xfrm>
              <a:off x="10481505" y="2462450"/>
              <a:ext cx="7118" cy="469387"/>
            </a:xfrm>
            <a:custGeom>
              <a:rect b="b" l="l" r="r" t="t"/>
              <a:pathLst>
                <a:path extrusionOk="0" h="469387" w="7118">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79" name="Google Shape;879;p29"/>
            <p:cNvSpPr/>
            <p:nvPr/>
          </p:nvSpPr>
          <p:spPr>
            <a:xfrm>
              <a:off x="10443268" y="2419667"/>
              <a:ext cx="8251" cy="467938"/>
            </a:xfrm>
            <a:custGeom>
              <a:rect b="b" l="l" r="r" t="t"/>
              <a:pathLst>
                <a:path extrusionOk="0" h="467938" w="8251">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80" name="Google Shape;880;p29"/>
            <p:cNvSpPr/>
            <p:nvPr/>
          </p:nvSpPr>
          <p:spPr>
            <a:xfrm>
              <a:off x="10447016" y="2887605"/>
              <a:ext cx="37" cy="749"/>
            </a:xfrm>
            <a:custGeom>
              <a:rect b="b" l="l" r="r" t="t"/>
              <a:pathLst>
                <a:path extrusionOk="0" h="749" w="37">
                  <a:moveTo>
                    <a:pt x="0" y="0"/>
                  </a:moveTo>
                  <a:cubicBezTo>
                    <a:pt x="50" y="250"/>
                    <a:pt x="50" y="500"/>
                    <a:pt x="0" y="750"/>
                  </a:cubicBezTo>
                  <a:cubicBezTo>
                    <a:pt x="0" y="750"/>
                    <a:pt x="0" y="750"/>
                    <a:pt x="0" y="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81" name="Google Shape;881;p29"/>
            <p:cNvSpPr/>
            <p:nvPr/>
          </p:nvSpPr>
          <p:spPr>
            <a:xfrm>
              <a:off x="10445517" y="2889605"/>
              <a:ext cx="12494" cy="12495"/>
            </a:xfrm>
            <a:custGeom>
              <a:rect b="b" l="l" r="r" t="t"/>
              <a:pathLst>
                <a:path extrusionOk="0" h="12495" w="1249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82" name="Google Shape;882;p29"/>
            <p:cNvSpPr/>
            <p:nvPr/>
          </p:nvSpPr>
          <p:spPr>
            <a:xfrm>
              <a:off x="9916870" y="3848722"/>
              <a:ext cx="3373" cy="99085"/>
            </a:xfrm>
            <a:custGeom>
              <a:rect b="b" l="l" r="r" t="t"/>
              <a:pathLst>
                <a:path extrusionOk="0" h="99085" w="3373">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83" name="Google Shape;883;p29"/>
            <p:cNvSpPr/>
            <p:nvPr/>
          </p:nvSpPr>
          <p:spPr>
            <a:xfrm>
              <a:off x="11193819" y="3701781"/>
              <a:ext cx="19374" cy="338739"/>
            </a:xfrm>
            <a:custGeom>
              <a:rect b="b" l="l" r="r" t="t"/>
              <a:pathLst>
                <a:path extrusionOk="0" h="338739" w="19374">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84" name="Google Shape;884;p29"/>
            <p:cNvSpPr/>
            <p:nvPr/>
          </p:nvSpPr>
          <p:spPr>
            <a:xfrm>
              <a:off x="11313142" y="3930814"/>
              <a:ext cx="108546" cy="126781"/>
            </a:xfrm>
            <a:custGeom>
              <a:rect b="b" l="l" r="r" t="t"/>
              <a:pathLst>
                <a:path extrusionOk="0" h="126781" w="108546">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85" name="Google Shape;885;p29"/>
            <p:cNvSpPr/>
            <p:nvPr/>
          </p:nvSpPr>
          <p:spPr>
            <a:xfrm>
              <a:off x="6977515" y="5247789"/>
              <a:ext cx="717814" cy="1200271"/>
            </a:xfrm>
            <a:custGeom>
              <a:rect b="b" l="l" r="r" t="t"/>
              <a:pathLst>
                <a:path extrusionOk="0" h="1200271" w="717814">
                  <a:moveTo>
                    <a:pt x="716565" y="1191650"/>
                  </a:moveTo>
                  <a:lnTo>
                    <a:pt x="0" y="0"/>
                  </a:lnTo>
                  <a:lnTo>
                    <a:pt x="1499" y="9122"/>
                  </a:lnTo>
                  <a:lnTo>
                    <a:pt x="717815" y="1200271"/>
                  </a:lnTo>
                  <a:lnTo>
                    <a:pt x="716565" y="11916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86" name="Google Shape;886;p29"/>
            <p:cNvSpPr/>
            <p:nvPr/>
          </p:nvSpPr>
          <p:spPr>
            <a:xfrm>
              <a:off x="6957056" y="5232170"/>
              <a:ext cx="62066" cy="265269"/>
            </a:xfrm>
            <a:custGeom>
              <a:rect b="b" l="l" r="r" t="t"/>
              <a:pathLst>
                <a:path extrusionOk="0" h="265269" w="62066">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87" name="Google Shape;887;p29"/>
            <p:cNvSpPr/>
            <p:nvPr/>
          </p:nvSpPr>
          <p:spPr>
            <a:xfrm>
              <a:off x="7477299" y="4959904"/>
              <a:ext cx="874" cy="1999"/>
            </a:xfrm>
            <a:custGeom>
              <a:rect b="b" l="l" r="r" t="t"/>
              <a:pathLst>
                <a:path extrusionOk="0" h="1999" w="874">
                  <a:moveTo>
                    <a:pt x="0" y="0"/>
                  </a:moveTo>
                  <a:cubicBezTo>
                    <a:pt x="362" y="625"/>
                    <a:pt x="662" y="1300"/>
                    <a:pt x="875" y="1999"/>
                  </a:cubicBezTo>
                  <a:cubicBezTo>
                    <a:pt x="812" y="1712"/>
                    <a:pt x="812" y="1412"/>
                    <a:pt x="875" y="11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88" name="Google Shape;888;p29"/>
            <p:cNvSpPr/>
            <p:nvPr/>
          </p:nvSpPr>
          <p:spPr>
            <a:xfrm>
              <a:off x="7475175" y="4971649"/>
              <a:ext cx="1249" cy="1749"/>
            </a:xfrm>
            <a:custGeom>
              <a:rect b="b" l="l" r="r" t="t"/>
              <a:pathLst>
                <a:path extrusionOk="0" h="1749" w="1249">
                  <a:moveTo>
                    <a:pt x="1249" y="0"/>
                  </a:moveTo>
                  <a:cubicBezTo>
                    <a:pt x="899" y="638"/>
                    <a:pt x="487" y="1225"/>
                    <a:pt x="0" y="1749"/>
                  </a:cubicBezTo>
                  <a:lnTo>
                    <a:pt x="750" y="1000"/>
                  </a:lnTo>
                  <a:cubicBezTo>
                    <a:pt x="837" y="638"/>
                    <a:pt x="1012" y="288"/>
                    <a:pt x="124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89" name="Google Shape;889;p29"/>
            <p:cNvSpPr/>
            <p:nvPr/>
          </p:nvSpPr>
          <p:spPr>
            <a:xfrm>
              <a:off x="6956431" y="4961528"/>
              <a:ext cx="516370" cy="280555"/>
            </a:xfrm>
            <a:custGeom>
              <a:rect b="b" l="l" r="r" t="t"/>
              <a:pathLst>
                <a:path extrusionOk="0" h="280555" w="516370">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90" name="Google Shape;890;p29"/>
            <p:cNvSpPr/>
            <p:nvPr/>
          </p:nvSpPr>
          <p:spPr>
            <a:xfrm>
              <a:off x="11997096" y="6254888"/>
              <a:ext cx="22240" cy="194672"/>
            </a:xfrm>
            <a:custGeom>
              <a:rect b="b" l="l" r="r" t="t"/>
              <a:pathLst>
                <a:path extrusionOk="0" h="194672" w="22240">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91" name="Google Shape;891;p29"/>
            <p:cNvSpPr/>
            <p:nvPr/>
          </p:nvSpPr>
          <p:spPr>
            <a:xfrm>
              <a:off x="9870265" y="5727598"/>
              <a:ext cx="68845" cy="93088"/>
            </a:xfrm>
            <a:custGeom>
              <a:rect b="b" l="l" r="r" t="t"/>
              <a:pathLst>
                <a:path extrusionOk="0" h="93088" w="68845">
                  <a:moveTo>
                    <a:pt x="0" y="2499"/>
                  </a:moveTo>
                  <a:lnTo>
                    <a:pt x="65971" y="93088"/>
                  </a:lnTo>
                  <a:lnTo>
                    <a:pt x="68845" y="91339"/>
                  </a:lnTo>
                  <a:lnTo>
                    <a:pt x="2374" y="0"/>
                  </a:lnTo>
                  <a:cubicBezTo>
                    <a:pt x="1749" y="975"/>
                    <a:pt x="937" y="1825"/>
                    <a:pt x="0" y="24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92" name="Google Shape;892;p29"/>
            <p:cNvSpPr/>
            <p:nvPr/>
          </p:nvSpPr>
          <p:spPr>
            <a:xfrm>
              <a:off x="9222170" y="5413598"/>
              <a:ext cx="411072" cy="236280"/>
            </a:xfrm>
            <a:custGeom>
              <a:rect b="b" l="l" r="r" t="t"/>
              <a:pathLst>
                <a:path extrusionOk="0" h="236280" w="411072">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93" name="Google Shape;893;p29"/>
            <p:cNvSpPr/>
            <p:nvPr/>
          </p:nvSpPr>
          <p:spPr>
            <a:xfrm>
              <a:off x="9221296" y="5649379"/>
              <a:ext cx="12494" cy="749"/>
            </a:xfrm>
            <a:custGeom>
              <a:rect b="b" l="l" r="r" t="t"/>
              <a:pathLst>
                <a:path extrusionOk="0" h="749" w="12494">
                  <a:moveTo>
                    <a:pt x="0" y="750"/>
                  </a:moveTo>
                  <a:cubicBezTo>
                    <a:pt x="0" y="750"/>
                    <a:pt x="0" y="750"/>
                    <a:pt x="0" y="750"/>
                  </a:cubicBezTo>
                  <a:lnTo>
                    <a:pt x="0" y="750"/>
                  </a:lnTo>
                  <a:cubicBezTo>
                    <a:pt x="0" y="750"/>
                    <a:pt x="0" y="75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94" name="Google Shape;894;p29"/>
            <p:cNvSpPr/>
            <p:nvPr/>
          </p:nvSpPr>
          <p:spPr>
            <a:xfrm>
              <a:off x="9652438" y="6548339"/>
              <a:ext cx="13416" cy="323552"/>
            </a:xfrm>
            <a:custGeom>
              <a:rect b="b" l="l" r="r" t="t"/>
              <a:pathLst>
                <a:path extrusionOk="0" h="323552" w="13416">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95" name="Google Shape;895;p29"/>
            <p:cNvSpPr/>
            <p:nvPr/>
          </p:nvSpPr>
          <p:spPr>
            <a:xfrm>
              <a:off x="9222046" y="5648074"/>
              <a:ext cx="113700" cy="160116"/>
            </a:xfrm>
            <a:custGeom>
              <a:rect b="b" l="l" r="r" t="t"/>
              <a:pathLst>
                <a:path extrusionOk="0" h="160116" w="113700">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96" name="Google Shape;896;p29"/>
            <p:cNvSpPr/>
            <p:nvPr/>
          </p:nvSpPr>
          <p:spPr>
            <a:xfrm>
              <a:off x="11736459" y="6602749"/>
              <a:ext cx="25276" cy="270767"/>
            </a:xfrm>
            <a:custGeom>
              <a:rect b="b" l="l" r="r" t="t"/>
              <a:pathLst>
                <a:path extrusionOk="0" h="270767" w="25276">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97" name="Google Shape;897;p29"/>
            <p:cNvSpPr/>
            <p:nvPr/>
          </p:nvSpPr>
          <p:spPr>
            <a:xfrm>
              <a:off x="11954989" y="6447805"/>
              <a:ext cx="45381" cy="424461"/>
            </a:xfrm>
            <a:custGeom>
              <a:rect b="b" l="l" r="r" t="t"/>
              <a:pathLst>
                <a:path extrusionOk="0" h="424461" w="4538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98" name="Google Shape;898;p29"/>
            <p:cNvSpPr/>
            <p:nvPr/>
          </p:nvSpPr>
          <p:spPr>
            <a:xfrm>
              <a:off x="11357748" y="6861771"/>
              <a:ext cx="3748" cy="11245"/>
            </a:xfrm>
            <a:custGeom>
              <a:rect b="b" l="l" r="r" t="t"/>
              <a:pathLst>
                <a:path extrusionOk="0" h="11245" w="3748">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899" name="Google Shape;899;p29"/>
            <p:cNvSpPr/>
            <p:nvPr/>
          </p:nvSpPr>
          <p:spPr>
            <a:xfrm>
              <a:off x="10942302" y="5234544"/>
              <a:ext cx="403575" cy="243278"/>
            </a:xfrm>
            <a:custGeom>
              <a:rect b="b" l="l" r="r" t="t"/>
              <a:pathLst>
                <a:path extrusionOk="0" h="243278" w="403575">
                  <a:moveTo>
                    <a:pt x="0" y="239530"/>
                  </a:moveTo>
                  <a:lnTo>
                    <a:pt x="0" y="242028"/>
                  </a:lnTo>
                  <a:lnTo>
                    <a:pt x="999" y="243278"/>
                  </a:lnTo>
                  <a:lnTo>
                    <a:pt x="403575" y="3499"/>
                  </a:lnTo>
                  <a:cubicBezTo>
                    <a:pt x="402938" y="2411"/>
                    <a:pt x="402476" y="1224"/>
                    <a:pt x="4022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00" name="Google Shape;900;p29"/>
            <p:cNvSpPr/>
            <p:nvPr/>
          </p:nvSpPr>
          <p:spPr>
            <a:xfrm>
              <a:off x="11850410" y="5802443"/>
              <a:ext cx="12494" cy="12495"/>
            </a:xfrm>
            <a:custGeom>
              <a:rect b="b" l="l" r="r" t="t"/>
              <a:pathLst>
                <a:path extrusionOk="0" h="12495" w="12494">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01" name="Google Shape;901;p29"/>
            <p:cNvSpPr/>
            <p:nvPr/>
          </p:nvSpPr>
          <p:spPr>
            <a:xfrm>
              <a:off x="11363245" y="5206931"/>
              <a:ext cx="484415" cy="593638"/>
            </a:xfrm>
            <a:custGeom>
              <a:rect b="b" l="l" r="r" t="t"/>
              <a:pathLst>
                <a:path extrusionOk="0" h="593638" w="484415">
                  <a:moveTo>
                    <a:pt x="250" y="0"/>
                  </a:moveTo>
                  <a:lnTo>
                    <a:pt x="0" y="5123"/>
                  </a:lnTo>
                  <a:lnTo>
                    <a:pt x="483041" y="593638"/>
                  </a:lnTo>
                  <a:lnTo>
                    <a:pt x="484166" y="592888"/>
                  </a:lnTo>
                  <a:lnTo>
                    <a:pt x="484416" y="589890"/>
                  </a:lnTo>
                  <a:lnTo>
                    <a:pt x="25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02" name="Google Shape;902;p29"/>
            <p:cNvSpPr/>
            <p:nvPr/>
          </p:nvSpPr>
          <p:spPr>
            <a:xfrm>
              <a:off x="11411974" y="5799444"/>
              <a:ext cx="438435" cy="274890"/>
            </a:xfrm>
            <a:custGeom>
              <a:rect b="b" l="l" r="r" t="t"/>
              <a:pathLst>
                <a:path extrusionOk="0" h="274890" w="438435">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03" name="Google Shape;903;p29"/>
            <p:cNvSpPr/>
            <p:nvPr/>
          </p:nvSpPr>
          <p:spPr>
            <a:xfrm>
              <a:off x="11850410" y="5801943"/>
              <a:ext cx="46" cy="624"/>
            </a:xfrm>
            <a:custGeom>
              <a:rect b="b" l="l" r="r" t="t"/>
              <a:pathLst>
                <a:path extrusionOk="0" h="624" w="46">
                  <a:moveTo>
                    <a:pt x="0" y="0"/>
                  </a:moveTo>
                  <a:cubicBezTo>
                    <a:pt x="0" y="0"/>
                    <a:pt x="0" y="0"/>
                    <a:pt x="0" y="0"/>
                  </a:cubicBezTo>
                  <a:cubicBezTo>
                    <a:pt x="63" y="200"/>
                    <a:pt x="63" y="425"/>
                    <a:pt x="0" y="6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04" name="Google Shape;904;p29"/>
            <p:cNvSpPr/>
            <p:nvPr/>
          </p:nvSpPr>
          <p:spPr>
            <a:xfrm>
              <a:off x="11402853" y="4322033"/>
              <a:ext cx="3891" cy="21616"/>
            </a:xfrm>
            <a:custGeom>
              <a:rect b="b" l="l" r="r" t="t"/>
              <a:pathLst>
                <a:path extrusionOk="0" h="21616" w="3891">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05" name="Google Shape;905;p29"/>
            <p:cNvSpPr/>
            <p:nvPr/>
          </p:nvSpPr>
          <p:spPr>
            <a:xfrm>
              <a:off x="11847737" y="4930827"/>
              <a:ext cx="79677" cy="872246"/>
            </a:xfrm>
            <a:custGeom>
              <a:rect b="b" l="l" r="r" t="t"/>
              <a:pathLst>
                <a:path extrusionOk="0" h="872246" w="79677">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06" name="Google Shape;906;p29"/>
            <p:cNvSpPr/>
            <p:nvPr/>
          </p:nvSpPr>
          <p:spPr>
            <a:xfrm>
              <a:off x="11883146" y="3334052"/>
              <a:ext cx="185794" cy="104833"/>
            </a:xfrm>
            <a:custGeom>
              <a:rect b="b" l="l" r="r" t="t"/>
              <a:pathLst>
                <a:path extrusionOk="0" h="104833" w="185794">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07" name="Google Shape;907;p29"/>
            <p:cNvSpPr/>
            <p:nvPr/>
          </p:nvSpPr>
          <p:spPr>
            <a:xfrm>
              <a:off x="11816424" y="3704405"/>
              <a:ext cx="44230" cy="27738"/>
            </a:xfrm>
            <a:custGeom>
              <a:rect b="b" l="l" r="r" t="t"/>
              <a:pathLst>
                <a:path extrusionOk="0" h="27738" w="44230">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08" name="Google Shape;908;p29"/>
            <p:cNvSpPr/>
            <p:nvPr/>
          </p:nvSpPr>
          <p:spPr>
            <a:xfrm>
              <a:off x="11860655" y="3436187"/>
              <a:ext cx="24622" cy="270092"/>
            </a:xfrm>
            <a:custGeom>
              <a:rect b="b" l="l" r="r" t="t"/>
              <a:pathLst>
                <a:path extrusionOk="0" h="270092" w="2462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09" name="Google Shape;909;p29"/>
            <p:cNvSpPr/>
            <p:nvPr/>
          </p:nvSpPr>
          <p:spPr>
            <a:xfrm>
              <a:off x="12098928" y="5537299"/>
              <a:ext cx="106079" cy="130572"/>
            </a:xfrm>
            <a:custGeom>
              <a:rect b="b" l="l" r="r" t="t"/>
              <a:pathLst>
                <a:path extrusionOk="0" h="130572" w="106079">
                  <a:moveTo>
                    <a:pt x="0" y="4748"/>
                  </a:moveTo>
                  <a:lnTo>
                    <a:pt x="106079" y="130573"/>
                  </a:lnTo>
                  <a:lnTo>
                    <a:pt x="106079" y="125200"/>
                  </a:lnTo>
                  <a:lnTo>
                    <a:pt x="500" y="0"/>
                  </a:lnTo>
                  <a:lnTo>
                    <a:pt x="0" y="47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10" name="Google Shape;910;p29"/>
            <p:cNvSpPr/>
            <p:nvPr/>
          </p:nvSpPr>
          <p:spPr>
            <a:xfrm>
              <a:off x="11970608" y="3967425"/>
              <a:ext cx="70595" cy="602884"/>
            </a:xfrm>
            <a:custGeom>
              <a:rect b="b" l="l" r="r" t="t"/>
              <a:pathLst>
                <a:path extrusionOk="0" h="602884" w="70595">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11" name="Google Shape;911;p29"/>
            <p:cNvSpPr/>
            <p:nvPr/>
          </p:nvSpPr>
          <p:spPr>
            <a:xfrm>
              <a:off x="12033206" y="3955804"/>
              <a:ext cx="1624" cy="12495"/>
            </a:xfrm>
            <a:custGeom>
              <a:rect b="b" l="l" r="r" t="t"/>
              <a:pathLst>
                <a:path extrusionOk="0" h="12495" w="1624">
                  <a:moveTo>
                    <a:pt x="0" y="0"/>
                  </a:moveTo>
                  <a:lnTo>
                    <a:pt x="0" y="0"/>
                  </a:lnTo>
                  <a:lnTo>
                    <a:pt x="16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12" name="Google Shape;912;p29"/>
            <p:cNvSpPr/>
            <p:nvPr/>
          </p:nvSpPr>
          <p:spPr>
            <a:xfrm>
              <a:off x="11787062" y="3728895"/>
              <a:ext cx="31632" cy="366354"/>
            </a:xfrm>
            <a:custGeom>
              <a:rect b="b" l="l" r="r" t="t"/>
              <a:pathLst>
                <a:path extrusionOk="0" h="366354" w="31632">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13" name="Google Shape;913;p29"/>
            <p:cNvSpPr/>
            <p:nvPr/>
          </p:nvSpPr>
          <p:spPr>
            <a:xfrm>
              <a:off x="11831293" y="3703399"/>
              <a:ext cx="32532" cy="366234"/>
            </a:xfrm>
            <a:custGeom>
              <a:rect b="b" l="l" r="r" t="t"/>
              <a:pathLst>
                <a:path extrusionOk="0" h="366234" w="32532">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14" name="Google Shape;914;p29"/>
            <p:cNvSpPr/>
            <p:nvPr/>
          </p:nvSpPr>
          <p:spPr>
            <a:xfrm>
              <a:off x="11080492" y="5707356"/>
              <a:ext cx="41232" cy="777814"/>
            </a:xfrm>
            <a:custGeom>
              <a:rect b="b" l="l" r="r" t="t"/>
              <a:pathLst>
                <a:path extrusionOk="0" h="777814" w="41232">
                  <a:moveTo>
                    <a:pt x="41232" y="2124"/>
                  </a:moveTo>
                  <a:lnTo>
                    <a:pt x="39483" y="0"/>
                  </a:lnTo>
                  <a:lnTo>
                    <a:pt x="38108" y="875"/>
                  </a:lnTo>
                  <a:lnTo>
                    <a:pt x="0" y="777815"/>
                  </a:lnTo>
                  <a:cubicBezTo>
                    <a:pt x="1062" y="777503"/>
                    <a:pt x="2186" y="777503"/>
                    <a:pt x="3249" y="7778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15" name="Google Shape;915;p29"/>
            <p:cNvSpPr/>
            <p:nvPr/>
          </p:nvSpPr>
          <p:spPr>
            <a:xfrm>
              <a:off x="11085865" y="6502289"/>
              <a:ext cx="274381" cy="360569"/>
            </a:xfrm>
            <a:custGeom>
              <a:rect b="b" l="l" r="r" t="t"/>
              <a:pathLst>
                <a:path extrusionOk="0" h="360569" w="274381">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16" name="Google Shape;916;p29"/>
            <p:cNvSpPr/>
            <p:nvPr/>
          </p:nvSpPr>
          <p:spPr>
            <a:xfrm>
              <a:off x="11120350" y="5703608"/>
              <a:ext cx="291873" cy="370227"/>
            </a:xfrm>
            <a:custGeom>
              <a:rect b="b" l="l" r="r" t="t"/>
              <a:pathLst>
                <a:path extrusionOk="0" h="370227" w="291873">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17" name="Google Shape;917;p29"/>
            <p:cNvSpPr/>
            <p:nvPr/>
          </p:nvSpPr>
          <p:spPr>
            <a:xfrm>
              <a:off x="11273909" y="4124237"/>
              <a:ext cx="23365" cy="21366"/>
            </a:xfrm>
            <a:custGeom>
              <a:rect b="b" l="l" r="r" t="t"/>
              <a:pathLst>
                <a:path extrusionOk="0" h="21366" w="23365">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18" name="Google Shape;918;p29"/>
            <p:cNvSpPr/>
            <p:nvPr/>
          </p:nvSpPr>
          <p:spPr>
            <a:xfrm>
              <a:off x="11298398" y="4137107"/>
              <a:ext cx="110911" cy="129036"/>
            </a:xfrm>
            <a:custGeom>
              <a:rect b="b" l="l" r="r" t="t"/>
              <a:pathLst>
                <a:path extrusionOk="0" h="129036" w="110911">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19" name="Google Shape;919;p29"/>
            <p:cNvSpPr/>
            <p:nvPr/>
          </p:nvSpPr>
          <p:spPr>
            <a:xfrm>
              <a:off x="11284808" y="3921318"/>
              <a:ext cx="27584" cy="220791"/>
            </a:xfrm>
            <a:custGeom>
              <a:rect b="b" l="l" r="r" t="t"/>
              <a:pathLst>
                <a:path extrusionOk="0" h="220791" w="27584">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20" name="Google Shape;920;p29"/>
            <p:cNvSpPr/>
            <p:nvPr/>
          </p:nvSpPr>
          <p:spPr>
            <a:xfrm>
              <a:off x="10970915" y="4491591"/>
              <a:ext cx="417569" cy="244152"/>
            </a:xfrm>
            <a:custGeom>
              <a:rect b="b" l="l" r="r" t="t"/>
              <a:pathLst>
                <a:path extrusionOk="0" h="244152" w="417569">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21" name="Google Shape;921;p29"/>
            <p:cNvSpPr/>
            <p:nvPr/>
          </p:nvSpPr>
          <p:spPr>
            <a:xfrm>
              <a:off x="10282462" y="2700430"/>
              <a:ext cx="162560" cy="187925"/>
            </a:xfrm>
            <a:custGeom>
              <a:rect b="b" l="l" r="r" t="t"/>
              <a:pathLst>
                <a:path extrusionOk="0" h="187925" w="162560">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22" name="Google Shape;922;p29"/>
            <p:cNvSpPr/>
            <p:nvPr/>
          </p:nvSpPr>
          <p:spPr>
            <a:xfrm>
              <a:off x="9376479" y="3172617"/>
              <a:ext cx="540891" cy="676854"/>
            </a:xfrm>
            <a:custGeom>
              <a:rect b="b" l="l" r="r" t="t"/>
              <a:pathLst>
                <a:path extrusionOk="0" h="676854" w="540891">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23" name="Google Shape;923;p29"/>
            <p:cNvSpPr/>
            <p:nvPr/>
          </p:nvSpPr>
          <p:spPr>
            <a:xfrm>
              <a:off x="9915351" y="3276700"/>
              <a:ext cx="1072930" cy="572896"/>
            </a:xfrm>
            <a:custGeom>
              <a:rect b="b" l="l" r="r" t="t"/>
              <a:pathLst>
                <a:path extrusionOk="0" h="572896" w="1072930">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24" name="Google Shape;924;p29"/>
            <p:cNvSpPr/>
            <p:nvPr/>
          </p:nvSpPr>
          <p:spPr>
            <a:xfrm>
              <a:off x="10990156" y="3284572"/>
              <a:ext cx="5872" cy="92338"/>
            </a:xfrm>
            <a:custGeom>
              <a:rect b="b" l="l" r="r" t="t"/>
              <a:pathLst>
                <a:path extrusionOk="0" h="92338" w="5872">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25" name="Google Shape;925;p29"/>
            <p:cNvSpPr/>
            <p:nvPr/>
          </p:nvSpPr>
          <p:spPr>
            <a:xfrm>
              <a:off x="9347741" y="2697931"/>
              <a:ext cx="21490" cy="452194"/>
            </a:xfrm>
            <a:custGeom>
              <a:rect b="b" l="l" r="r" t="t"/>
              <a:pathLst>
                <a:path extrusionOk="0" h="452194" w="21490">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26" name="Google Shape;926;p29"/>
            <p:cNvSpPr/>
            <p:nvPr/>
          </p:nvSpPr>
          <p:spPr>
            <a:xfrm>
              <a:off x="10280963" y="2237490"/>
              <a:ext cx="4554" cy="465189"/>
            </a:xfrm>
            <a:custGeom>
              <a:rect b="b" l="l" r="r" t="t"/>
              <a:pathLst>
                <a:path extrusionOk="0" h="465189" w="4554">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27" name="Google Shape;927;p29"/>
            <p:cNvSpPr/>
            <p:nvPr/>
          </p:nvSpPr>
          <p:spPr>
            <a:xfrm>
              <a:off x="7327114" y="2597346"/>
              <a:ext cx="195216" cy="1445923"/>
            </a:xfrm>
            <a:custGeom>
              <a:rect b="b" l="l" r="r" t="t"/>
              <a:pathLst>
                <a:path extrusionOk="0" h="1445923" w="195216">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28" name="Google Shape;928;p29"/>
            <p:cNvSpPr/>
            <p:nvPr/>
          </p:nvSpPr>
          <p:spPr>
            <a:xfrm>
              <a:off x="7129825" y="2114789"/>
              <a:ext cx="442183" cy="216913"/>
            </a:xfrm>
            <a:custGeom>
              <a:rect b="b" l="l" r="r" t="t"/>
              <a:pathLst>
                <a:path extrusionOk="0" h="216913" w="44218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29" name="Google Shape;929;p29"/>
            <p:cNvSpPr/>
            <p:nvPr/>
          </p:nvSpPr>
          <p:spPr>
            <a:xfrm>
              <a:off x="7565551" y="2114617"/>
              <a:ext cx="214145" cy="278060"/>
            </a:xfrm>
            <a:custGeom>
              <a:rect b="b" l="l" r="r" t="t"/>
              <a:pathLst>
                <a:path extrusionOk="0" h="278060" w="214145">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30" name="Google Shape;930;p29"/>
            <p:cNvSpPr/>
            <p:nvPr/>
          </p:nvSpPr>
          <p:spPr>
            <a:xfrm>
              <a:off x="7327364" y="2392053"/>
              <a:ext cx="437311" cy="205627"/>
            </a:xfrm>
            <a:custGeom>
              <a:rect b="b" l="l" r="r" t="t"/>
              <a:pathLst>
                <a:path extrusionOk="0" h="205627" w="437311">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31" name="Google Shape;931;p29"/>
            <p:cNvSpPr/>
            <p:nvPr/>
          </p:nvSpPr>
          <p:spPr>
            <a:xfrm>
              <a:off x="7144318" y="2336950"/>
              <a:ext cx="183389" cy="260480"/>
            </a:xfrm>
            <a:custGeom>
              <a:rect b="b" l="l" r="r" t="t"/>
              <a:pathLst>
                <a:path extrusionOk="0" h="260480" w="183389">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32" name="Google Shape;932;p29"/>
            <p:cNvSpPr/>
            <p:nvPr/>
          </p:nvSpPr>
          <p:spPr>
            <a:xfrm>
              <a:off x="11599018" y="2780648"/>
              <a:ext cx="605988" cy="327994"/>
            </a:xfrm>
            <a:custGeom>
              <a:rect b="b" l="l" r="r" t="t"/>
              <a:pathLst>
                <a:path extrusionOk="0" h="327994" w="605988">
                  <a:moveTo>
                    <a:pt x="750" y="325995"/>
                  </a:moveTo>
                  <a:lnTo>
                    <a:pt x="2624" y="327994"/>
                  </a:lnTo>
                  <a:lnTo>
                    <a:pt x="605988" y="4123"/>
                  </a:lnTo>
                  <a:lnTo>
                    <a:pt x="605988" y="0"/>
                  </a:lnTo>
                  <a:lnTo>
                    <a:pt x="0" y="325245"/>
                  </a:lnTo>
                  <a:lnTo>
                    <a:pt x="750" y="32599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33" name="Google Shape;933;p29"/>
            <p:cNvSpPr/>
            <p:nvPr/>
          </p:nvSpPr>
          <p:spPr>
            <a:xfrm>
              <a:off x="12062568" y="3538721"/>
              <a:ext cx="78965" cy="67972"/>
            </a:xfrm>
            <a:custGeom>
              <a:rect b="b" l="l" r="r" t="t"/>
              <a:pathLst>
                <a:path extrusionOk="0" h="67972" w="78965">
                  <a:moveTo>
                    <a:pt x="625" y="61975"/>
                  </a:moveTo>
                  <a:lnTo>
                    <a:pt x="0" y="67973"/>
                  </a:lnTo>
                  <a:lnTo>
                    <a:pt x="76592" y="25240"/>
                  </a:lnTo>
                  <a:lnTo>
                    <a:pt x="78341" y="5998"/>
                  </a:lnTo>
                  <a:lnTo>
                    <a:pt x="78966" y="0"/>
                  </a:lnTo>
                  <a:lnTo>
                    <a:pt x="2249" y="42858"/>
                  </a:lnTo>
                  <a:lnTo>
                    <a:pt x="625" y="619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34" name="Google Shape;934;p29"/>
            <p:cNvSpPr/>
            <p:nvPr/>
          </p:nvSpPr>
          <p:spPr>
            <a:xfrm>
              <a:off x="11596769" y="3108892"/>
              <a:ext cx="3248" cy="8246"/>
            </a:xfrm>
            <a:custGeom>
              <a:rect b="b" l="l" r="r" t="t"/>
              <a:pathLst>
                <a:path extrusionOk="0" h="8246" w="3248">
                  <a:moveTo>
                    <a:pt x="2999" y="8247"/>
                  </a:moveTo>
                  <a:lnTo>
                    <a:pt x="3248" y="3249"/>
                  </a:lnTo>
                  <a:lnTo>
                    <a:pt x="874" y="625"/>
                  </a:lnTo>
                  <a:lnTo>
                    <a:pt x="375" y="0"/>
                  </a:lnTo>
                  <a:lnTo>
                    <a:pt x="0" y="5123"/>
                  </a:lnTo>
                  <a:lnTo>
                    <a:pt x="2999" y="82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35" name="Google Shape;935;p29"/>
            <p:cNvSpPr/>
            <p:nvPr/>
          </p:nvSpPr>
          <p:spPr>
            <a:xfrm>
              <a:off x="11523676" y="2661570"/>
              <a:ext cx="681330" cy="366104"/>
            </a:xfrm>
            <a:custGeom>
              <a:rect b="b" l="l" r="r" t="t"/>
              <a:pathLst>
                <a:path extrusionOk="0" h="366104" w="681330">
                  <a:moveTo>
                    <a:pt x="750" y="364105"/>
                  </a:moveTo>
                  <a:lnTo>
                    <a:pt x="2624" y="366104"/>
                  </a:lnTo>
                  <a:lnTo>
                    <a:pt x="681331" y="4123"/>
                  </a:lnTo>
                  <a:lnTo>
                    <a:pt x="681331" y="0"/>
                  </a:lnTo>
                  <a:lnTo>
                    <a:pt x="0" y="363230"/>
                  </a:lnTo>
                  <a:lnTo>
                    <a:pt x="750" y="3641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36" name="Google Shape;936;p29"/>
            <p:cNvSpPr/>
            <p:nvPr/>
          </p:nvSpPr>
          <p:spPr>
            <a:xfrm>
              <a:off x="11521427" y="3027924"/>
              <a:ext cx="3373" cy="8121"/>
            </a:xfrm>
            <a:custGeom>
              <a:rect b="b" l="l" r="r" t="t"/>
              <a:pathLst>
                <a:path extrusionOk="0" h="8121" w="3373">
                  <a:moveTo>
                    <a:pt x="2999" y="8122"/>
                  </a:moveTo>
                  <a:lnTo>
                    <a:pt x="3373" y="3124"/>
                  </a:lnTo>
                  <a:lnTo>
                    <a:pt x="874" y="625"/>
                  </a:lnTo>
                  <a:lnTo>
                    <a:pt x="250" y="0"/>
                  </a:lnTo>
                  <a:lnTo>
                    <a:pt x="0" y="4873"/>
                  </a:lnTo>
                  <a:lnTo>
                    <a:pt x="2999" y="81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37" name="Google Shape;937;p29"/>
            <p:cNvSpPr/>
            <p:nvPr/>
          </p:nvSpPr>
          <p:spPr>
            <a:xfrm>
              <a:off x="11598269" y="3105893"/>
              <a:ext cx="73093" cy="78718"/>
            </a:xfrm>
            <a:custGeom>
              <a:rect b="b" l="l" r="r" t="t"/>
              <a:pathLst>
                <a:path extrusionOk="0" h="78718" w="73093">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38" name="Google Shape;938;p29"/>
            <p:cNvSpPr/>
            <p:nvPr/>
          </p:nvSpPr>
          <p:spPr>
            <a:xfrm>
              <a:off x="10946800" y="2404423"/>
              <a:ext cx="577625" cy="623501"/>
            </a:xfrm>
            <a:custGeom>
              <a:rect b="b" l="l" r="r" t="t"/>
              <a:pathLst>
                <a:path extrusionOk="0" h="623501" w="577625">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39" name="Google Shape;939;p29"/>
            <p:cNvSpPr/>
            <p:nvPr/>
          </p:nvSpPr>
          <p:spPr>
            <a:xfrm>
              <a:off x="12109673" y="2208376"/>
              <a:ext cx="95333" cy="120577"/>
            </a:xfrm>
            <a:custGeom>
              <a:rect b="b" l="l" r="r" t="t"/>
              <a:pathLst>
                <a:path extrusionOk="0" h="120577" w="95333">
                  <a:moveTo>
                    <a:pt x="1624" y="5873"/>
                  </a:moveTo>
                  <a:lnTo>
                    <a:pt x="0" y="25865"/>
                  </a:lnTo>
                  <a:lnTo>
                    <a:pt x="95334" y="120577"/>
                  </a:lnTo>
                  <a:lnTo>
                    <a:pt x="95334" y="92463"/>
                  </a:lnTo>
                  <a:lnTo>
                    <a:pt x="2124" y="0"/>
                  </a:lnTo>
                  <a:lnTo>
                    <a:pt x="1624" y="58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40" name="Google Shape;940;p29"/>
            <p:cNvSpPr/>
            <p:nvPr/>
          </p:nvSpPr>
          <p:spPr>
            <a:xfrm>
              <a:off x="11521708" y="3025482"/>
              <a:ext cx="78066" cy="84623"/>
            </a:xfrm>
            <a:custGeom>
              <a:rect b="b" l="l" r="r" t="t"/>
              <a:pathLst>
                <a:path extrusionOk="0" h="84623" w="78066">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41" name="Google Shape;941;p29"/>
            <p:cNvSpPr/>
            <p:nvPr/>
          </p:nvSpPr>
          <p:spPr>
            <a:xfrm>
              <a:off x="8604312" y="6606246"/>
              <a:ext cx="439508" cy="264271"/>
            </a:xfrm>
            <a:custGeom>
              <a:rect b="b" l="l" r="r" t="t"/>
              <a:pathLst>
                <a:path extrusionOk="0" h="264271" w="439508">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42" name="Google Shape;942;p29"/>
            <p:cNvSpPr/>
            <p:nvPr/>
          </p:nvSpPr>
          <p:spPr>
            <a:xfrm>
              <a:off x="9546031" y="5476073"/>
              <a:ext cx="1394272" cy="832917"/>
            </a:xfrm>
            <a:custGeom>
              <a:rect b="b" l="l" r="r" t="t"/>
              <a:pathLst>
                <a:path extrusionOk="0" h="832917" w="1394272">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43" name="Google Shape;943;p29"/>
            <p:cNvSpPr/>
            <p:nvPr/>
          </p:nvSpPr>
          <p:spPr>
            <a:xfrm>
              <a:off x="10940921" y="4734619"/>
              <a:ext cx="29993" cy="742454"/>
            </a:xfrm>
            <a:custGeom>
              <a:rect b="b" l="l" r="r" t="t"/>
              <a:pathLst>
                <a:path extrusionOk="0" h="742454" w="29993">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44" name="Google Shape;944;p29"/>
            <p:cNvSpPr/>
            <p:nvPr/>
          </p:nvSpPr>
          <p:spPr>
            <a:xfrm>
              <a:off x="11388606" y="4361018"/>
              <a:ext cx="25617" cy="127949"/>
            </a:xfrm>
            <a:custGeom>
              <a:rect b="b" l="l" r="r" t="t"/>
              <a:pathLst>
                <a:path extrusionOk="0" h="127949" w="25617">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45" name="Google Shape;945;p29"/>
            <p:cNvSpPr/>
            <p:nvPr/>
          </p:nvSpPr>
          <p:spPr>
            <a:xfrm>
              <a:off x="10831275" y="4196084"/>
              <a:ext cx="443133" cy="260006"/>
            </a:xfrm>
            <a:custGeom>
              <a:rect b="b" l="l" r="r" t="t"/>
              <a:pathLst>
                <a:path extrusionOk="0" h="260006" w="443133">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46" name="Google Shape;946;p29"/>
            <p:cNvSpPr/>
            <p:nvPr/>
          </p:nvSpPr>
          <p:spPr>
            <a:xfrm>
              <a:off x="10974663" y="4364141"/>
              <a:ext cx="423192" cy="243403"/>
            </a:xfrm>
            <a:custGeom>
              <a:rect b="b" l="l" r="r" t="t"/>
              <a:pathLst>
                <a:path extrusionOk="0" h="243403" w="423192">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47" name="Google Shape;947;p29"/>
            <p:cNvSpPr/>
            <p:nvPr/>
          </p:nvSpPr>
          <p:spPr>
            <a:xfrm>
              <a:off x="8128893" y="6192413"/>
              <a:ext cx="13244" cy="25115"/>
            </a:xfrm>
            <a:custGeom>
              <a:rect b="b" l="l" r="r" t="t"/>
              <a:pathLst>
                <a:path extrusionOk="0" h="25115" w="13244">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48" name="Google Shape;948;p29"/>
            <p:cNvSpPr/>
            <p:nvPr/>
          </p:nvSpPr>
          <p:spPr>
            <a:xfrm>
              <a:off x="8127019" y="6188039"/>
              <a:ext cx="874" cy="1249"/>
            </a:xfrm>
            <a:custGeom>
              <a:rect b="b" l="l" r="r" t="t"/>
              <a:pathLst>
                <a:path extrusionOk="0" h="1249" w="874">
                  <a:moveTo>
                    <a:pt x="0" y="0"/>
                  </a:moveTo>
                  <a:lnTo>
                    <a:pt x="875" y="1250"/>
                  </a:lnTo>
                  <a:lnTo>
                    <a:pt x="875" y="1250"/>
                  </a:lnTo>
                  <a:lnTo>
                    <a:pt x="875" y="12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49" name="Google Shape;949;p29"/>
            <p:cNvSpPr/>
            <p:nvPr/>
          </p:nvSpPr>
          <p:spPr>
            <a:xfrm>
              <a:off x="10970790" y="4734619"/>
              <a:ext cx="12494" cy="750"/>
            </a:xfrm>
            <a:custGeom>
              <a:rect b="b" l="l" r="r" t="t"/>
              <a:pathLst>
                <a:path extrusionOk="0" h="750" w="12494">
                  <a:moveTo>
                    <a:pt x="0" y="750"/>
                  </a:moveTo>
                  <a:cubicBezTo>
                    <a:pt x="0" y="750"/>
                    <a:pt x="0" y="750"/>
                    <a:pt x="0" y="0"/>
                  </a:cubicBezTo>
                  <a:lnTo>
                    <a:pt x="0" y="0"/>
                  </a:lnTo>
                  <a:cubicBezTo>
                    <a:pt x="0" y="0"/>
                    <a:pt x="0" y="375"/>
                    <a:pt x="0" y="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50" name="Google Shape;950;p29"/>
            <p:cNvSpPr/>
            <p:nvPr/>
          </p:nvSpPr>
          <p:spPr>
            <a:xfrm>
              <a:off x="10969291" y="4736368"/>
              <a:ext cx="12494" cy="12495"/>
            </a:xfrm>
            <a:custGeom>
              <a:rect b="b" l="l" r="r" t="t"/>
              <a:pathLst>
                <a:path extrusionOk="0" h="12495" w="1249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51" name="Google Shape;951;p29"/>
            <p:cNvSpPr/>
            <p:nvPr/>
          </p:nvSpPr>
          <p:spPr>
            <a:xfrm>
              <a:off x="10968791" y="4606795"/>
              <a:ext cx="7246" cy="127823"/>
            </a:xfrm>
            <a:custGeom>
              <a:rect b="b" l="l" r="r" t="t"/>
              <a:pathLst>
                <a:path extrusionOk="0" h="127823" w="7246">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52" name="Google Shape;952;p29"/>
            <p:cNvSpPr/>
            <p:nvPr/>
          </p:nvSpPr>
          <p:spPr>
            <a:xfrm>
              <a:off x="8436135" y="6012110"/>
              <a:ext cx="32236" cy="24739"/>
            </a:xfrm>
            <a:custGeom>
              <a:rect b="b" l="l" r="r" t="t"/>
              <a:pathLst>
                <a:path extrusionOk="0" h="24739" w="32236">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53" name="Google Shape;953;p29"/>
            <p:cNvSpPr/>
            <p:nvPr/>
          </p:nvSpPr>
          <p:spPr>
            <a:xfrm>
              <a:off x="8470495" y="6037224"/>
              <a:ext cx="56" cy="1749"/>
            </a:xfrm>
            <a:custGeom>
              <a:rect b="b" l="l" r="r" t="t"/>
              <a:pathLst>
                <a:path extrusionOk="0" h="1749" w="56">
                  <a:moveTo>
                    <a:pt x="0" y="1749"/>
                  </a:moveTo>
                  <a:lnTo>
                    <a:pt x="0" y="0"/>
                  </a:lnTo>
                  <a:cubicBezTo>
                    <a:pt x="62" y="288"/>
                    <a:pt x="62" y="588"/>
                    <a:pt x="0" y="875"/>
                  </a:cubicBezTo>
                  <a:cubicBezTo>
                    <a:pt x="75" y="1162"/>
                    <a:pt x="75" y="1462"/>
                    <a:pt x="0" y="17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54" name="Google Shape;954;p29"/>
            <p:cNvSpPr/>
            <p:nvPr/>
          </p:nvSpPr>
          <p:spPr>
            <a:xfrm>
              <a:off x="10950424" y="4708754"/>
              <a:ext cx="21240" cy="26489"/>
            </a:xfrm>
            <a:custGeom>
              <a:rect b="b" l="l" r="r" t="t"/>
              <a:pathLst>
                <a:path extrusionOk="0" h="26489" w="21240">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55" name="Google Shape;955;p29"/>
            <p:cNvSpPr/>
            <p:nvPr/>
          </p:nvSpPr>
          <p:spPr>
            <a:xfrm>
              <a:off x="11121725" y="5704107"/>
              <a:ext cx="55" cy="812"/>
            </a:xfrm>
            <a:custGeom>
              <a:rect b="b" l="l" r="r" t="t"/>
              <a:pathLst>
                <a:path extrusionOk="0" h="812" w="55">
                  <a:moveTo>
                    <a:pt x="0" y="0"/>
                  </a:moveTo>
                  <a:cubicBezTo>
                    <a:pt x="0" y="0"/>
                    <a:pt x="0" y="0"/>
                    <a:pt x="0" y="0"/>
                  </a:cubicBezTo>
                  <a:cubicBezTo>
                    <a:pt x="0" y="0"/>
                    <a:pt x="0" y="0"/>
                    <a:pt x="0" y="625"/>
                  </a:cubicBezTo>
                  <a:cubicBezTo>
                    <a:pt x="0" y="1249"/>
                    <a:pt x="125" y="12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56" name="Google Shape;956;p29"/>
            <p:cNvSpPr/>
            <p:nvPr/>
          </p:nvSpPr>
          <p:spPr>
            <a:xfrm>
              <a:off x="9698590" y="5704732"/>
              <a:ext cx="1422510" cy="863280"/>
            </a:xfrm>
            <a:custGeom>
              <a:rect b="b" l="l" r="r" t="t"/>
              <a:pathLst>
                <a:path extrusionOk="0" h="863280" w="142251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57" name="Google Shape;957;p29"/>
            <p:cNvSpPr/>
            <p:nvPr/>
          </p:nvSpPr>
          <p:spPr>
            <a:xfrm>
              <a:off x="9189310" y="6861230"/>
              <a:ext cx="21397" cy="12160"/>
            </a:xfrm>
            <a:custGeom>
              <a:rect b="b" l="l" r="r" t="t"/>
              <a:pathLst>
                <a:path extrusionOk="0" h="12160" w="21397">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58" name="Google Shape;958;p29"/>
            <p:cNvSpPr/>
            <p:nvPr/>
          </p:nvSpPr>
          <p:spPr>
            <a:xfrm>
              <a:off x="10939922" y="5476066"/>
              <a:ext cx="70975" cy="89346"/>
            </a:xfrm>
            <a:custGeom>
              <a:rect b="b" l="l" r="r" t="t"/>
              <a:pathLst>
                <a:path extrusionOk="0" h="89346" w="70975">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59" name="Google Shape;959;p29"/>
            <p:cNvSpPr/>
            <p:nvPr/>
          </p:nvSpPr>
          <p:spPr>
            <a:xfrm>
              <a:off x="8468121" y="6163799"/>
              <a:ext cx="80340" cy="108581"/>
            </a:xfrm>
            <a:custGeom>
              <a:rect b="b" l="l" r="r" t="t"/>
              <a:pathLst>
                <a:path extrusionOk="0" h="108581" w="80340">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60" name="Google Shape;960;p29"/>
            <p:cNvSpPr/>
            <p:nvPr/>
          </p:nvSpPr>
          <p:spPr>
            <a:xfrm>
              <a:off x="8139763" y="6329858"/>
              <a:ext cx="3748" cy="8246"/>
            </a:xfrm>
            <a:custGeom>
              <a:rect b="b" l="l" r="r" t="t"/>
              <a:pathLst>
                <a:path extrusionOk="0" h="8246" w="3748">
                  <a:moveTo>
                    <a:pt x="2499" y="0"/>
                  </a:moveTo>
                  <a:cubicBezTo>
                    <a:pt x="1862" y="975"/>
                    <a:pt x="1000" y="1787"/>
                    <a:pt x="0" y="2374"/>
                  </a:cubicBezTo>
                  <a:lnTo>
                    <a:pt x="3748" y="8247"/>
                  </a:lnTo>
                  <a:lnTo>
                    <a:pt x="2749" y="5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61" name="Google Shape;961;p29"/>
            <p:cNvSpPr/>
            <p:nvPr/>
          </p:nvSpPr>
          <p:spPr>
            <a:xfrm>
              <a:off x="8446843" y="6141683"/>
              <a:ext cx="37" cy="749"/>
            </a:xfrm>
            <a:custGeom>
              <a:rect b="b" l="l" r="r" t="t"/>
              <a:pathLst>
                <a:path extrusionOk="0" h="749" w="37">
                  <a:moveTo>
                    <a:pt x="38" y="750"/>
                  </a:moveTo>
                  <a:lnTo>
                    <a:pt x="38" y="750"/>
                  </a:lnTo>
                  <a:cubicBezTo>
                    <a:pt x="-13" y="500"/>
                    <a:pt x="-13" y="250"/>
                    <a:pt x="38" y="0"/>
                  </a:cubicBezTo>
                  <a:cubicBezTo>
                    <a:pt x="-13" y="250"/>
                    <a:pt x="-13" y="500"/>
                    <a:pt x="38" y="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62" name="Google Shape;962;p29"/>
            <p:cNvSpPr/>
            <p:nvPr/>
          </p:nvSpPr>
          <p:spPr>
            <a:xfrm>
              <a:off x="8448255" y="6145181"/>
              <a:ext cx="17242" cy="25239"/>
            </a:xfrm>
            <a:custGeom>
              <a:rect b="b" l="l" r="r" t="t"/>
              <a:pathLst>
                <a:path extrusionOk="0" h="25239" w="17242">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63" name="Google Shape;963;p29"/>
            <p:cNvSpPr/>
            <p:nvPr/>
          </p:nvSpPr>
          <p:spPr>
            <a:xfrm>
              <a:off x="8466872" y="6174295"/>
              <a:ext cx="749" cy="874"/>
            </a:xfrm>
            <a:custGeom>
              <a:rect b="b" l="l" r="r" t="t"/>
              <a:pathLst>
                <a:path extrusionOk="0" h="874" w="749">
                  <a:moveTo>
                    <a:pt x="0" y="0"/>
                  </a:moveTo>
                  <a:lnTo>
                    <a:pt x="0" y="0"/>
                  </a:lnTo>
                  <a:lnTo>
                    <a:pt x="0" y="0"/>
                  </a:lnTo>
                  <a:lnTo>
                    <a:pt x="750" y="875"/>
                  </a:lnTo>
                  <a:cubicBezTo>
                    <a:pt x="525" y="562"/>
                    <a:pt x="275" y="27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64" name="Google Shape;964;p29"/>
            <p:cNvSpPr/>
            <p:nvPr/>
          </p:nvSpPr>
          <p:spPr>
            <a:xfrm>
              <a:off x="8478992" y="6175669"/>
              <a:ext cx="1374" cy="1249"/>
            </a:xfrm>
            <a:custGeom>
              <a:rect b="b" l="l" r="r" t="t"/>
              <a:pathLst>
                <a:path extrusionOk="0" h="1249" w="1374">
                  <a:moveTo>
                    <a:pt x="625" y="875"/>
                  </a:moveTo>
                  <a:lnTo>
                    <a:pt x="1374" y="0"/>
                  </a:lnTo>
                  <a:lnTo>
                    <a:pt x="0" y="1250"/>
                  </a:lnTo>
                  <a:cubicBezTo>
                    <a:pt x="0" y="1250"/>
                    <a:pt x="500" y="1125"/>
                    <a:pt x="625" y="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65" name="Google Shape;965;p29"/>
            <p:cNvSpPr/>
            <p:nvPr/>
          </p:nvSpPr>
          <p:spPr>
            <a:xfrm>
              <a:off x="8125269" y="6308616"/>
              <a:ext cx="10245" cy="24490"/>
            </a:xfrm>
            <a:custGeom>
              <a:rect b="b" l="l" r="r" t="t"/>
              <a:pathLst>
                <a:path extrusionOk="0" h="24490" w="10245">
                  <a:moveTo>
                    <a:pt x="1749" y="15369"/>
                  </a:moveTo>
                  <a:cubicBezTo>
                    <a:pt x="1912" y="20105"/>
                    <a:pt x="5535" y="23991"/>
                    <a:pt x="10245" y="24491"/>
                  </a:cubicBezTo>
                  <a:lnTo>
                    <a:pt x="9121" y="1461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66" name="Google Shape;966;p29"/>
            <p:cNvSpPr/>
            <p:nvPr/>
          </p:nvSpPr>
          <p:spPr>
            <a:xfrm>
              <a:off x="8117523" y="6185665"/>
              <a:ext cx="11120" cy="7122"/>
            </a:xfrm>
            <a:custGeom>
              <a:rect b="b" l="l" r="r" t="t"/>
              <a:pathLst>
                <a:path extrusionOk="0" h="7122" w="11120">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67" name="Google Shape;967;p29"/>
            <p:cNvSpPr/>
            <p:nvPr/>
          </p:nvSpPr>
          <p:spPr>
            <a:xfrm>
              <a:off x="8113353" y="6188914"/>
              <a:ext cx="29908" cy="131822"/>
            </a:xfrm>
            <a:custGeom>
              <a:rect b="b" l="l" r="r" t="t"/>
              <a:pathLst>
                <a:path extrusionOk="0" h="131822" w="29908">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68" name="Google Shape;968;p29"/>
            <p:cNvSpPr/>
            <p:nvPr/>
          </p:nvSpPr>
          <p:spPr>
            <a:xfrm>
              <a:off x="8137514" y="6321611"/>
              <a:ext cx="4997" cy="11245"/>
            </a:xfrm>
            <a:custGeom>
              <a:rect b="b" l="l" r="r" t="t"/>
              <a:pathLst>
                <a:path extrusionOk="0" h="11245" w="4997">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69" name="Google Shape;969;p29"/>
            <p:cNvSpPr/>
            <p:nvPr/>
          </p:nvSpPr>
          <p:spPr>
            <a:xfrm>
              <a:off x="8158255" y="6141933"/>
              <a:ext cx="289999" cy="169557"/>
            </a:xfrm>
            <a:custGeom>
              <a:rect b="b" l="l" r="r" t="t"/>
              <a:pathLst>
                <a:path extrusionOk="0" h="169557" w="289999">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70" name="Google Shape;970;p29"/>
            <p:cNvSpPr/>
            <p:nvPr/>
          </p:nvSpPr>
          <p:spPr>
            <a:xfrm>
              <a:off x="8136265" y="6317363"/>
              <a:ext cx="4872" cy="5372"/>
            </a:xfrm>
            <a:custGeom>
              <a:rect b="b" l="l" r="r" t="t"/>
              <a:pathLst>
                <a:path extrusionOk="0" h="5372" w="4872">
                  <a:moveTo>
                    <a:pt x="4873" y="0"/>
                  </a:moveTo>
                  <a:lnTo>
                    <a:pt x="0" y="2749"/>
                  </a:lnTo>
                  <a:lnTo>
                    <a:pt x="750" y="3998"/>
                  </a:lnTo>
                  <a:lnTo>
                    <a:pt x="750" y="3998"/>
                  </a:lnTo>
                  <a:lnTo>
                    <a:pt x="750" y="5373"/>
                  </a:lnTo>
                  <a:lnTo>
                    <a:pt x="4748" y="31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71" name="Google Shape;971;p29"/>
            <p:cNvSpPr/>
            <p:nvPr/>
          </p:nvSpPr>
          <p:spPr>
            <a:xfrm>
              <a:off x="8046179" y="6176669"/>
              <a:ext cx="90585" cy="146566"/>
            </a:xfrm>
            <a:custGeom>
              <a:rect b="b" l="l" r="r" t="t"/>
              <a:pathLst>
                <a:path extrusionOk="0" h="146566" w="90585">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72" name="Google Shape;972;p29"/>
            <p:cNvSpPr/>
            <p:nvPr/>
          </p:nvSpPr>
          <p:spPr>
            <a:xfrm>
              <a:off x="8414894" y="6077958"/>
              <a:ext cx="30361" cy="48480"/>
            </a:xfrm>
            <a:custGeom>
              <a:rect b="b" l="l" r="r" t="t"/>
              <a:pathLst>
                <a:path extrusionOk="0" h="48480" w="30361">
                  <a:moveTo>
                    <a:pt x="2999" y="0"/>
                  </a:moveTo>
                  <a:lnTo>
                    <a:pt x="0" y="1624"/>
                  </a:lnTo>
                  <a:lnTo>
                    <a:pt x="30362" y="48481"/>
                  </a:lnTo>
                  <a:lnTo>
                    <a:pt x="29612" y="41109"/>
                  </a:lnTo>
                  <a:lnTo>
                    <a:pt x="299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73" name="Google Shape;973;p29"/>
            <p:cNvSpPr/>
            <p:nvPr/>
          </p:nvSpPr>
          <p:spPr>
            <a:xfrm>
              <a:off x="8439259" y="6057716"/>
              <a:ext cx="23614" cy="92370"/>
            </a:xfrm>
            <a:custGeom>
              <a:rect b="b" l="l" r="r" t="t"/>
              <a:pathLst>
                <a:path extrusionOk="0" h="92370" w="23614">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74" name="Google Shape;974;p29"/>
            <p:cNvSpPr/>
            <p:nvPr/>
          </p:nvSpPr>
          <p:spPr>
            <a:xfrm>
              <a:off x="8121646" y="6015233"/>
              <a:ext cx="314114" cy="181802"/>
            </a:xfrm>
            <a:custGeom>
              <a:rect b="b" l="l" r="r" t="t"/>
              <a:pathLst>
                <a:path extrusionOk="0" h="181802" w="314114">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75" name="Google Shape;975;p29"/>
            <p:cNvSpPr/>
            <p:nvPr/>
          </p:nvSpPr>
          <p:spPr>
            <a:xfrm>
              <a:off x="10953047" y="4339651"/>
              <a:ext cx="424066" cy="242153"/>
            </a:xfrm>
            <a:custGeom>
              <a:rect b="b" l="l" r="r" t="t"/>
              <a:pathLst>
                <a:path extrusionOk="0" h="242153" w="424066">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76" name="Google Shape;976;p29"/>
            <p:cNvSpPr/>
            <p:nvPr/>
          </p:nvSpPr>
          <p:spPr>
            <a:xfrm>
              <a:off x="10952423" y="4580555"/>
              <a:ext cx="0" cy="902"/>
            </a:xfrm>
            <a:custGeom>
              <a:rect b="b" l="l" r="r" t="t"/>
              <a:pathLst>
                <a:path extrusionOk="0" h="902" w="120000">
                  <a:moveTo>
                    <a:pt x="0" y="0"/>
                  </a:moveTo>
                  <a:cubicBezTo>
                    <a:pt x="0" y="0"/>
                    <a:pt x="0" y="0"/>
                    <a:pt x="0" y="625"/>
                  </a:cubicBezTo>
                  <a:cubicBezTo>
                    <a:pt x="0" y="1250"/>
                    <a:pt x="0" y="625"/>
                    <a:pt x="0" y="6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77" name="Google Shape;977;p29"/>
            <p:cNvSpPr/>
            <p:nvPr/>
          </p:nvSpPr>
          <p:spPr>
            <a:xfrm>
              <a:off x="10947925" y="4581680"/>
              <a:ext cx="7247" cy="127824"/>
            </a:xfrm>
            <a:custGeom>
              <a:rect b="b" l="l" r="r" t="t"/>
              <a:pathLst>
                <a:path extrusionOk="0" h="127824" w="7247">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78" name="Google Shape;978;p29"/>
            <p:cNvSpPr/>
            <p:nvPr/>
          </p:nvSpPr>
          <p:spPr>
            <a:xfrm>
              <a:off x="10953172" y="4580555"/>
              <a:ext cx="12494" cy="12495"/>
            </a:xfrm>
            <a:custGeom>
              <a:rect b="b" l="l" r="r" t="t"/>
              <a:pathLst>
                <a:path extrusionOk="0" h="12495" w="1249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79" name="Google Shape;979;p29"/>
            <p:cNvSpPr/>
            <p:nvPr/>
          </p:nvSpPr>
          <p:spPr>
            <a:xfrm>
              <a:off x="10948799" y="4711378"/>
              <a:ext cx="12494" cy="12495"/>
            </a:xfrm>
            <a:custGeom>
              <a:rect b="b" l="l" r="r" t="t"/>
              <a:pathLst>
                <a:path extrusionOk="0" h="12495" w="1249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80" name="Google Shape;980;p29"/>
            <p:cNvSpPr/>
            <p:nvPr/>
          </p:nvSpPr>
          <p:spPr>
            <a:xfrm>
              <a:off x="10950798" y="4709504"/>
              <a:ext cx="56" cy="749"/>
            </a:xfrm>
            <a:custGeom>
              <a:rect b="b" l="l" r="r" t="t"/>
              <a:pathLst>
                <a:path extrusionOk="0" h="749" w="56">
                  <a:moveTo>
                    <a:pt x="0" y="0"/>
                  </a:moveTo>
                  <a:lnTo>
                    <a:pt x="0" y="0"/>
                  </a:lnTo>
                  <a:cubicBezTo>
                    <a:pt x="50" y="250"/>
                    <a:pt x="50" y="500"/>
                    <a:pt x="0" y="750"/>
                  </a:cubicBezTo>
                  <a:cubicBezTo>
                    <a:pt x="75" y="500"/>
                    <a:pt x="75" y="25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81" name="Google Shape;981;p29"/>
            <p:cNvSpPr/>
            <p:nvPr/>
          </p:nvSpPr>
          <p:spPr>
            <a:xfrm>
              <a:off x="10952173" y="4580493"/>
              <a:ext cx="12494" cy="812"/>
            </a:xfrm>
            <a:custGeom>
              <a:rect b="b" l="l" r="r" t="t"/>
              <a:pathLst>
                <a:path extrusionOk="0" h="812" w="12494">
                  <a:moveTo>
                    <a:pt x="0" y="812"/>
                  </a:moveTo>
                  <a:lnTo>
                    <a:pt x="0" y="812"/>
                  </a:lnTo>
                  <a:lnTo>
                    <a:pt x="0" y="812"/>
                  </a:lnTo>
                  <a:cubicBezTo>
                    <a:pt x="0" y="812"/>
                    <a:pt x="0" y="812"/>
                    <a:pt x="0" y="188"/>
                  </a:cubicBezTo>
                  <a:cubicBezTo>
                    <a:pt x="0" y="-437"/>
                    <a:pt x="0" y="687"/>
                    <a:pt x="0" y="8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82" name="Google Shape;982;p29"/>
            <p:cNvSpPr/>
            <p:nvPr/>
          </p:nvSpPr>
          <p:spPr>
            <a:xfrm>
              <a:off x="10953797" y="4579681"/>
              <a:ext cx="12494" cy="12495"/>
            </a:xfrm>
            <a:custGeom>
              <a:rect b="b" l="l" r="r" t="t"/>
              <a:pathLst>
                <a:path extrusionOk="0" h="12495" w="12494">
                  <a:moveTo>
                    <a:pt x="0" y="0"/>
                  </a:move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83" name="Google Shape;983;p29"/>
            <p:cNvSpPr/>
            <p:nvPr/>
          </p:nvSpPr>
          <p:spPr>
            <a:xfrm>
              <a:off x="10845594" y="4580555"/>
              <a:ext cx="103174" cy="130198"/>
            </a:xfrm>
            <a:custGeom>
              <a:rect b="b" l="l" r="r" t="t"/>
              <a:pathLst>
                <a:path extrusionOk="0" h="130198" w="103174">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84" name="Google Shape;984;p29"/>
            <p:cNvSpPr/>
            <p:nvPr/>
          </p:nvSpPr>
          <p:spPr>
            <a:xfrm>
              <a:off x="8031185" y="6049470"/>
              <a:ext cx="91126" cy="147191"/>
            </a:xfrm>
            <a:custGeom>
              <a:rect b="b" l="l" r="r" t="t"/>
              <a:pathLst>
                <a:path extrusionOk="0" h="147191" w="91126">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85" name="Google Shape;985;p29"/>
            <p:cNvSpPr/>
            <p:nvPr/>
          </p:nvSpPr>
          <p:spPr>
            <a:xfrm>
              <a:off x="10952473" y="4580306"/>
              <a:ext cx="22659" cy="27826"/>
            </a:xfrm>
            <a:custGeom>
              <a:rect b="b" l="l" r="r" t="t"/>
              <a:pathLst>
                <a:path extrusionOk="0" h="27826" w="22659">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86" name="Google Shape;986;p29"/>
            <p:cNvSpPr/>
            <p:nvPr/>
          </p:nvSpPr>
          <p:spPr>
            <a:xfrm>
              <a:off x="9611877" y="5563913"/>
              <a:ext cx="1397896" cy="840914"/>
            </a:xfrm>
            <a:custGeom>
              <a:rect b="b" l="l" r="r" t="t"/>
              <a:pathLst>
                <a:path extrusionOk="0" h="840914" w="1397896">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87" name="Google Shape;987;p29"/>
            <p:cNvSpPr/>
            <p:nvPr/>
          </p:nvSpPr>
          <p:spPr>
            <a:xfrm>
              <a:off x="8826716" y="6704228"/>
              <a:ext cx="282003" cy="168038"/>
            </a:xfrm>
            <a:custGeom>
              <a:rect b="b" l="l" r="r" t="t"/>
              <a:pathLst>
                <a:path extrusionOk="0" h="168038" w="282003">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88" name="Google Shape;988;p29"/>
            <p:cNvSpPr/>
            <p:nvPr/>
          </p:nvSpPr>
          <p:spPr>
            <a:xfrm>
              <a:off x="11009929" y="5564788"/>
              <a:ext cx="112795" cy="142873"/>
            </a:xfrm>
            <a:custGeom>
              <a:rect b="b" l="l" r="r" t="t"/>
              <a:pathLst>
                <a:path extrusionOk="0" h="142873" w="112795">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89" name="Google Shape;989;p29"/>
            <p:cNvSpPr/>
            <p:nvPr/>
          </p:nvSpPr>
          <p:spPr>
            <a:xfrm>
              <a:off x="10509442" y="1681711"/>
              <a:ext cx="46" cy="1874"/>
            </a:xfrm>
            <a:custGeom>
              <a:rect b="b" l="l" r="r" t="t"/>
              <a:pathLst>
                <a:path extrusionOk="0" h="1874" w="46">
                  <a:moveTo>
                    <a:pt x="47" y="0"/>
                  </a:moveTo>
                  <a:cubicBezTo>
                    <a:pt x="-16" y="623"/>
                    <a:pt x="-16" y="1251"/>
                    <a:pt x="47" y="1874"/>
                  </a:cubicBezTo>
                  <a:lnTo>
                    <a:pt x="47" y="1874"/>
                  </a:lnTo>
                  <a:cubicBezTo>
                    <a:pt x="47" y="1874"/>
                    <a:pt x="47" y="0"/>
                    <a:pt x="4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90" name="Google Shape;990;p29"/>
            <p:cNvSpPr/>
            <p:nvPr/>
          </p:nvSpPr>
          <p:spPr>
            <a:xfrm>
              <a:off x="10512363" y="1675964"/>
              <a:ext cx="183420" cy="189299"/>
            </a:xfrm>
            <a:custGeom>
              <a:rect b="b" l="l" r="r" t="t"/>
              <a:pathLst>
                <a:path extrusionOk="0" h="189299" w="183420">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91" name="Google Shape;991;p29"/>
            <p:cNvSpPr/>
            <p:nvPr/>
          </p:nvSpPr>
          <p:spPr>
            <a:xfrm>
              <a:off x="10510988" y="1686459"/>
              <a:ext cx="12494" cy="12495"/>
            </a:xfrm>
            <a:custGeom>
              <a:rect b="b" l="l" r="r" t="t"/>
              <a:pathLst>
                <a:path extrusionOk="0" h="12495" w="1249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92" name="Google Shape;992;p29"/>
            <p:cNvSpPr/>
            <p:nvPr/>
          </p:nvSpPr>
          <p:spPr>
            <a:xfrm>
              <a:off x="10287085" y="1682961"/>
              <a:ext cx="224028" cy="110081"/>
            </a:xfrm>
            <a:custGeom>
              <a:rect b="b" l="l" r="r" t="t"/>
              <a:pathLst>
                <a:path extrusionOk="0" h="110081" w="224028">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93" name="Google Shape;993;p29"/>
            <p:cNvSpPr/>
            <p:nvPr/>
          </p:nvSpPr>
          <p:spPr>
            <a:xfrm>
              <a:off x="10287085" y="1791542"/>
              <a:ext cx="168302" cy="186050"/>
            </a:xfrm>
            <a:custGeom>
              <a:rect b="b" l="l" r="r" t="t"/>
              <a:pathLst>
                <a:path extrusionOk="0" h="186050" w="168302">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94" name="Google Shape;994;p29"/>
            <p:cNvSpPr/>
            <p:nvPr/>
          </p:nvSpPr>
          <p:spPr>
            <a:xfrm>
              <a:off x="10453291" y="1864888"/>
              <a:ext cx="226999" cy="113079"/>
            </a:xfrm>
            <a:custGeom>
              <a:rect b="b" l="l" r="r" t="t"/>
              <a:pathLst>
                <a:path extrusionOk="0" h="113079" w="22699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95" name="Google Shape;995;p29"/>
            <p:cNvSpPr/>
            <p:nvPr/>
          </p:nvSpPr>
          <p:spPr>
            <a:xfrm>
              <a:off x="7974585" y="3434887"/>
              <a:ext cx="851756" cy="431827"/>
            </a:xfrm>
            <a:custGeom>
              <a:rect b="b" l="l" r="r" t="t"/>
              <a:pathLst>
                <a:path extrusionOk="0" h="431827" w="851756">
                  <a:moveTo>
                    <a:pt x="851757" y="2999"/>
                  </a:moveTo>
                  <a:lnTo>
                    <a:pt x="849383" y="0"/>
                  </a:lnTo>
                  <a:lnTo>
                    <a:pt x="0" y="428829"/>
                  </a:lnTo>
                  <a:lnTo>
                    <a:pt x="2124" y="431828"/>
                  </a:lnTo>
                  <a:lnTo>
                    <a:pt x="851757" y="29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96" name="Google Shape;996;p29"/>
            <p:cNvSpPr/>
            <p:nvPr/>
          </p:nvSpPr>
          <p:spPr>
            <a:xfrm>
              <a:off x="6216969" y="4317410"/>
              <a:ext cx="859378" cy="437325"/>
            </a:xfrm>
            <a:custGeom>
              <a:rect b="b" l="l" r="r" t="t"/>
              <a:pathLst>
                <a:path extrusionOk="0" h="437325" w="859378">
                  <a:moveTo>
                    <a:pt x="0" y="433452"/>
                  </a:moveTo>
                  <a:lnTo>
                    <a:pt x="750" y="436951"/>
                  </a:lnTo>
                  <a:lnTo>
                    <a:pt x="750" y="437326"/>
                  </a:lnTo>
                  <a:lnTo>
                    <a:pt x="859379" y="3873"/>
                  </a:lnTo>
                  <a:lnTo>
                    <a:pt x="858879" y="0"/>
                  </a:lnTo>
                  <a:lnTo>
                    <a:pt x="0" y="4334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97" name="Google Shape;997;p29"/>
            <p:cNvSpPr/>
            <p:nvPr/>
          </p:nvSpPr>
          <p:spPr>
            <a:xfrm>
              <a:off x="5869994" y="4133359"/>
              <a:ext cx="202037" cy="100334"/>
            </a:xfrm>
            <a:custGeom>
              <a:rect b="b" l="l" r="r" t="t"/>
              <a:pathLst>
                <a:path extrusionOk="0" h="100334" w="202037">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98" name="Google Shape;998;p29"/>
            <p:cNvSpPr/>
            <p:nvPr/>
          </p:nvSpPr>
          <p:spPr>
            <a:xfrm>
              <a:off x="11825768" y="532170"/>
              <a:ext cx="379238" cy="359856"/>
            </a:xfrm>
            <a:custGeom>
              <a:rect b="b" l="l" r="r" t="t"/>
              <a:pathLst>
                <a:path extrusionOk="0" h="359856" w="379238">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999" name="Google Shape;999;p29"/>
            <p:cNvSpPr/>
            <p:nvPr/>
          </p:nvSpPr>
          <p:spPr>
            <a:xfrm>
              <a:off x="11790186" y="689482"/>
              <a:ext cx="415320" cy="386595"/>
            </a:xfrm>
            <a:custGeom>
              <a:rect b="b" l="l" r="r" t="t"/>
              <a:pathLst>
                <a:path extrusionOk="0" h="386595" w="415320">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00" name="Google Shape;1000;p29"/>
            <p:cNvSpPr/>
            <p:nvPr/>
          </p:nvSpPr>
          <p:spPr>
            <a:xfrm>
              <a:off x="11789436" y="689232"/>
              <a:ext cx="12494" cy="12495"/>
            </a:xfrm>
            <a:custGeom>
              <a:rect b="b" l="l" r="r" t="t"/>
              <a:pathLst>
                <a:path extrusionOk="0" h="12495" w="1249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01" name="Google Shape;1001;p29"/>
            <p:cNvSpPr/>
            <p:nvPr/>
          </p:nvSpPr>
          <p:spPr>
            <a:xfrm>
              <a:off x="11787890" y="689732"/>
              <a:ext cx="46" cy="749"/>
            </a:xfrm>
            <a:custGeom>
              <a:rect b="b" l="l" r="r" t="t"/>
              <a:pathLst>
                <a:path extrusionOk="0" h="749" w="46">
                  <a:moveTo>
                    <a:pt x="47" y="125"/>
                  </a:moveTo>
                  <a:cubicBezTo>
                    <a:pt x="-16" y="329"/>
                    <a:pt x="-16" y="546"/>
                    <a:pt x="47" y="750"/>
                  </a:cubicBezTo>
                  <a:cubicBezTo>
                    <a:pt x="-3" y="502"/>
                    <a:pt x="-3" y="247"/>
                    <a:pt x="47" y="0"/>
                  </a:cubicBezTo>
                  <a:lnTo>
                    <a:pt x="47" y="1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02" name="Google Shape;1002;p29"/>
            <p:cNvSpPr/>
            <p:nvPr/>
          </p:nvSpPr>
          <p:spPr>
            <a:xfrm>
              <a:off x="6161529" y="5600494"/>
              <a:ext cx="716029" cy="1272272"/>
            </a:xfrm>
            <a:custGeom>
              <a:rect b="b" l="l" r="r" t="t"/>
              <a:pathLst>
                <a:path extrusionOk="0" h="1272272" w="716029">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03" name="Google Shape;1003;p29"/>
            <p:cNvSpPr/>
            <p:nvPr/>
          </p:nvSpPr>
          <p:spPr>
            <a:xfrm>
              <a:off x="6074905" y="5177067"/>
              <a:ext cx="97857" cy="436001"/>
            </a:xfrm>
            <a:custGeom>
              <a:rect b="b" l="l" r="r" t="t"/>
              <a:pathLst>
                <a:path extrusionOk="0" h="436001" w="97857">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04" name="Google Shape;1004;p29"/>
            <p:cNvSpPr/>
            <p:nvPr/>
          </p:nvSpPr>
          <p:spPr>
            <a:xfrm>
              <a:off x="5870949" y="4230645"/>
              <a:ext cx="206954" cy="945923"/>
            </a:xfrm>
            <a:custGeom>
              <a:rect b="b" l="l" r="r" t="t"/>
              <a:pathLst>
                <a:path extrusionOk="0" h="945923" w="206954">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05" name="Google Shape;1005;p29"/>
            <p:cNvSpPr/>
            <p:nvPr/>
          </p:nvSpPr>
          <p:spPr>
            <a:xfrm>
              <a:off x="6267072" y="5069610"/>
              <a:ext cx="1046422" cy="1802406"/>
            </a:xfrm>
            <a:custGeom>
              <a:rect b="b" l="l" r="r" t="t"/>
              <a:pathLst>
                <a:path extrusionOk="0" h="1802406" w="1046422">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06" name="Google Shape;1006;p29"/>
            <p:cNvSpPr/>
            <p:nvPr/>
          </p:nvSpPr>
          <p:spPr>
            <a:xfrm>
              <a:off x="6076155" y="5076608"/>
              <a:ext cx="190792" cy="99709"/>
            </a:xfrm>
            <a:custGeom>
              <a:rect b="b" l="l" r="r" t="t"/>
              <a:pathLst>
                <a:path extrusionOk="0" h="99709" w="190792">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07" name="Google Shape;1007;p29"/>
            <p:cNvSpPr/>
            <p:nvPr/>
          </p:nvSpPr>
          <p:spPr>
            <a:xfrm>
              <a:off x="6074656" y="5176068"/>
              <a:ext cx="44" cy="749"/>
            </a:xfrm>
            <a:custGeom>
              <a:rect b="b" l="l" r="r" t="t"/>
              <a:pathLst>
                <a:path extrusionOk="0" h="749" w="44">
                  <a:moveTo>
                    <a:pt x="0" y="750"/>
                  </a:moveTo>
                  <a:lnTo>
                    <a:pt x="0" y="750"/>
                  </a:lnTo>
                  <a:cubicBezTo>
                    <a:pt x="59" y="500"/>
                    <a:pt x="59" y="250"/>
                    <a:pt x="0" y="0"/>
                  </a:cubicBez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08" name="Google Shape;1008;p29"/>
            <p:cNvSpPr/>
            <p:nvPr/>
          </p:nvSpPr>
          <p:spPr>
            <a:xfrm>
              <a:off x="6075780" y="5174503"/>
              <a:ext cx="950964" cy="1697138"/>
            </a:xfrm>
            <a:custGeom>
              <a:rect b="b" l="l" r="r" t="t"/>
              <a:pathLst>
                <a:path extrusionOk="0" h="1697138" w="950964">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09" name="Google Shape;1009;p29"/>
            <p:cNvSpPr/>
            <p:nvPr/>
          </p:nvSpPr>
          <p:spPr>
            <a:xfrm>
              <a:off x="11701724" y="689232"/>
              <a:ext cx="89087" cy="1286237"/>
            </a:xfrm>
            <a:custGeom>
              <a:rect b="b" l="l" r="r" t="t"/>
              <a:pathLst>
                <a:path extrusionOk="0" h="1286237" w="8908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10" name="Google Shape;1010;p29"/>
            <p:cNvSpPr/>
            <p:nvPr/>
          </p:nvSpPr>
          <p:spPr>
            <a:xfrm>
              <a:off x="9211300" y="2597846"/>
              <a:ext cx="55350" cy="29863"/>
            </a:xfrm>
            <a:custGeom>
              <a:rect b="b" l="l" r="r" t="t"/>
              <a:pathLst>
                <a:path extrusionOk="0" h="29863" w="55350">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11" name="Google Shape;1011;p29"/>
            <p:cNvSpPr/>
            <p:nvPr/>
          </p:nvSpPr>
          <p:spPr>
            <a:xfrm>
              <a:off x="9373605" y="2701153"/>
              <a:ext cx="909279" cy="460343"/>
            </a:xfrm>
            <a:custGeom>
              <a:rect b="b" l="l" r="r" t="t"/>
              <a:pathLst>
                <a:path extrusionOk="0" h="460343" w="909279">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12" name="Google Shape;1012;p29"/>
            <p:cNvSpPr/>
            <p:nvPr/>
          </p:nvSpPr>
          <p:spPr>
            <a:xfrm>
              <a:off x="9266901" y="2599720"/>
              <a:ext cx="22739" cy="455693"/>
            </a:xfrm>
            <a:custGeom>
              <a:rect b="b" l="l" r="r" t="t"/>
              <a:pathLst>
                <a:path extrusionOk="0" h="455693" w="22739">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13" name="Google Shape;1013;p29"/>
            <p:cNvSpPr/>
            <p:nvPr/>
          </p:nvSpPr>
          <p:spPr>
            <a:xfrm>
              <a:off x="9751317" y="1733441"/>
              <a:ext cx="439934" cy="226659"/>
            </a:xfrm>
            <a:custGeom>
              <a:rect b="b" l="l" r="r" t="t"/>
              <a:pathLst>
                <a:path extrusionOk="0" h="226659" w="439934">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14" name="Google Shape;1014;p29"/>
            <p:cNvSpPr/>
            <p:nvPr/>
          </p:nvSpPr>
          <p:spPr>
            <a:xfrm>
              <a:off x="9763811" y="1960600"/>
              <a:ext cx="41357" cy="51354"/>
            </a:xfrm>
            <a:custGeom>
              <a:rect b="b" l="l" r="r" t="t"/>
              <a:pathLst>
                <a:path extrusionOk="0" h="51354" w="41357">
                  <a:moveTo>
                    <a:pt x="40482" y="50605"/>
                  </a:moveTo>
                  <a:lnTo>
                    <a:pt x="40482" y="50605"/>
                  </a:lnTo>
                  <a:lnTo>
                    <a:pt x="41357" y="50605"/>
                  </a:lnTo>
                  <a:lnTo>
                    <a:pt x="0" y="0"/>
                  </a:lnTo>
                  <a:lnTo>
                    <a:pt x="0" y="5373"/>
                  </a:lnTo>
                  <a:lnTo>
                    <a:pt x="40733" y="513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15" name="Google Shape;1015;p29"/>
            <p:cNvSpPr/>
            <p:nvPr/>
          </p:nvSpPr>
          <p:spPr>
            <a:xfrm>
              <a:off x="9359861" y="3161746"/>
              <a:ext cx="20990" cy="110580"/>
            </a:xfrm>
            <a:custGeom>
              <a:rect b="b" l="l" r="r" t="t"/>
              <a:pathLst>
                <a:path extrusionOk="0" h="110580" w="2099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16" name="Google Shape;1016;p29"/>
            <p:cNvSpPr/>
            <p:nvPr/>
          </p:nvSpPr>
          <p:spPr>
            <a:xfrm>
              <a:off x="9374854" y="3157997"/>
              <a:ext cx="1124" cy="1999"/>
            </a:xfrm>
            <a:custGeom>
              <a:rect b="b" l="l" r="r" t="t"/>
              <a:pathLst>
                <a:path extrusionOk="0" h="1999" w="1124">
                  <a:moveTo>
                    <a:pt x="0" y="0"/>
                  </a:moveTo>
                  <a:cubicBezTo>
                    <a:pt x="0" y="0"/>
                    <a:pt x="0" y="0"/>
                    <a:pt x="0" y="0"/>
                  </a:cubicBezTo>
                  <a:lnTo>
                    <a:pt x="1124" y="19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17" name="Google Shape;1017;p29"/>
            <p:cNvSpPr/>
            <p:nvPr/>
          </p:nvSpPr>
          <p:spPr>
            <a:xfrm>
              <a:off x="9295139" y="3173117"/>
              <a:ext cx="83214" cy="110705"/>
            </a:xfrm>
            <a:custGeom>
              <a:rect b="b" l="l" r="r" t="t"/>
              <a:pathLst>
                <a:path extrusionOk="0" h="110705" w="83214">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18" name="Google Shape;1018;p29"/>
            <p:cNvSpPr/>
            <p:nvPr/>
          </p:nvSpPr>
          <p:spPr>
            <a:xfrm>
              <a:off x="9286393" y="3184862"/>
              <a:ext cx="5247" cy="7871"/>
            </a:xfrm>
            <a:custGeom>
              <a:rect b="b" l="l" r="r" t="t"/>
              <a:pathLst>
                <a:path extrusionOk="0" h="7871" w="5247">
                  <a:moveTo>
                    <a:pt x="0" y="0"/>
                  </a:moveTo>
                  <a:lnTo>
                    <a:pt x="0" y="1249"/>
                  </a:lnTo>
                  <a:lnTo>
                    <a:pt x="0" y="1249"/>
                  </a:lnTo>
                  <a:lnTo>
                    <a:pt x="5248" y="7872"/>
                  </a:lnTo>
                  <a:lnTo>
                    <a:pt x="5248" y="3998"/>
                  </a:lnTo>
                  <a:cubicBezTo>
                    <a:pt x="3036" y="3424"/>
                    <a:pt x="1137" y="198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19" name="Google Shape;1019;p29"/>
            <p:cNvSpPr/>
            <p:nvPr/>
          </p:nvSpPr>
          <p:spPr>
            <a:xfrm>
              <a:off x="9284856" y="3181113"/>
              <a:ext cx="37" cy="1874"/>
            </a:xfrm>
            <a:custGeom>
              <a:rect b="b" l="l" r="r" t="t"/>
              <a:pathLst>
                <a:path extrusionOk="0" h="1874" w="37">
                  <a:moveTo>
                    <a:pt x="38" y="0"/>
                  </a:moveTo>
                  <a:cubicBezTo>
                    <a:pt x="38" y="625"/>
                    <a:pt x="38" y="1250"/>
                    <a:pt x="38" y="1874"/>
                  </a:cubicBezTo>
                  <a:lnTo>
                    <a:pt x="38" y="1874"/>
                  </a:lnTo>
                  <a:cubicBezTo>
                    <a:pt x="-13" y="1250"/>
                    <a:pt x="-13" y="625"/>
                    <a:pt x="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20" name="Google Shape;1020;p29"/>
            <p:cNvSpPr/>
            <p:nvPr/>
          </p:nvSpPr>
          <p:spPr>
            <a:xfrm>
              <a:off x="9292890" y="3188860"/>
              <a:ext cx="8871" cy="140694"/>
            </a:xfrm>
            <a:custGeom>
              <a:rect b="b" l="l" r="r" t="t"/>
              <a:pathLst>
                <a:path extrusionOk="0" h="140694" w="8871">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21" name="Google Shape;1021;p29"/>
            <p:cNvSpPr/>
            <p:nvPr/>
          </p:nvSpPr>
          <p:spPr>
            <a:xfrm>
              <a:off x="9298255" y="3326930"/>
              <a:ext cx="10886" cy="173680"/>
            </a:xfrm>
            <a:custGeom>
              <a:rect b="b" l="l" r="r" t="t"/>
              <a:pathLst>
                <a:path extrusionOk="0" h="173680" w="10886">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22" name="Google Shape;1022;p29"/>
            <p:cNvSpPr/>
            <p:nvPr/>
          </p:nvSpPr>
          <p:spPr>
            <a:xfrm>
              <a:off x="8161254" y="6367718"/>
              <a:ext cx="54351" cy="90214"/>
            </a:xfrm>
            <a:custGeom>
              <a:rect b="b" l="l" r="r" t="t"/>
              <a:pathLst>
                <a:path extrusionOk="0" h="90214" w="54351">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23" name="Google Shape;1023;p29"/>
            <p:cNvSpPr/>
            <p:nvPr/>
          </p:nvSpPr>
          <p:spPr>
            <a:xfrm>
              <a:off x="8142137" y="6353598"/>
              <a:ext cx="78091" cy="516919"/>
            </a:xfrm>
            <a:custGeom>
              <a:rect b="b" l="l" r="r" t="t"/>
              <a:pathLst>
                <a:path extrusionOk="0" h="516919" w="78091">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24" name="Google Shape;1024;p29"/>
            <p:cNvSpPr/>
            <p:nvPr/>
          </p:nvSpPr>
          <p:spPr>
            <a:xfrm>
              <a:off x="8213809" y="6456932"/>
              <a:ext cx="50025" cy="414334"/>
            </a:xfrm>
            <a:custGeom>
              <a:rect b="b" l="l" r="r" t="t"/>
              <a:pathLst>
                <a:path extrusionOk="0" h="414334" w="50025">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25" name="Google Shape;1025;p29"/>
            <p:cNvSpPr/>
            <p:nvPr/>
          </p:nvSpPr>
          <p:spPr>
            <a:xfrm>
              <a:off x="8162378" y="6170796"/>
              <a:ext cx="303868" cy="177679"/>
            </a:xfrm>
            <a:custGeom>
              <a:rect b="b" l="l" r="r" t="t"/>
              <a:pathLst>
                <a:path extrusionOk="0" h="177679" w="303868">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26" name="Google Shape;1026;p29"/>
            <p:cNvSpPr/>
            <p:nvPr/>
          </p:nvSpPr>
          <p:spPr>
            <a:xfrm>
              <a:off x="8214559" y="6271631"/>
              <a:ext cx="317534" cy="186595"/>
            </a:xfrm>
            <a:custGeom>
              <a:rect b="b" l="l" r="r" t="t"/>
              <a:pathLst>
                <a:path extrusionOk="0" h="186595" w="317534">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27" name="Google Shape;1027;p29"/>
            <p:cNvSpPr/>
            <p:nvPr/>
          </p:nvSpPr>
          <p:spPr>
            <a:xfrm>
              <a:off x="8159880" y="6359221"/>
              <a:ext cx="624" cy="749"/>
            </a:xfrm>
            <a:custGeom>
              <a:rect b="b" l="l" r="r" t="t"/>
              <a:pathLst>
                <a:path extrusionOk="0" h="749" w="624">
                  <a:moveTo>
                    <a:pt x="0" y="750"/>
                  </a:moveTo>
                  <a:lnTo>
                    <a:pt x="0" y="750"/>
                  </a:lnTo>
                  <a:lnTo>
                    <a:pt x="625" y="0"/>
                  </a:lnTo>
                  <a:cubicBezTo>
                    <a:pt x="437" y="262"/>
                    <a:pt x="225" y="525"/>
                    <a:pt x="0" y="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28" name="Google Shape;1028;p29"/>
            <p:cNvSpPr/>
            <p:nvPr/>
          </p:nvSpPr>
          <p:spPr>
            <a:xfrm>
              <a:off x="8142715" y="6346226"/>
              <a:ext cx="16789" cy="18602"/>
            </a:xfrm>
            <a:custGeom>
              <a:rect b="b" l="l" r="r" t="t"/>
              <a:pathLst>
                <a:path extrusionOk="0" h="18602" w="16789">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29" name="Google Shape;1029;p29"/>
            <p:cNvSpPr/>
            <p:nvPr/>
          </p:nvSpPr>
          <p:spPr>
            <a:xfrm>
              <a:off x="10208369" y="581900"/>
              <a:ext cx="81589" cy="84716"/>
            </a:xfrm>
            <a:custGeom>
              <a:rect b="b" l="l" r="r" t="t"/>
              <a:pathLst>
                <a:path extrusionOk="0" h="84716" w="81589">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30" name="Google Shape;1030;p29"/>
            <p:cNvSpPr/>
            <p:nvPr/>
          </p:nvSpPr>
          <p:spPr>
            <a:xfrm>
              <a:off x="10284176" y="665405"/>
              <a:ext cx="6282" cy="1128261"/>
            </a:xfrm>
            <a:custGeom>
              <a:rect b="b" l="l" r="r" t="t"/>
              <a:pathLst>
                <a:path extrusionOk="0" h="1128261" w="6282">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31" name="Google Shape;1031;p29"/>
            <p:cNvSpPr/>
            <p:nvPr/>
          </p:nvSpPr>
          <p:spPr>
            <a:xfrm>
              <a:off x="9805294" y="1824529"/>
              <a:ext cx="387707" cy="187925"/>
            </a:xfrm>
            <a:custGeom>
              <a:rect b="b" l="l" r="r" t="t"/>
              <a:pathLst>
                <a:path extrusionOk="0" h="187925" w="387707">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32" name="Google Shape;1032;p29"/>
            <p:cNvSpPr/>
            <p:nvPr/>
          </p:nvSpPr>
          <p:spPr>
            <a:xfrm>
              <a:off x="10282088" y="1790293"/>
              <a:ext cx="4497" cy="446072"/>
            </a:xfrm>
            <a:custGeom>
              <a:rect b="b" l="l" r="r" t="t"/>
              <a:pathLst>
                <a:path extrusionOk="0" h="446072" w="4497">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33" name="Google Shape;1033;p29"/>
            <p:cNvSpPr/>
            <p:nvPr/>
          </p:nvSpPr>
          <p:spPr>
            <a:xfrm>
              <a:off x="10285211" y="2237989"/>
              <a:ext cx="12494" cy="12495"/>
            </a:xfrm>
            <a:custGeom>
              <a:rect b="b" l="l" r="r" t="t"/>
              <a:pathLst>
                <a:path extrusionOk="0" h="12495" w="1249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34" name="Google Shape;1034;p29"/>
            <p:cNvSpPr/>
            <p:nvPr/>
          </p:nvSpPr>
          <p:spPr>
            <a:xfrm>
              <a:off x="9226544" y="2278348"/>
              <a:ext cx="526647" cy="257772"/>
            </a:xfrm>
            <a:custGeom>
              <a:rect b="b" l="l" r="r" t="t"/>
              <a:pathLst>
                <a:path extrusionOk="0" h="257772" w="526647">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35" name="Google Shape;1035;p29"/>
            <p:cNvSpPr/>
            <p:nvPr/>
          </p:nvSpPr>
          <p:spPr>
            <a:xfrm>
              <a:off x="9766310" y="2281347"/>
              <a:ext cx="44480" cy="54103"/>
            </a:xfrm>
            <a:custGeom>
              <a:rect b="b" l="l" r="r" t="t"/>
              <a:pathLst>
                <a:path extrusionOk="0" h="54103" w="44480">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36" name="Google Shape;1036;p29"/>
            <p:cNvSpPr/>
            <p:nvPr/>
          </p:nvSpPr>
          <p:spPr>
            <a:xfrm>
              <a:off x="9812540" y="2143027"/>
              <a:ext cx="387332" cy="192173"/>
            </a:xfrm>
            <a:custGeom>
              <a:rect b="b" l="l" r="r" t="t"/>
              <a:pathLst>
                <a:path extrusionOk="0" h="192173" w="387332">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37" name="Google Shape;1037;p29"/>
            <p:cNvSpPr/>
            <p:nvPr/>
          </p:nvSpPr>
          <p:spPr>
            <a:xfrm>
              <a:off x="9810541" y="2333701"/>
              <a:ext cx="12494" cy="749"/>
            </a:xfrm>
            <a:custGeom>
              <a:rect b="b" l="l" r="r" t="t"/>
              <a:pathLst>
                <a:path extrusionOk="0" h="749" w="12494">
                  <a:moveTo>
                    <a:pt x="0" y="750"/>
                  </a:moveTo>
                  <a:cubicBezTo>
                    <a:pt x="0" y="750"/>
                    <a:pt x="0" y="750"/>
                    <a:pt x="0" y="0"/>
                  </a:cubicBezTo>
                  <a:lnTo>
                    <a:pt x="0" y="0"/>
                  </a:lnTo>
                  <a:cubicBezTo>
                    <a:pt x="0" y="0"/>
                    <a:pt x="0" y="625"/>
                    <a:pt x="0" y="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38" name="Google Shape;1038;p29"/>
            <p:cNvSpPr/>
            <p:nvPr/>
          </p:nvSpPr>
          <p:spPr>
            <a:xfrm>
              <a:off x="9348866" y="2236490"/>
              <a:ext cx="935470" cy="461400"/>
            </a:xfrm>
            <a:custGeom>
              <a:rect b="b" l="l" r="r" t="t"/>
              <a:pathLst>
                <a:path extrusionOk="0" h="461400" w="93547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39" name="Google Shape;1039;p29"/>
            <p:cNvSpPr/>
            <p:nvPr/>
          </p:nvSpPr>
          <p:spPr>
            <a:xfrm>
              <a:off x="10285211" y="2235615"/>
              <a:ext cx="55" cy="55"/>
            </a:xfrm>
            <a:custGeom>
              <a:rect b="b" l="l" r="r" t="t"/>
              <a:pathLst>
                <a:path extrusionOk="0" h="55" w="55">
                  <a:moveTo>
                    <a:pt x="0" y="0"/>
                  </a:moveTo>
                  <a:cubicBezTo>
                    <a:pt x="0" y="0"/>
                    <a:pt x="0" y="0"/>
                    <a:pt x="0" y="0"/>
                  </a:cubicBezTo>
                  <a:cubicBezTo>
                    <a:pt x="0" y="0"/>
                    <a:pt x="0" y="0"/>
                    <a:pt x="0" y="0"/>
                  </a:cubicBezTo>
                  <a:cubicBezTo>
                    <a:pt x="0" y="0"/>
                    <a:pt x="125" y="12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40" name="Google Shape;1040;p29"/>
            <p:cNvSpPr/>
            <p:nvPr/>
          </p:nvSpPr>
          <p:spPr>
            <a:xfrm>
              <a:off x="10285461" y="2236990"/>
              <a:ext cx="56" cy="624"/>
            </a:xfrm>
            <a:custGeom>
              <a:rect b="b" l="l" r="r" t="t"/>
              <a:pathLst>
                <a:path extrusionOk="0" h="624" w="56">
                  <a:moveTo>
                    <a:pt x="0" y="0"/>
                  </a:moveTo>
                  <a:cubicBezTo>
                    <a:pt x="75" y="200"/>
                    <a:pt x="75" y="425"/>
                    <a:pt x="0" y="625"/>
                  </a:cubicBezTo>
                  <a:cubicBezTo>
                    <a:pt x="75" y="425"/>
                    <a:pt x="75" y="20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41" name="Google Shape;1041;p29"/>
            <p:cNvSpPr/>
            <p:nvPr/>
          </p:nvSpPr>
          <p:spPr>
            <a:xfrm>
              <a:off x="9802649" y="2007706"/>
              <a:ext cx="9516" cy="325994"/>
            </a:xfrm>
            <a:custGeom>
              <a:rect b="b" l="l" r="r" t="t"/>
              <a:pathLst>
                <a:path extrusionOk="0" h="325994" w="9516">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42" name="Google Shape;1042;p29"/>
            <p:cNvSpPr/>
            <p:nvPr/>
          </p:nvSpPr>
          <p:spPr>
            <a:xfrm>
              <a:off x="9147952" y="2560111"/>
              <a:ext cx="1874" cy="1499"/>
            </a:xfrm>
            <a:custGeom>
              <a:rect b="b" l="l" r="r" t="t"/>
              <a:pathLst>
                <a:path extrusionOk="0" h="1499" w="1874">
                  <a:moveTo>
                    <a:pt x="0" y="1499"/>
                  </a:moveTo>
                  <a:lnTo>
                    <a:pt x="0" y="1499"/>
                  </a:lnTo>
                  <a:cubicBezTo>
                    <a:pt x="562" y="937"/>
                    <a:pt x="1200" y="425"/>
                    <a:pt x="1874" y="0"/>
                  </a:cubicBezTo>
                  <a:cubicBezTo>
                    <a:pt x="1200" y="425"/>
                    <a:pt x="562" y="937"/>
                    <a:pt x="0" y="14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43" name="Google Shape;1043;p29"/>
            <p:cNvSpPr/>
            <p:nvPr/>
          </p:nvSpPr>
          <p:spPr>
            <a:xfrm>
              <a:off x="9145829" y="2574230"/>
              <a:ext cx="65777" cy="66984"/>
            </a:xfrm>
            <a:custGeom>
              <a:rect b="b" l="l" r="r" t="t"/>
              <a:pathLst>
                <a:path extrusionOk="0" h="66984" w="65777">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44" name="Google Shape;1044;p29"/>
            <p:cNvSpPr/>
            <p:nvPr/>
          </p:nvSpPr>
          <p:spPr>
            <a:xfrm>
              <a:off x="9202501" y="2529498"/>
              <a:ext cx="1052" cy="4873"/>
            </a:xfrm>
            <a:custGeom>
              <a:rect b="b" l="l" r="r" t="t"/>
              <a:pathLst>
                <a:path extrusionOk="0" h="4873" w="1052">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45" name="Google Shape;1045;p29"/>
            <p:cNvSpPr/>
            <p:nvPr/>
          </p:nvSpPr>
          <p:spPr>
            <a:xfrm>
              <a:off x="9202751" y="2255232"/>
              <a:ext cx="549940" cy="278764"/>
            </a:xfrm>
            <a:custGeom>
              <a:rect b="b" l="l" r="r" t="t"/>
              <a:pathLst>
                <a:path extrusionOk="0" h="278764" w="549940">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46" name="Google Shape;1046;p29"/>
            <p:cNvSpPr/>
            <p:nvPr/>
          </p:nvSpPr>
          <p:spPr>
            <a:xfrm>
              <a:off x="9266901" y="2596721"/>
              <a:ext cx="82058" cy="100669"/>
            </a:xfrm>
            <a:custGeom>
              <a:rect b="b" l="l" r="r" t="t"/>
              <a:pathLst>
                <a:path extrusionOk="0" h="100669" w="82058">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47" name="Google Shape;1047;p29"/>
            <p:cNvSpPr/>
            <p:nvPr/>
          </p:nvSpPr>
          <p:spPr>
            <a:xfrm>
              <a:off x="10199998" y="2144027"/>
              <a:ext cx="85565" cy="95006"/>
            </a:xfrm>
            <a:custGeom>
              <a:rect b="b" l="l" r="r" t="t"/>
              <a:pathLst>
                <a:path extrusionOk="0" h="95006" w="85565">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48" name="Google Shape;1048;p29"/>
            <p:cNvSpPr/>
            <p:nvPr/>
          </p:nvSpPr>
          <p:spPr>
            <a:xfrm>
              <a:off x="9286892" y="3055039"/>
              <a:ext cx="1499" cy="74"/>
            </a:xfrm>
            <a:custGeom>
              <a:rect b="b" l="l" r="r" t="t"/>
              <a:pathLst>
                <a:path extrusionOk="0" h="74" w="1499">
                  <a:moveTo>
                    <a:pt x="0" y="0"/>
                  </a:moveTo>
                  <a:lnTo>
                    <a:pt x="1500" y="0"/>
                  </a:lnTo>
                  <a:lnTo>
                    <a:pt x="1500" y="0"/>
                  </a:lnTo>
                  <a:cubicBezTo>
                    <a:pt x="1000" y="100"/>
                    <a:pt x="500" y="10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49" name="Google Shape;1049;p29"/>
            <p:cNvSpPr/>
            <p:nvPr/>
          </p:nvSpPr>
          <p:spPr>
            <a:xfrm>
              <a:off x="9280391" y="3066034"/>
              <a:ext cx="22163" cy="123179"/>
            </a:xfrm>
            <a:custGeom>
              <a:rect b="b" l="l" r="r" t="t"/>
              <a:pathLst>
                <a:path extrusionOk="0" h="123179" w="22163">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50" name="Google Shape;1050;p29"/>
            <p:cNvSpPr/>
            <p:nvPr/>
          </p:nvSpPr>
          <p:spPr>
            <a:xfrm>
              <a:off x="9223295" y="2543867"/>
              <a:ext cx="45948" cy="56190"/>
            </a:xfrm>
            <a:custGeom>
              <a:rect b="b" l="l" r="r" t="t"/>
              <a:pathLst>
                <a:path extrusionOk="0" h="56190" w="45948">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51" name="Google Shape;1051;p29"/>
            <p:cNvSpPr/>
            <p:nvPr/>
          </p:nvSpPr>
          <p:spPr>
            <a:xfrm>
              <a:off x="9209351" y="2527411"/>
              <a:ext cx="3698" cy="3211"/>
            </a:xfrm>
            <a:custGeom>
              <a:rect b="b" l="l" r="r" t="t"/>
              <a:pathLst>
                <a:path extrusionOk="0" h="3211" w="3698">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52" name="Google Shape;1052;p29"/>
            <p:cNvSpPr/>
            <p:nvPr/>
          </p:nvSpPr>
          <p:spPr>
            <a:xfrm>
              <a:off x="11497949" y="2024699"/>
              <a:ext cx="43219" cy="40858"/>
            </a:xfrm>
            <a:custGeom>
              <a:rect b="b" l="l" r="r" t="t"/>
              <a:pathLst>
                <a:path extrusionOk="0" h="40858" w="43219">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53" name="Google Shape;1053;p29"/>
            <p:cNvSpPr/>
            <p:nvPr/>
          </p:nvSpPr>
          <p:spPr>
            <a:xfrm>
              <a:off x="11530423" y="2056010"/>
              <a:ext cx="10620" cy="5924"/>
            </a:xfrm>
            <a:custGeom>
              <a:rect b="b" l="l" r="r" t="t"/>
              <a:pathLst>
                <a:path extrusionOk="0" h="5924" w="10620">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54" name="Google Shape;1054;p29"/>
            <p:cNvSpPr/>
            <p:nvPr/>
          </p:nvSpPr>
          <p:spPr>
            <a:xfrm>
              <a:off x="8519849" y="5540547"/>
              <a:ext cx="749" cy="1499"/>
            </a:xfrm>
            <a:custGeom>
              <a:rect b="b" l="l" r="r" t="t"/>
              <a:pathLst>
                <a:path extrusionOk="0" h="1499" w="749">
                  <a:moveTo>
                    <a:pt x="750" y="0"/>
                  </a:moveTo>
                  <a:lnTo>
                    <a:pt x="0" y="1500"/>
                  </a:lnTo>
                  <a:cubicBezTo>
                    <a:pt x="25" y="1212"/>
                    <a:pt x="25" y="912"/>
                    <a:pt x="0" y="6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55" name="Google Shape;1055;p29"/>
            <p:cNvSpPr/>
            <p:nvPr/>
          </p:nvSpPr>
          <p:spPr>
            <a:xfrm>
              <a:off x="8519294" y="5544296"/>
              <a:ext cx="55" cy="1749"/>
            </a:xfrm>
            <a:custGeom>
              <a:rect b="b" l="l" r="r" t="t"/>
              <a:pathLst>
                <a:path extrusionOk="0" h="1749" w="55">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56" name="Google Shape;1056;p29"/>
            <p:cNvSpPr/>
            <p:nvPr/>
          </p:nvSpPr>
          <p:spPr>
            <a:xfrm>
              <a:off x="8522473" y="5537549"/>
              <a:ext cx="624" cy="1082"/>
            </a:xfrm>
            <a:custGeom>
              <a:rect b="b" l="l" r="r" t="t"/>
              <a:pathLst>
                <a:path extrusionOk="0" h="1082" w="624">
                  <a:moveTo>
                    <a:pt x="625" y="0"/>
                  </a:moveTo>
                  <a:lnTo>
                    <a:pt x="625" y="0"/>
                  </a:lnTo>
                  <a:lnTo>
                    <a:pt x="0" y="0"/>
                  </a:lnTo>
                  <a:cubicBezTo>
                    <a:pt x="0" y="0"/>
                    <a:pt x="0" y="0"/>
                    <a:pt x="0" y="750"/>
                  </a:cubicBezTo>
                  <a:cubicBezTo>
                    <a:pt x="0" y="1499"/>
                    <a:pt x="0" y="750"/>
                    <a:pt x="0" y="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57" name="Google Shape;1057;p29"/>
            <p:cNvSpPr/>
            <p:nvPr/>
          </p:nvSpPr>
          <p:spPr>
            <a:xfrm>
              <a:off x="8537966" y="5550044"/>
              <a:ext cx="30986" cy="50605"/>
            </a:xfrm>
            <a:custGeom>
              <a:rect b="b" l="l" r="r" t="t"/>
              <a:pathLst>
                <a:path extrusionOk="0" h="50605" w="30986">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58" name="Google Shape;1058;p29"/>
            <p:cNvSpPr/>
            <p:nvPr/>
          </p:nvSpPr>
          <p:spPr>
            <a:xfrm>
              <a:off x="8570129" y="5592652"/>
              <a:ext cx="244" cy="1999"/>
            </a:xfrm>
            <a:custGeom>
              <a:rect b="b" l="l" r="r" t="t"/>
              <a:pathLst>
                <a:path extrusionOk="0" h="1999" w="244">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59" name="Google Shape;1059;p29"/>
            <p:cNvSpPr/>
            <p:nvPr/>
          </p:nvSpPr>
          <p:spPr>
            <a:xfrm>
              <a:off x="8945993" y="5894781"/>
              <a:ext cx="246190" cy="155627"/>
            </a:xfrm>
            <a:custGeom>
              <a:rect b="b" l="l" r="r" t="t"/>
              <a:pathLst>
                <a:path extrusionOk="0" h="155627" w="246190">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60" name="Google Shape;1060;p29"/>
            <p:cNvSpPr/>
            <p:nvPr/>
          </p:nvSpPr>
          <p:spPr>
            <a:xfrm>
              <a:off x="11044258" y="2145901"/>
              <a:ext cx="218655" cy="126324"/>
            </a:xfrm>
            <a:custGeom>
              <a:rect b="b" l="l" r="r" t="t"/>
              <a:pathLst>
                <a:path extrusionOk="0" h="126324" w="218655">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61" name="Google Shape;1061;p29"/>
            <p:cNvSpPr/>
            <p:nvPr/>
          </p:nvSpPr>
          <p:spPr>
            <a:xfrm>
              <a:off x="11257418" y="2135966"/>
              <a:ext cx="36106" cy="27553"/>
            </a:xfrm>
            <a:custGeom>
              <a:rect b="b" l="l" r="r" t="t"/>
              <a:pathLst>
                <a:path extrusionOk="0" h="27553" w="36106">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62" name="Google Shape;1062;p29"/>
            <p:cNvSpPr/>
            <p:nvPr/>
          </p:nvSpPr>
          <p:spPr>
            <a:xfrm>
              <a:off x="11024314" y="2283221"/>
              <a:ext cx="14571" cy="18369"/>
            </a:xfrm>
            <a:custGeom>
              <a:rect b="b" l="l" r="r" t="t"/>
              <a:pathLst>
                <a:path extrusionOk="0" h="18369" w="14571">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63" name="Google Shape;1063;p29"/>
            <p:cNvSpPr/>
            <p:nvPr/>
          </p:nvSpPr>
          <p:spPr>
            <a:xfrm>
              <a:off x="11368368" y="2148525"/>
              <a:ext cx="17242" cy="27614"/>
            </a:xfrm>
            <a:custGeom>
              <a:rect b="b" l="l" r="r" t="t"/>
              <a:pathLst>
                <a:path extrusionOk="0" h="27614" w="17242">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64" name="Google Shape;1064;p29"/>
            <p:cNvSpPr/>
            <p:nvPr/>
          </p:nvSpPr>
          <p:spPr>
            <a:xfrm>
              <a:off x="11356566" y="2176889"/>
              <a:ext cx="28670" cy="213418"/>
            </a:xfrm>
            <a:custGeom>
              <a:rect b="b" l="l" r="r" t="t"/>
              <a:pathLst>
                <a:path extrusionOk="0" h="213418" w="28670">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65" name="Google Shape;1065;p29"/>
            <p:cNvSpPr/>
            <p:nvPr/>
          </p:nvSpPr>
          <p:spPr>
            <a:xfrm>
              <a:off x="11376614" y="2165471"/>
              <a:ext cx="1499" cy="46"/>
            </a:xfrm>
            <a:custGeom>
              <a:rect b="b" l="l" r="r" t="t"/>
              <a:pathLst>
                <a:path extrusionOk="0" h="46" w="1499">
                  <a:moveTo>
                    <a:pt x="0" y="47"/>
                  </a:moveTo>
                  <a:cubicBezTo>
                    <a:pt x="500" y="-16"/>
                    <a:pt x="1000" y="-16"/>
                    <a:pt x="1500" y="47"/>
                  </a:cubicBezTo>
                  <a:lnTo>
                    <a:pt x="250" y="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66" name="Google Shape;1066;p29"/>
            <p:cNvSpPr/>
            <p:nvPr/>
          </p:nvSpPr>
          <p:spPr>
            <a:xfrm>
              <a:off x="8946414" y="4430740"/>
              <a:ext cx="3123" cy="1124"/>
            </a:xfrm>
            <a:custGeom>
              <a:rect b="b" l="l" r="r" t="t"/>
              <a:pathLst>
                <a:path extrusionOk="0" h="1124" w="3123">
                  <a:moveTo>
                    <a:pt x="0" y="1125"/>
                  </a:moveTo>
                  <a:lnTo>
                    <a:pt x="0" y="1125"/>
                  </a:lnTo>
                  <a:cubicBezTo>
                    <a:pt x="937" y="512"/>
                    <a:pt x="2012" y="125"/>
                    <a:pt x="3124" y="0"/>
                  </a:cubicBezTo>
                  <a:lnTo>
                    <a:pt x="31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67" name="Google Shape;1067;p29"/>
            <p:cNvSpPr/>
            <p:nvPr/>
          </p:nvSpPr>
          <p:spPr>
            <a:xfrm>
              <a:off x="8959284" y="4445484"/>
              <a:ext cx="5872" cy="3123"/>
            </a:xfrm>
            <a:custGeom>
              <a:rect b="b" l="l" r="r" t="t"/>
              <a:pathLst>
                <a:path extrusionOk="0" h="3123" w="5872">
                  <a:moveTo>
                    <a:pt x="0" y="375"/>
                  </a:moveTo>
                  <a:lnTo>
                    <a:pt x="0" y="3124"/>
                  </a:lnTo>
                  <a:lnTo>
                    <a:pt x="5872" y="0"/>
                  </a:lnTo>
                  <a:cubicBezTo>
                    <a:pt x="4036" y="862"/>
                    <a:pt x="1937" y="999"/>
                    <a:pt x="0" y="3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68" name="Google Shape;1068;p29"/>
            <p:cNvSpPr/>
            <p:nvPr/>
          </p:nvSpPr>
          <p:spPr>
            <a:xfrm>
              <a:off x="9629730" y="5359120"/>
              <a:ext cx="19630" cy="62600"/>
            </a:xfrm>
            <a:custGeom>
              <a:rect b="b" l="l" r="r" t="t"/>
              <a:pathLst>
                <a:path extrusionOk="0" h="62600" w="1963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69" name="Google Shape;1069;p29"/>
            <p:cNvSpPr/>
            <p:nvPr/>
          </p:nvSpPr>
          <p:spPr>
            <a:xfrm>
              <a:off x="8921925" y="6425695"/>
              <a:ext cx="14048" cy="17518"/>
            </a:xfrm>
            <a:custGeom>
              <a:rect b="b" l="l" r="r" t="t"/>
              <a:pathLst>
                <a:path extrusionOk="0" h="17518" w="1404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70" name="Google Shape;1070;p29"/>
            <p:cNvSpPr/>
            <p:nvPr/>
          </p:nvSpPr>
          <p:spPr>
            <a:xfrm>
              <a:off x="8935420" y="6426319"/>
              <a:ext cx="12494" cy="12495"/>
            </a:xfrm>
            <a:custGeom>
              <a:rect b="b" l="l" r="r" t="t"/>
              <a:pathLst>
                <a:path extrusionOk="0" h="12495" w="1249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71" name="Google Shape;1071;p29"/>
            <p:cNvSpPr/>
            <p:nvPr/>
          </p:nvSpPr>
          <p:spPr>
            <a:xfrm>
              <a:off x="8913929" y="6385836"/>
              <a:ext cx="21490" cy="40233"/>
            </a:xfrm>
            <a:custGeom>
              <a:rect b="b" l="l" r="r" t="t"/>
              <a:pathLst>
                <a:path extrusionOk="0" h="40233" w="21490">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72" name="Google Shape;1072;p29"/>
            <p:cNvSpPr/>
            <p:nvPr/>
          </p:nvSpPr>
          <p:spPr>
            <a:xfrm>
              <a:off x="9394471" y="6100074"/>
              <a:ext cx="25489" cy="44982"/>
            </a:xfrm>
            <a:custGeom>
              <a:rect b="b" l="l" r="r" t="t"/>
              <a:pathLst>
                <a:path extrusionOk="0" h="44982" w="25489">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73" name="Google Shape;1073;p29"/>
            <p:cNvSpPr/>
            <p:nvPr/>
          </p:nvSpPr>
          <p:spPr>
            <a:xfrm>
              <a:off x="8915334" y="6316738"/>
              <a:ext cx="113294" cy="79094"/>
            </a:xfrm>
            <a:custGeom>
              <a:rect b="b" l="l" r="r" t="t"/>
              <a:pathLst>
                <a:path extrusionOk="0" h="79094" w="1132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74" name="Google Shape;1074;p29"/>
            <p:cNvSpPr/>
            <p:nvPr/>
          </p:nvSpPr>
          <p:spPr>
            <a:xfrm>
              <a:off x="10671294" y="2038694"/>
              <a:ext cx="23512" cy="278888"/>
            </a:xfrm>
            <a:custGeom>
              <a:rect b="b" l="l" r="r" t="t"/>
              <a:pathLst>
                <a:path extrusionOk="0" h="278888" w="23512">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75" name="Google Shape;1075;p29"/>
            <p:cNvSpPr/>
            <p:nvPr/>
          </p:nvSpPr>
          <p:spPr>
            <a:xfrm>
              <a:off x="10677122" y="1852143"/>
              <a:ext cx="21457" cy="198295"/>
            </a:xfrm>
            <a:custGeom>
              <a:rect b="b" l="l" r="r" t="t"/>
              <a:pathLst>
                <a:path extrusionOk="0" h="198295" w="21457">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76" name="Google Shape;1076;p29"/>
            <p:cNvSpPr/>
            <p:nvPr/>
          </p:nvSpPr>
          <p:spPr>
            <a:xfrm>
              <a:off x="8591568" y="3968299"/>
              <a:ext cx="26988" cy="13369"/>
            </a:xfrm>
            <a:custGeom>
              <a:rect b="b" l="l" r="r" t="t"/>
              <a:pathLst>
                <a:path extrusionOk="0" h="13369" w="26988">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77" name="Google Shape;1077;p29"/>
            <p:cNvSpPr/>
            <p:nvPr/>
          </p:nvSpPr>
          <p:spPr>
            <a:xfrm>
              <a:off x="8629302" y="3977671"/>
              <a:ext cx="336854" cy="453943"/>
            </a:xfrm>
            <a:custGeom>
              <a:rect b="b" l="l" r="r" t="t"/>
              <a:pathLst>
                <a:path extrusionOk="0" h="453943" w="336854">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78" name="Google Shape;1078;p29"/>
            <p:cNvSpPr/>
            <p:nvPr/>
          </p:nvSpPr>
          <p:spPr>
            <a:xfrm>
              <a:off x="8618931" y="3966550"/>
              <a:ext cx="624" cy="1374"/>
            </a:xfrm>
            <a:custGeom>
              <a:rect b="b" l="l" r="r" t="t"/>
              <a:pathLst>
                <a:path extrusionOk="0" h="1374" w="62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79" name="Google Shape;1079;p29"/>
            <p:cNvSpPr/>
            <p:nvPr/>
          </p:nvSpPr>
          <p:spPr>
            <a:xfrm>
              <a:off x="8620805" y="3963051"/>
              <a:ext cx="1499" cy="1249"/>
            </a:xfrm>
            <a:custGeom>
              <a:rect b="b" l="l" r="r" t="t"/>
              <a:pathLst>
                <a:path extrusionOk="0" h="1249" w="1499">
                  <a:moveTo>
                    <a:pt x="875" y="625"/>
                  </a:moveTo>
                  <a:lnTo>
                    <a:pt x="0" y="1250"/>
                  </a:lnTo>
                  <a:lnTo>
                    <a:pt x="0" y="1250"/>
                  </a:lnTo>
                  <a:cubicBezTo>
                    <a:pt x="412" y="737"/>
                    <a:pt x="924" y="313"/>
                    <a:pt x="149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80" name="Google Shape;1080;p29"/>
            <p:cNvSpPr/>
            <p:nvPr/>
          </p:nvSpPr>
          <p:spPr>
            <a:xfrm>
              <a:off x="8626803" y="3976546"/>
              <a:ext cx="17848" cy="18913"/>
            </a:xfrm>
            <a:custGeom>
              <a:rect b="b" l="l" r="r" t="t"/>
              <a:pathLst>
                <a:path extrusionOk="0" h="18913" w="17848">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81" name="Google Shape;1081;p29"/>
            <p:cNvSpPr/>
            <p:nvPr/>
          </p:nvSpPr>
          <p:spPr>
            <a:xfrm>
              <a:off x="8625303" y="3979670"/>
              <a:ext cx="10370" cy="9871"/>
            </a:xfrm>
            <a:custGeom>
              <a:rect b="b" l="l" r="r" t="t"/>
              <a:pathLst>
                <a:path extrusionOk="0" h="9871" w="10370">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82" name="Google Shape;1082;p29"/>
            <p:cNvSpPr/>
            <p:nvPr/>
          </p:nvSpPr>
          <p:spPr>
            <a:xfrm>
              <a:off x="8617931" y="3969799"/>
              <a:ext cx="12494" cy="12495"/>
            </a:xfrm>
            <a:custGeom>
              <a:rect b="b" l="l" r="r" t="t"/>
              <a:pathLst>
                <a:path extrusionOk="0" h="12495" w="1249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83" name="Google Shape;1083;p29"/>
            <p:cNvSpPr/>
            <p:nvPr/>
          </p:nvSpPr>
          <p:spPr>
            <a:xfrm>
              <a:off x="8211482" y="3969674"/>
              <a:ext cx="418569" cy="233282"/>
            </a:xfrm>
            <a:custGeom>
              <a:rect b="b" l="l" r="r" t="t"/>
              <a:pathLst>
                <a:path extrusionOk="0" h="233282" w="418569">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84" name="Google Shape;1084;p29"/>
            <p:cNvSpPr/>
            <p:nvPr/>
          </p:nvSpPr>
          <p:spPr>
            <a:xfrm>
              <a:off x="7076098" y="4313162"/>
              <a:ext cx="66845" cy="325316"/>
            </a:xfrm>
            <a:custGeom>
              <a:rect b="b" l="l" r="r" t="t"/>
              <a:pathLst>
                <a:path extrusionOk="0" h="325316" w="66845">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85" name="Google Shape;1085;p29"/>
            <p:cNvSpPr/>
            <p:nvPr/>
          </p:nvSpPr>
          <p:spPr>
            <a:xfrm>
              <a:off x="6990260" y="3773627"/>
              <a:ext cx="103329" cy="552119"/>
            </a:xfrm>
            <a:custGeom>
              <a:rect b="b" l="l" r="r" t="t"/>
              <a:pathLst>
                <a:path extrusionOk="0" h="552119" w="10332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86" name="Google Shape;1086;p29"/>
            <p:cNvSpPr/>
            <p:nvPr/>
          </p:nvSpPr>
          <p:spPr>
            <a:xfrm>
              <a:off x="6991509" y="3765755"/>
              <a:ext cx="1249" cy="1749"/>
            </a:xfrm>
            <a:custGeom>
              <a:rect b="b" l="l" r="r" t="t"/>
              <a:pathLst>
                <a:path extrusionOk="0" h="1749" w="1249">
                  <a:moveTo>
                    <a:pt x="750" y="625"/>
                  </a:moveTo>
                  <a:lnTo>
                    <a:pt x="0" y="1749"/>
                  </a:lnTo>
                  <a:lnTo>
                    <a:pt x="124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87" name="Google Shape;1087;p29"/>
            <p:cNvSpPr/>
            <p:nvPr/>
          </p:nvSpPr>
          <p:spPr>
            <a:xfrm>
              <a:off x="6993883" y="3763506"/>
              <a:ext cx="1499" cy="874"/>
            </a:xfrm>
            <a:custGeom>
              <a:rect b="b" l="l" r="r" t="t"/>
              <a:pathLst>
                <a:path extrusionOk="0" h="874" w="1499">
                  <a:moveTo>
                    <a:pt x="1000" y="250"/>
                  </a:moveTo>
                  <a:lnTo>
                    <a:pt x="0" y="875"/>
                  </a:lnTo>
                  <a:lnTo>
                    <a:pt x="149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88" name="Google Shape;1088;p29"/>
            <p:cNvSpPr/>
            <p:nvPr/>
          </p:nvSpPr>
          <p:spPr>
            <a:xfrm>
              <a:off x="6990579" y="3769379"/>
              <a:ext cx="111" cy="1999"/>
            </a:xfrm>
            <a:custGeom>
              <a:rect b="b" l="l" r="r" t="t"/>
              <a:pathLst>
                <a:path extrusionOk="0" h="1999" w="111">
                  <a:moveTo>
                    <a:pt x="56" y="500"/>
                  </a:moveTo>
                  <a:lnTo>
                    <a:pt x="56" y="1999"/>
                  </a:lnTo>
                  <a:cubicBezTo>
                    <a:pt x="-19" y="1337"/>
                    <a:pt x="-19" y="662"/>
                    <a:pt x="56" y="0"/>
                  </a:cubicBezTo>
                  <a:cubicBezTo>
                    <a:pt x="56" y="0"/>
                    <a:pt x="181" y="375"/>
                    <a:pt x="56" y="5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89" name="Google Shape;1089;p29"/>
            <p:cNvSpPr/>
            <p:nvPr/>
          </p:nvSpPr>
          <p:spPr>
            <a:xfrm>
              <a:off x="6997382" y="3762506"/>
              <a:ext cx="12494" cy="12495"/>
            </a:xfrm>
            <a:custGeom>
              <a:rect b="b" l="l" r="r" t="t"/>
              <a:pathLst>
                <a:path extrusionOk="0" h="12495" w="1249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90" name="Google Shape;1090;p29"/>
            <p:cNvSpPr/>
            <p:nvPr/>
          </p:nvSpPr>
          <p:spPr>
            <a:xfrm>
              <a:off x="8328806" y="4370264"/>
              <a:ext cx="57225" cy="83841"/>
            </a:xfrm>
            <a:custGeom>
              <a:rect b="b" l="l" r="r" t="t"/>
              <a:pathLst>
                <a:path extrusionOk="0" h="83841" w="57225">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91" name="Google Shape;1091;p29"/>
            <p:cNvSpPr/>
            <p:nvPr/>
          </p:nvSpPr>
          <p:spPr>
            <a:xfrm>
              <a:off x="8371465" y="4436087"/>
              <a:ext cx="236418" cy="335644"/>
            </a:xfrm>
            <a:custGeom>
              <a:rect b="b" l="l" r="r" t="t"/>
              <a:pathLst>
                <a:path extrusionOk="0" h="335644" w="236418">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92" name="Google Shape;1092;p29"/>
            <p:cNvSpPr/>
            <p:nvPr/>
          </p:nvSpPr>
          <p:spPr>
            <a:xfrm>
              <a:off x="8322934" y="4393130"/>
              <a:ext cx="6247" cy="3623"/>
            </a:xfrm>
            <a:custGeom>
              <a:rect b="b" l="l" r="r" t="t"/>
              <a:pathLst>
                <a:path extrusionOk="0" h="3623" w="6247">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93" name="Google Shape;1093;p29"/>
            <p:cNvSpPr/>
            <p:nvPr/>
          </p:nvSpPr>
          <p:spPr>
            <a:xfrm>
              <a:off x="8333180" y="4377636"/>
              <a:ext cx="874" cy="1874"/>
            </a:xfrm>
            <a:custGeom>
              <a:rect b="b" l="l" r="r" t="t"/>
              <a:pathLst>
                <a:path extrusionOk="0" h="1874" w="874">
                  <a:moveTo>
                    <a:pt x="0" y="0"/>
                  </a:moveTo>
                  <a:lnTo>
                    <a:pt x="875" y="1874"/>
                  </a:lnTo>
                  <a:cubicBezTo>
                    <a:pt x="812" y="1674"/>
                    <a:pt x="812" y="1449"/>
                    <a:pt x="875" y="12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94" name="Google Shape;1094;p29"/>
            <p:cNvSpPr/>
            <p:nvPr/>
          </p:nvSpPr>
          <p:spPr>
            <a:xfrm>
              <a:off x="7982487" y="4379011"/>
              <a:ext cx="343945" cy="190306"/>
            </a:xfrm>
            <a:custGeom>
              <a:rect b="b" l="l" r="r" t="t"/>
              <a:pathLst>
                <a:path extrusionOk="0" h="190306" w="343945">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95" name="Google Shape;1095;p29"/>
            <p:cNvSpPr/>
            <p:nvPr/>
          </p:nvSpPr>
          <p:spPr>
            <a:xfrm>
              <a:off x="8110151" y="5486069"/>
              <a:ext cx="150980" cy="224591"/>
            </a:xfrm>
            <a:custGeom>
              <a:rect b="b" l="l" r="r" t="t"/>
              <a:pathLst>
                <a:path extrusionOk="0" h="224591" w="150980">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96" name="Google Shape;1096;p29"/>
            <p:cNvSpPr/>
            <p:nvPr/>
          </p:nvSpPr>
          <p:spPr>
            <a:xfrm>
              <a:off x="11415288" y="2932619"/>
              <a:ext cx="112636" cy="123544"/>
            </a:xfrm>
            <a:custGeom>
              <a:rect b="b" l="l" r="r" t="t"/>
              <a:pathLst>
                <a:path extrusionOk="0" h="123544" w="112636">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97" name="Google Shape;1097;p29"/>
            <p:cNvSpPr/>
            <p:nvPr/>
          </p:nvSpPr>
          <p:spPr>
            <a:xfrm>
              <a:off x="12009341" y="3255209"/>
              <a:ext cx="74967" cy="79718"/>
            </a:xfrm>
            <a:custGeom>
              <a:rect b="b" l="l" r="r" t="t"/>
              <a:pathLst>
                <a:path extrusionOk="0" h="79718" w="74967">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98" name="Google Shape;1098;p29"/>
            <p:cNvSpPr/>
            <p:nvPr/>
          </p:nvSpPr>
          <p:spPr>
            <a:xfrm>
              <a:off x="11854158" y="3086901"/>
              <a:ext cx="169736" cy="187301"/>
            </a:xfrm>
            <a:custGeom>
              <a:rect b="b" l="l" r="r" t="t"/>
              <a:pathLst>
                <a:path extrusionOk="0" h="187301" w="169736">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099" name="Google Shape;1099;p29"/>
            <p:cNvSpPr/>
            <p:nvPr/>
          </p:nvSpPr>
          <p:spPr>
            <a:xfrm>
              <a:off x="11860655" y="3085901"/>
              <a:ext cx="1249" cy="999"/>
            </a:xfrm>
            <a:custGeom>
              <a:rect b="b" l="l" r="r" t="t"/>
              <a:pathLst>
                <a:path extrusionOk="0" h="999" w="1249">
                  <a:moveTo>
                    <a:pt x="1000" y="750"/>
                  </a:moveTo>
                  <a:cubicBezTo>
                    <a:pt x="724" y="437"/>
                    <a:pt x="387" y="175"/>
                    <a:pt x="0" y="0"/>
                  </a:cubicBezTo>
                  <a:cubicBezTo>
                    <a:pt x="0" y="0"/>
                    <a:pt x="875" y="0"/>
                    <a:pt x="1249" y="1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00" name="Google Shape;1100;p29"/>
            <p:cNvSpPr/>
            <p:nvPr/>
          </p:nvSpPr>
          <p:spPr>
            <a:xfrm>
              <a:off x="8552965" y="5585868"/>
              <a:ext cx="40977" cy="272177"/>
            </a:xfrm>
            <a:custGeom>
              <a:rect b="b" l="l" r="r" t="t"/>
              <a:pathLst>
                <a:path extrusionOk="0" h="272177" w="409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01" name="Google Shape;1101;p29"/>
            <p:cNvSpPr/>
            <p:nvPr/>
          </p:nvSpPr>
          <p:spPr>
            <a:xfrm>
              <a:off x="8575580" y="5845413"/>
              <a:ext cx="24359" cy="76107"/>
            </a:xfrm>
            <a:custGeom>
              <a:rect b="b" l="l" r="r" t="t"/>
              <a:pathLst>
                <a:path extrusionOk="0" h="76107" w="24359">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02" name="Google Shape;1102;p29"/>
            <p:cNvSpPr/>
            <p:nvPr/>
          </p:nvSpPr>
          <p:spPr>
            <a:xfrm>
              <a:off x="12040078" y="3614566"/>
              <a:ext cx="112465" cy="1033213"/>
            </a:xfrm>
            <a:custGeom>
              <a:rect b="b" l="l" r="r" t="t"/>
              <a:pathLst>
                <a:path extrusionOk="0" h="1033213" w="112465">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03" name="Google Shape;1103;p29"/>
            <p:cNvSpPr/>
            <p:nvPr/>
          </p:nvSpPr>
          <p:spPr>
            <a:xfrm>
              <a:off x="11855688" y="1305111"/>
              <a:ext cx="141283" cy="83444"/>
            </a:xfrm>
            <a:custGeom>
              <a:rect b="b" l="l" r="r" t="t"/>
              <a:pathLst>
                <a:path extrusionOk="0" h="83444" w="141283">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04" name="Google Shape;1104;p29"/>
            <p:cNvSpPr/>
            <p:nvPr/>
          </p:nvSpPr>
          <p:spPr>
            <a:xfrm>
              <a:off x="11033013" y="2299590"/>
              <a:ext cx="1374" cy="12495"/>
            </a:xfrm>
            <a:custGeom>
              <a:rect b="b" l="l" r="r" t="t"/>
              <a:pathLst>
                <a:path extrusionOk="0" h="12495" w="1374">
                  <a:moveTo>
                    <a:pt x="1375" y="0"/>
                  </a:moveTo>
                  <a:lnTo>
                    <a:pt x="0" y="0"/>
                  </a:lnTo>
                  <a:lnTo>
                    <a:pt x="125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05" name="Google Shape;1105;p29"/>
            <p:cNvSpPr/>
            <p:nvPr/>
          </p:nvSpPr>
          <p:spPr>
            <a:xfrm>
              <a:off x="11025766" y="2271726"/>
              <a:ext cx="3623" cy="16743"/>
            </a:xfrm>
            <a:custGeom>
              <a:rect b="b" l="l" r="r" t="t"/>
              <a:pathLst>
                <a:path extrusionOk="0" h="16743" w="362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06" name="Google Shape;1106;p29"/>
            <p:cNvSpPr/>
            <p:nvPr/>
          </p:nvSpPr>
          <p:spPr>
            <a:xfrm>
              <a:off x="10986533" y="3140505"/>
              <a:ext cx="22886" cy="144161"/>
            </a:xfrm>
            <a:custGeom>
              <a:rect b="b" l="l" r="r" t="t"/>
              <a:pathLst>
                <a:path extrusionOk="0" h="144161" w="22886">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07" name="Google Shape;1107;p29"/>
            <p:cNvSpPr/>
            <p:nvPr/>
          </p:nvSpPr>
          <p:spPr>
            <a:xfrm>
              <a:off x="10991703" y="2868988"/>
              <a:ext cx="27441" cy="283012"/>
            </a:xfrm>
            <a:custGeom>
              <a:rect b="b" l="l" r="r" t="t"/>
              <a:pathLst>
                <a:path extrusionOk="0" h="283012" w="27441">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08" name="Google Shape;1108;p29"/>
            <p:cNvSpPr/>
            <p:nvPr/>
          </p:nvSpPr>
          <p:spPr>
            <a:xfrm>
              <a:off x="10205620" y="5210585"/>
              <a:ext cx="17341" cy="22084"/>
            </a:xfrm>
            <a:custGeom>
              <a:rect b="b" l="l" r="r" t="t"/>
              <a:pathLst>
                <a:path extrusionOk="0" h="22084" w="17341">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09" name="Google Shape;1109;p29"/>
            <p:cNvSpPr/>
            <p:nvPr/>
          </p:nvSpPr>
          <p:spPr>
            <a:xfrm>
              <a:off x="9733018" y="5473074"/>
              <a:ext cx="29043" cy="30083"/>
            </a:xfrm>
            <a:custGeom>
              <a:rect b="b" l="l" r="r" t="t"/>
              <a:pathLst>
                <a:path extrusionOk="0" h="30083" w="2904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10" name="Google Shape;1110;p29"/>
            <p:cNvSpPr/>
            <p:nvPr/>
          </p:nvSpPr>
          <p:spPr>
            <a:xfrm>
              <a:off x="8649043" y="3967300"/>
              <a:ext cx="337479" cy="452444"/>
            </a:xfrm>
            <a:custGeom>
              <a:rect b="b" l="l" r="r" t="t"/>
              <a:pathLst>
                <a:path extrusionOk="0" h="452444" w="337479">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11" name="Google Shape;1111;p29"/>
            <p:cNvSpPr/>
            <p:nvPr/>
          </p:nvSpPr>
          <p:spPr>
            <a:xfrm>
              <a:off x="8643920" y="3966800"/>
              <a:ext cx="20404" cy="18839"/>
            </a:xfrm>
            <a:custGeom>
              <a:rect b="b" l="l" r="r" t="t"/>
              <a:pathLst>
                <a:path extrusionOk="0" h="18839" w="20404">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12" name="Google Shape;1112;p29"/>
            <p:cNvSpPr/>
            <p:nvPr/>
          </p:nvSpPr>
          <p:spPr>
            <a:xfrm>
              <a:off x="8643046" y="3914946"/>
              <a:ext cx="79216" cy="57227"/>
            </a:xfrm>
            <a:custGeom>
              <a:rect b="b" l="l" r="r" t="t"/>
              <a:pathLst>
                <a:path extrusionOk="0" h="57227" w="79216">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13" name="Google Shape;1113;p29"/>
            <p:cNvSpPr/>
            <p:nvPr/>
          </p:nvSpPr>
          <p:spPr>
            <a:xfrm>
              <a:off x="7474301" y="4443110"/>
              <a:ext cx="91507" cy="133744"/>
            </a:xfrm>
            <a:custGeom>
              <a:rect b="b" l="l" r="r" t="t"/>
              <a:pathLst>
                <a:path extrusionOk="0" h="133744" w="91507">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14" name="Google Shape;1114;p29"/>
            <p:cNvSpPr/>
            <p:nvPr/>
          </p:nvSpPr>
          <p:spPr>
            <a:xfrm>
              <a:off x="7413077" y="4350897"/>
              <a:ext cx="76217" cy="108585"/>
            </a:xfrm>
            <a:custGeom>
              <a:rect b="b" l="l" r="r" t="t"/>
              <a:pathLst>
                <a:path extrusionOk="0" h="108585" w="76217">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15" name="Google Shape;1115;p29"/>
            <p:cNvSpPr/>
            <p:nvPr/>
          </p:nvSpPr>
          <p:spPr>
            <a:xfrm>
              <a:off x="7307373" y="3615690"/>
              <a:ext cx="121285" cy="750445"/>
            </a:xfrm>
            <a:custGeom>
              <a:rect b="b" l="l" r="r" t="t"/>
              <a:pathLst>
                <a:path extrusionOk="0" h="750445" w="12128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16" name="Google Shape;1116;p29"/>
            <p:cNvSpPr/>
            <p:nvPr/>
          </p:nvSpPr>
          <p:spPr>
            <a:xfrm>
              <a:off x="11944744" y="1855267"/>
              <a:ext cx="67471" cy="76719"/>
            </a:xfrm>
            <a:custGeom>
              <a:rect b="b" l="l" r="r" t="t"/>
              <a:pathLst>
                <a:path extrusionOk="0" h="76719" w="67471">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17" name="Google Shape;1117;p29"/>
            <p:cNvSpPr/>
            <p:nvPr/>
          </p:nvSpPr>
          <p:spPr>
            <a:xfrm>
              <a:off x="11998418" y="1912160"/>
              <a:ext cx="125920" cy="124659"/>
            </a:xfrm>
            <a:custGeom>
              <a:rect b="b" l="l" r="r" t="t"/>
              <a:pathLst>
                <a:path extrusionOk="0" h="124659" w="125920">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18" name="Google Shape;1118;p29"/>
            <p:cNvSpPr/>
            <p:nvPr/>
          </p:nvSpPr>
          <p:spPr>
            <a:xfrm>
              <a:off x="9135161" y="2648576"/>
              <a:ext cx="25923" cy="192423"/>
            </a:xfrm>
            <a:custGeom>
              <a:rect b="b" l="l" r="r" t="t"/>
              <a:pathLst>
                <a:path extrusionOk="0" h="192423" w="259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19" name="Google Shape;1119;p29"/>
            <p:cNvSpPr/>
            <p:nvPr/>
          </p:nvSpPr>
          <p:spPr>
            <a:xfrm>
              <a:off x="9142981" y="2829878"/>
              <a:ext cx="53707" cy="729708"/>
            </a:xfrm>
            <a:custGeom>
              <a:rect b="b" l="l" r="r" t="t"/>
              <a:pathLst>
                <a:path extrusionOk="0" h="729708" w="53707">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20" name="Google Shape;1120;p29"/>
            <p:cNvSpPr/>
            <p:nvPr/>
          </p:nvSpPr>
          <p:spPr>
            <a:xfrm>
              <a:off x="9082106" y="3549465"/>
              <a:ext cx="114839" cy="73097"/>
            </a:xfrm>
            <a:custGeom>
              <a:rect b="b" l="l" r="r" t="t"/>
              <a:pathLst>
                <a:path extrusionOk="0" h="73097" w="114839">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21" name="Google Shape;1121;p29"/>
            <p:cNvSpPr/>
            <p:nvPr/>
          </p:nvSpPr>
          <p:spPr>
            <a:xfrm>
              <a:off x="9024381" y="3601753"/>
              <a:ext cx="70171" cy="47299"/>
            </a:xfrm>
            <a:custGeom>
              <a:rect b="b" l="l" r="r" t="t"/>
              <a:pathLst>
                <a:path extrusionOk="0" h="47299" w="70171">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22" name="Google Shape;1122;p29"/>
            <p:cNvSpPr/>
            <p:nvPr/>
          </p:nvSpPr>
          <p:spPr>
            <a:xfrm>
              <a:off x="9788988" y="4152476"/>
              <a:ext cx="43418" cy="37239"/>
            </a:xfrm>
            <a:custGeom>
              <a:rect b="b" l="l" r="r" t="t"/>
              <a:pathLst>
                <a:path extrusionOk="0" h="37239" w="43418">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23" name="Google Shape;1123;p29"/>
            <p:cNvSpPr/>
            <p:nvPr/>
          </p:nvSpPr>
          <p:spPr>
            <a:xfrm>
              <a:off x="9820560" y="4101894"/>
              <a:ext cx="109451" cy="71203"/>
            </a:xfrm>
            <a:custGeom>
              <a:rect b="b" l="l" r="r" t="t"/>
              <a:pathLst>
                <a:path extrusionOk="0" h="71203" w="109451">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24" name="Google Shape;1124;p29"/>
            <p:cNvSpPr/>
            <p:nvPr/>
          </p:nvSpPr>
          <p:spPr>
            <a:xfrm>
              <a:off x="8827841" y="3424891"/>
              <a:ext cx="78022" cy="101380"/>
            </a:xfrm>
            <a:custGeom>
              <a:rect b="b" l="l" r="r" t="t"/>
              <a:pathLst>
                <a:path extrusionOk="0" h="101380" w="78022">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25" name="Google Shape;1125;p29"/>
            <p:cNvSpPr/>
            <p:nvPr/>
          </p:nvSpPr>
          <p:spPr>
            <a:xfrm>
              <a:off x="8676059" y="3226716"/>
              <a:ext cx="166372" cy="215879"/>
            </a:xfrm>
            <a:custGeom>
              <a:rect b="b" l="l" r="r" t="t"/>
              <a:pathLst>
                <a:path extrusionOk="0" h="215879" w="166372">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26" name="Google Shape;1126;p29"/>
            <p:cNvSpPr/>
            <p:nvPr/>
          </p:nvSpPr>
          <p:spPr>
            <a:xfrm>
              <a:off x="7291381" y="4688595"/>
              <a:ext cx="146310" cy="222577"/>
            </a:xfrm>
            <a:custGeom>
              <a:rect b="b" l="l" r="r" t="t"/>
              <a:pathLst>
                <a:path extrusionOk="0" h="222577" w="146310">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27" name="Google Shape;1127;p29"/>
            <p:cNvSpPr/>
            <p:nvPr/>
          </p:nvSpPr>
          <p:spPr>
            <a:xfrm>
              <a:off x="7421325" y="4894260"/>
              <a:ext cx="55521" cy="82168"/>
            </a:xfrm>
            <a:custGeom>
              <a:rect b="b" l="l" r="r" t="t"/>
              <a:pathLst>
                <a:path extrusionOk="0" h="82168" w="55521">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28" name="Google Shape;1128;p29"/>
            <p:cNvSpPr/>
            <p:nvPr/>
          </p:nvSpPr>
          <p:spPr>
            <a:xfrm>
              <a:off x="8958410" y="5290646"/>
              <a:ext cx="17333" cy="23367"/>
            </a:xfrm>
            <a:custGeom>
              <a:rect b="b" l="l" r="r" t="t"/>
              <a:pathLst>
                <a:path extrusionOk="0" h="23367" w="17333">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29" name="Google Shape;1129;p29"/>
            <p:cNvSpPr/>
            <p:nvPr/>
          </p:nvSpPr>
          <p:spPr>
            <a:xfrm>
              <a:off x="8519099" y="5544714"/>
              <a:ext cx="12494" cy="2456"/>
            </a:xfrm>
            <a:custGeom>
              <a:rect b="b" l="l" r="r" t="t"/>
              <a:pathLst>
                <a:path extrusionOk="0" h="2456" w="12494">
                  <a:moveTo>
                    <a:pt x="0" y="1332"/>
                  </a:moveTo>
                  <a:lnTo>
                    <a:pt x="0" y="2456"/>
                  </a:lnTo>
                  <a:cubicBezTo>
                    <a:pt x="0" y="1706"/>
                    <a:pt x="0" y="957"/>
                    <a:pt x="0" y="207"/>
                  </a:cubicBezTo>
                  <a:cubicBezTo>
                    <a:pt x="0" y="-543"/>
                    <a:pt x="0" y="957"/>
                    <a:pt x="0" y="13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30" name="Google Shape;1130;p29"/>
            <p:cNvSpPr/>
            <p:nvPr/>
          </p:nvSpPr>
          <p:spPr>
            <a:xfrm>
              <a:off x="8519849" y="5541797"/>
              <a:ext cx="874" cy="1874"/>
            </a:xfrm>
            <a:custGeom>
              <a:rect b="b" l="l" r="r" t="t"/>
              <a:pathLst>
                <a:path extrusionOk="0" h="1874" w="874">
                  <a:moveTo>
                    <a:pt x="0" y="875"/>
                  </a:moveTo>
                  <a:lnTo>
                    <a:pt x="0" y="1874"/>
                  </a:lnTo>
                  <a:cubicBezTo>
                    <a:pt x="237" y="1225"/>
                    <a:pt x="537" y="600"/>
                    <a:pt x="875" y="0"/>
                  </a:cubicBezTo>
                  <a:cubicBezTo>
                    <a:pt x="612" y="325"/>
                    <a:pt x="325" y="612"/>
                    <a:pt x="0" y="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31" name="Google Shape;1131;p29"/>
            <p:cNvSpPr/>
            <p:nvPr/>
          </p:nvSpPr>
          <p:spPr>
            <a:xfrm>
              <a:off x="8523597" y="5293608"/>
              <a:ext cx="446226" cy="259434"/>
            </a:xfrm>
            <a:custGeom>
              <a:rect b="b" l="l" r="r" t="t"/>
              <a:pathLst>
                <a:path extrusionOk="0" h="259434" w="446226">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32" name="Google Shape;1132;p29"/>
            <p:cNvSpPr/>
            <p:nvPr/>
          </p:nvSpPr>
          <p:spPr>
            <a:xfrm>
              <a:off x="8521848" y="5538174"/>
              <a:ext cx="1124" cy="1249"/>
            </a:xfrm>
            <a:custGeom>
              <a:rect b="b" l="l" r="r" t="t"/>
              <a:pathLst>
                <a:path extrusionOk="0" h="1249" w="1124">
                  <a:moveTo>
                    <a:pt x="0" y="500"/>
                  </a:moveTo>
                  <a:lnTo>
                    <a:pt x="0" y="1249"/>
                  </a:lnTo>
                  <a:lnTo>
                    <a:pt x="1124" y="0"/>
                  </a:lnTo>
                  <a:cubicBezTo>
                    <a:pt x="1124" y="0"/>
                    <a:pt x="125" y="375"/>
                    <a:pt x="0" y="5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33" name="Google Shape;1133;p29"/>
            <p:cNvSpPr/>
            <p:nvPr/>
          </p:nvSpPr>
          <p:spPr>
            <a:xfrm>
              <a:off x="7925731" y="3827356"/>
              <a:ext cx="34360" cy="49230"/>
            </a:xfrm>
            <a:custGeom>
              <a:rect b="b" l="l" r="r" t="t"/>
              <a:pathLst>
                <a:path extrusionOk="0" h="49230" w="3436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34" name="Google Shape;1134;p29"/>
            <p:cNvSpPr/>
            <p:nvPr/>
          </p:nvSpPr>
          <p:spPr>
            <a:xfrm>
              <a:off x="7934852" y="3816610"/>
              <a:ext cx="38858" cy="48480"/>
            </a:xfrm>
            <a:custGeom>
              <a:rect b="b" l="l" r="r" t="t"/>
              <a:pathLst>
                <a:path extrusionOk="0" h="48480" w="38858">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35" name="Google Shape;1135;p29"/>
            <p:cNvSpPr/>
            <p:nvPr/>
          </p:nvSpPr>
          <p:spPr>
            <a:xfrm>
              <a:off x="12094179" y="2022615"/>
              <a:ext cx="33042" cy="192758"/>
            </a:xfrm>
            <a:custGeom>
              <a:rect b="b" l="l" r="r" t="t"/>
              <a:pathLst>
                <a:path extrusionOk="0" h="192758" w="33042">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36" name="Google Shape;1136;p29"/>
            <p:cNvSpPr/>
            <p:nvPr/>
          </p:nvSpPr>
          <p:spPr>
            <a:xfrm>
              <a:off x="12089419" y="2202250"/>
              <a:ext cx="22029" cy="68608"/>
            </a:xfrm>
            <a:custGeom>
              <a:rect b="b" l="l" r="r" t="t"/>
              <a:pathLst>
                <a:path extrusionOk="0" h="68608" w="22029">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37" name="Google Shape;1137;p29"/>
            <p:cNvSpPr/>
            <p:nvPr/>
          </p:nvSpPr>
          <p:spPr>
            <a:xfrm>
              <a:off x="7741810" y="6719077"/>
              <a:ext cx="39358" cy="153438"/>
            </a:xfrm>
            <a:custGeom>
              <a:rect b="b" l="l" r="r" t="t"/>
              <a:pathLst>
                <a:path extrusionOk="0" h="153438" w="3935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38" name="Google Shape;1138;p29"/>
            <p:cNvSpPr/>
            <p:nvPr/>
          </p:nvSpPr>
          <p:spPr>
            <a:xfrm>
              <a:off x="11295824" y="3876086"/>
              <a:ext cx="79790" cy="58015"/>
            </a:xfrm>
            <a:custGeom>
              <a:rect b="b" l="l" r="r" t="t"/>
              <a:pathLst>
                <a:path extrusionOk="0" h="58015" w="79790">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39" name="Google Shape;1139;p29"/>
            <p:cNvSpPr/>
            <p:nvPr/>
          </p:nvSpPr>
          <p:spPr>
            <a:xfrm>
              <a:off x="11540544" y="3783623"/>
              <a:ext cx="42481" cy="53853"/>
            </a:xfrm>
            <a:custGeom>
              <a:rect b="b" l="l" r="r" t="t"/>
              <a:pathLst>
                <a:path extrusionOk="0" h="53853" w="42481">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40" name="Google Shape;1140;p29"/>
            <p:cNvSpPr/>
            <p:nvPr/>
          </p:nvSpPr>
          <p:spPr>
            <a:xfrm>
              <a:off x="11567388" y="3818916"/>
              <a:ext cx="100147" cy="114105"/>
            </a:xfrm>
            <a:custGeom>
              <a:rect b="b" l="l" r="r" t="t"/>
              <a:pathLst>
                <a:path extrusionOk="0" h="114105" w="100147">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41" name="Google Shape;1141;p29"/>
            <p:cNvSpPr/>
            <p:nvPr/>
          </p:nvSpPr>
          <p:spPr>
            <a:xfrm>
              <a:off x="11673236" y="3084652"/>
              <a:ext cx="191495" cy="116953"/>
            </a:xfrm>
            <a:custGeom>
              <a:rect b="b" l="l" r="r" t="t"/>
              <a:pathLst>
                <a:path extrusionOk="0" h="116953" w="191495">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42" name="Google Shape;1142;p29"/>
            <p:cNvSpPr/>
            <p:nvPr/>
          </p:nvSpPr>
          <p:spPr>
            <a:xfrm>
              <a:off x="11665115" y="3209102"/>
              <a:ext cx="1249" cy="37"/>
            </a:xfrm>
            <a:custGeom>
              <a:rect b="b" l="l" r="r" t="t"/>
              <a:pathLst>
                <a:path extrusionOk="0" h="37" w="1249">
                  <a:moveTo>
                    <a:pt x="1249" y="0"/>
                  </a:moveTo>
                  <a:cubicBezTo>
                    <a:pt x="837" y="50"/>
                    <a:pt x="412" y="50"/>
                    <a:pt x="0" y="0"/>
                  </a:cubicBezTo>
                  <a:lnTo>
                    <a:pt x="99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43" name="Google Shape;1143;p29"/>
            <p:cNvSpPr/>
            <p:nvPr/>
          </p:nvSpPr>
          <p:spPr>
            <a:xfrm>
              <a:off x="11664115" y="3180968"/>
              <a:ext cx="21415" cy="28134"/>
            </a:xfrm>
            <a:custGeom>
              <a:rect b="b" l="l" r="r" t="t"/>
              <a:pathLst>
                <a:path extrusionOk="0" h="28134" w="21415">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44" name="Google Shape;1144;p29"/>
            <p:cNvSpPr/>
            <p:nvPr/>
          </p:nvSpPr>
          <p:spPr>
            <a:xfrm>
              <a:off x="11347627" y="3480681"/>
              <a:ext cx="261145" cy="161248"/>
            </a:xfrm>
            <a:custGeom>
              <a:rect b="b" l="l" r="r" t="t"/>
              <a:pathLst>
                <a:path extrusionOk="0" h="161248" w="261145">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45" name="Google Shape;1145;p29"/>
            <p:cNvSpPr/>
            <p:nvPr/>
          </p:nvSpPr>
          <p:spPr>
            <a:xfrm>
              <a:off x="11230428" y="3624811"/>
              <a:ext cx="117074" cy="72720"/>
            </a:xfrm>
            <a:custGeom>
              <a:rect b="b" l="l" r="r" t="t"/>
              <a:pathLst>
                <a:path extrusionOk="0" h="72720" w="117074">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46" name="Google Shape;1146;p29"/>
            <p:cNvSpPr/>
            <p:nvPr/>
          </p:nvSpPr>
          <p:spPr>
            <a:xfrm>
              <a:off x="11207313" y="3668919"/>
              <a:ext cx="28237" cy="32861"/>
            </a:xfrm>
            <a:custGeom>
              <a:rect b="b" l="l" r="r" t="t"/>
              <a:pathLst>
                <a:path extrusionOk="0" h="32861" w="28237">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47" name="Google Shape;1147;p29"/>
            <p:cNvSpPr/>
            <p:nvPr/>
          </p:nvSpPr>
          <p:spPr>
            <a:xfrm>
              <a:off x="11220038" y="3683534"/>
              <a:ext cx="170819" cy="189178"/>
            </a:xfrm>
            <a:custGeom>
              <a:rect b="b" l="l" r="r" t="t"/>
              <a:pathLst>
                <a:path extrusionOk="0" h="189178" w="170819">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48" name="Google Shape;1148;p29"/>
            <p:cNvSpPr/>
            <p:nvPr/>
          </p:nvSpPr>
          <p:spPr>
            <a:xfrm>
              <a:off x="11636502" y="4096623"/>
              <a:ext cx="155058" cy="96961"/>
            </a:xfrm>
            <a:custGeom>
              <a:rect b="b" l="l" r="r" t="t"/>
              <a:pathLst>
                <a:path extrusionOk="0" h="96961" w="155058">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49" name="Google Shape;1149;p29"/>
            <p:cNvSpPr/>
            <p:nvPr/>
          </p:nvSpPr>
          <p:spPr>
            <a:xfrm>
              <a:off x="11635003" y="4180715"/>
              <a:ext cx="1374" cy="1124"/>
            </a:xfrm>
            <a:custGeom>
              <a:rect b="b" l="l" r="r" t="t"/>
              <a:pathLst>
                <a:path extrusionOk="0" h="1124" w="1374">
                  <a:moveTo>
                    <a:pt x="0" y="1125"/>
                  </a:moveTo>
                  <a:cubicBezTo>
                    <a:pt x="425" y="712"/>
                    <a:pt x="887" y="337"/>
                    <a:pt x="1374" y="0"/>
                  </a:cubicBezTo>
                  <a:lnTo>
                    <a:pt x="137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50" name="Google Shape;1150;p29"/>
            <p:cNvSpPr/>
            <p:nvPr/>
          </p:nvSpPr>
          <p:spPr>
            <a:xfrm>
              <a:off x="11631754" y="4194959"/>
              <a:ext cx="1124" cy="1874"/>
            </a:xfrm>
            <a:custGeom>
              <a:rect b="b" l="l" r="r" t="t"/>
              <a:pathLst>
                <a:path extrusionOk="0" h="1874" w="112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51" name="Google Shape;1151;p29"/>
            <p:cNvSpPr/>
            <p:nvPr/>
          </p:nvSpPr>
          <p:spPr>
            <a:xfrm>
              <a:off x="12040203" y="4643655"/>
              <a:ext cx="131193" cy="147941"/>
            </a:xfrm>
            <a:custGeom>
              <a:rect b="b" l="l" r="r" t="t"/>
              <a:pathLst>
                <a:path extrusionOk="0" h="147941" w="131193">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52" name="Google Shape;1152;p29"/>
            <p:cNvSpPr/>
            <p:nvPr/>
          </p:nvSpPr>
          <p:spPr>
            <a:xfrm>
              <a:off x="8547712" y="5860670"/>
              <a:ext cx="18760" cy="21788"/>
            </a:xfrm>
            <a:custGeom>
              <a:rect b="b" l="l" r="r" t="t"/>
              <a:pathLst>
                <a:path extrusionOk="0" h="21788" w="18760">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53" name="Google Shape;1153;p29"/>
            <p:cNvSpPr/>
            <p:nvPr/>
          </p:nvSpPr>
          <p:spPr>
            <a:xfrm>
              <a:off x="8196989" y="4202456"/>
              <a:ext cx="136996" cy="191409"/>
            </a:xfrm>
            <a:custGeom>
              <a:rect b="b" l="l" r="r" t="t"/>
              <a:pathLst>
                <a:path extrusionOk="0" h="191409" w="136996">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54" name="Google Shape;1154;p29"/>
            <p:cNvSpPr/>
            <p:nvPr/>
          </p:nvSpPr>
          <p:spPr>
            <a:xfrm>
              <a:off x="8190241" y="4202081"/>
              <a:ext cx="22189" cy="16971"/>
            </a:xfrm>
            <a:custGeom>
              <a:rect b="b" l="l" r="r" t="t"/>
              <a:pathLst>
                <a:path extrusionOk="0" h="16971" w="22189">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55" name="Google Shape;1155;p29"/>
            <p:cNvSpPr/>
            <p:nvPr/>
          </p:nvSpPr>
          <p:spPr>
            <a:xfrm>
              <a:off x="9878690" y="5274279"/>
              <a:ext cx="387404" cy="236697"/>
            </a:xfrm>
            <a:custGeom>
              <a:rect b="b" l="l" r="r" t="t"/>
              <a:pathLst>
                <a:path extrusionOk="0" h="236697" w="387404">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56" name="Google Shape;1156;p29"/>
            <p:cNvSpPr/>
            <p:nvPr/>
          </p:nvSpPr>
          <p:spPr>
            <a:xfrm>
              <a:off x="9020397" y="3631434"/>
              <a:ext cx="19231" cy="58851"/>
            </a:xfrm>
            <a:custGeom>
              <a:rect b="b" l="l" r="r" t="t"/>
              <a:pathLst>
                <a:path extrusionOk="0" h="58851" w="1923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57" name="Google Shape;1157;p29"/>
            <p:cNvSpPr/>
            <p:nvPr/>
          </p:nvSpPr>
          <p:spPr>
            <a:xfrm>
              <a:off x="9021653" y="3679040"/>
              <a:ext cx="21220" cy="75719"/>
            </a:xfrm>
            <a:custGeom>
              <a:rect b="b" l="l" r="r" t="t"/>
              <a:pathLst>
                <a:path extrusionOk="0" h="75719" w="21220">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58" name="Google Shape;1158;p29"/>
            <p:cNvSpPr/>
            <p:nvPr/>
          </p:nvSpPr>
          <p:spPr>
            <a:xfrm>
              <a:off x="10995529" y="3387906"/>
              <a:ext cx="4123" cy="17368"/>
            </a:xfrm>
            <a:custGeom>
              <a:rect b="b" l="l" r="r" t="t"/>
              <a:pathLst>
                <a:path extrusionOk="0" h="17368" w="4123">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59" name="Google Shape;1159;p29"/>
            <p:cNvSpPr/>
            <p:nvPr/>
          </p:nvSpPr>
          <p:spPr>
            <a:xfrm>
              <a:off x="10991656" y="3376585"/>
              <a:ext cx="1499" cy="74"/>
            </a:xfrm>
            <a:custGeom>
              <a:rect b="b" l="l" r="r" t="t"/>
              <a:pathLst>
                <a:path extrusionOk="0" h="74" w="1499">
                  <a:moveTo>
                    <a:pt x="0" y="75"/>
                  </a:moveTo>
                  <a:lnTo>
                    <a:pt x="0" y="75"/>
                  </a:lnTo>
                  <a:cubicBezTo>
                    <a:pt x="500" y="13"/>
                    <a:pt x="1000" y="13"/>
                    <a:pt x="1500" y="75"/>
                  </a:cubicBezTo>
                  <a:cubicBezTo>
                    <a:pt x="1000" y="-25"/>
                    <a:pt x="500" y="-25"/>
                    <a:pt x="0" y="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60" name="Google Shape;1160;p29"/>
            <p:cNvSpPr/>
            <p:nvPr/>
          </p:nvSpPr>
          <p:spPr>
            <a:xfrm>
              <a:off x="10984534" y="3396402"/>
              <a:ext cx="14619" cy="21991"/>
            </a:xfrm>
            <a:custGeom>
              <a:rect b="b" l="l" r="r" t="t"/>
              <a:pathLst>
                <a:path extrusionOk="0" h="21991" w="14619">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61" name="Google Shape;1161;p29"/>
            <p:cNvSpPr/>
            <p:nvPr/>
          </p:nvSpPr>
          <p:spPr>
            <a:xfrm>
              <a:off x="8581322" y="6543272"/>
              <a:ext cx="134941" cy="97711"/>
            </a:xfrm>
            <a:custGeom>
              <a:rect b="b" l="l" r="r" t="t"/>
              <a:pathLst>
                <a:path extrusionOk="0" h="97711" w="13494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62" name="Google Shape;1162;p29"/>
            <p:cNvSpPr/>
            <p:nvPr/>
          </p:nvSpPr>
          <p:spPr>
            <a:xfrm>
              <a:off x="9413088" y="6065463"/>
              <a:ext cx="114200" cy="75595"/>
            </a:xfrm>
            <a:custGeom>
              <a:rect b="b" l="l" r="r" t="t"/>
              <a:pathLst>
                <a:path extrusionOk="0" h="75595" w="114200">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63" name="Google Shape;1163;p29"/>
            <p:cNvSpPr/>
            <p:nvPr/>
          </p:nvSpPr>
          <p:spPr>
            <a:xfrm>
              <a:off x="9409465" y="6141558"/>
              <a:ext cx="874" cy="1874"/>
            </a:xfrm>
            <a:custGeom>
              <a:rect b="b" l="l" r="r" t="t"/>
              <a:pathLst>
                <a:path extrusionOk="0" h="1874" w="874">
                  <a:moveTo>
                    <a:pt x="874" y="1874"/>
                  </a:moveTo>
                  <a:lnTo>
                    <a:pt x="0" y="0"/>
                  </a:lnTo>
                  <a:cubicBezTo>
                    <a:pt x="0" y="0"/>
                    <a:pt x="0" y="625"/>
                    <a:pt x="0" y="875"/>
                  </a:cubicBezTo>
                  <a:cubicBezTo>
                    <a:pt x="0" y="1125"/>
                    <a:pt x="750" y="1499"/>
                    <a:pt x="874" y="18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64" name="Google Shape;1164;p29"/>
            <p:cNvSpPr/>
            <p:nvPr/>
          </p:nvSpPr>
          <p:spPr>
            <a:xfrm>
              <a:off x="7803409" y="4979022"/>
              <a:ext cx="33360" cy="31487"/>
            </a:xfrm>
            <a:custGeom>
              <a:rect b="b" l="l" r="r" t="t"/>
              <a:pathLst>
                <a:path extrusionOk="0" h="31487" w="33360">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65" name="Google Shape;1165;p29"/>
            <p:cNvSpPr/>
            <p:nvPr/>
          </p:nvSpPr>
          <p:spPr>
            <a:xfrm>
              <a:off x="8563955" y="5911123"/>
              <a:ext cx="35828" cy="33637"/>
            </a:xfrm>
            <a:custGeom>
              <a:rect b="b" l="l" r="r" t="t"/>
              <a:pathLst>
                <a:path extrusionOk="0" h="33637" w="35828">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66" name="Google Shape;1166;p29"/>
            <p:cNvSpPr/>
            <p:nvPr/>
          </p:nvSpPr>
          <p:spPr>
            <a:xfrm>
              <a:off x="7693034" y="6418073"/>
              <a:ext cx="10792" cy="47106"/>
            </a:xfrm>
            <a:custGeom>
              <a:rect b="b" l="l" r="r" t="t"/>
              <a:pathLst>
                <a:path extrusionOk="0" h="47106" w="10792">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67" name="Google Shape;1167;p29"/>
            <p:cNvSpPr/>
            <p:nvPr/>
          </p:nvSpPr>
          <p:spPr>
            <a:xfrm>
              <a:off x="7738603" y="6715079"/>
              <a:ext cx="3331" cy="2748"/>
            </a:xfrm>
            <a:custGeom>
              <a:rect b="b" l="l" r="r" t="t"/>
              <a:pathLst>
                <a:path extrusionOk="0" h="2748" w="3331">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68" name="Google Shape;1168;p29"/>
            <p:cNvSpPr/>
            <p:nvPr/>
          </p:nvSpPr>
          <p:spPr>
            <a:xfrm>
              <a:off x="7465211" y="6704583"/>
              <a:ext cx="274475" cy="165544"/>
            </a:xfrm>
            <a:custGeom>
              <a:rect b="b" l="l" r="r" t="t"/>
              <a:pathLst>
                <a:path extrusionOk="0" h="165544" w="274475">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69" name="Google Shape;1169;p29"/>
            <p:cNvSpPr/>
            <p:nvPr/>
          </p:nvSpPr>
          <p:spPr>
            <a:xfrm>
              <a:off x="7739686" y="6715829"/>
              <a:ext cx="874" cy="1374"/>
            </a:xfrm>
            <a:custGeom>
              <a:rect b="b" l="l" r="r" t="t"/>
              <a:pathLst>
                <a:path extrusionOk="0" h="1374" w="874">
                  <a:moveTo>
                    <a:pt x="875" y="0"/>
                  </a:moveTo>
                  <a:lnTo>
                    <a:pt x="875" y="0"/>
                  </a:lnTo>
                  <a:lnTo>
                    <a:pt x="0" y="1374"/>
                  </a:lnTo>
                  <a:cubicBezTo>
                    <a:pt x="350" y="962"/>
                    <a:pt x="650" y="500"/>
                    <a:pt x="87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70" name="Google Shape;1170;p29"/>
            <p:cNvSpPr/>
            <p:nvPr/>
          </p:nvSpPr>
          <p:spPr>
            <a:xfrm>
              <a:off x="10979411" y="3424766"/>
              <a:ext cx="4373" cy="5997"/>
            </a:xfrm>
            <a:custGeom>
              <a:rect b="b" l="l" r="r" t="t"/>
              <a:pathLst>
                <a:path extrusionOk="0" h="5997" w="4373">
                  <a:moveTo>
                    <a:pt x="2874" y="4248"/>
                  </a:moveTo>
                  <a:lnTo>
                    <a:pt x="4373" y="5998"/>
                  </a:lnTo>
                  <a:cubicBezTo>
                    <a:pt x="3024" y="4248"/>
                    <a:pt x="2162" y="2187"/>
                    <a:pt x="1874" y="0"/>
                  </a:cubicBezTo>
                  <a:lnTo>
                    <a:pt x="0" y="10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71" name="Google Shape;1171;p29"/>
            <p:cNvSpPr/>
            <p:nvPr/>
          </p:nvSpPr>
          <p:spPr>
            <a:xfrm>
              <a:off x="10987408" y="3405024"/>
              <a:ext cx="8746" cy="9996"/>
            </a:xfrm>
            <a:custGeom>
              <a:rect b="b" l="l" r="r" t="t"/>
              <a:pathLst>
                <a:path extrusionOk="0" h="9996" w="874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72" name="Google Shape;1172;p29"/>
            <p:cNvSpPr/>
            <p:nvPr/>
          </p:nvSpPr>
          <p:spPr>
            <a:xfrm>
              <a:off x="10981285" y="3412146"/>
              <a:ext cx="240992" cy="275347"/>
            </a:xfrm>
            <a:custGeom>
              <a:rect b="b" l="l" r="r" t="t"/>
              <a:pathLst>
                <a:path extrusionOk="0" h="275347" w="240992">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73" name="Google Shape;1173;p29"/>
            <p:cNvSpPr/>
            <p:nvPr/>
          </p:nvSpPr>
          <p:spPr>
            <a:xfrm>
              <a:off x="10771001" y="3403025"/>
              <a:ext cx="218699" cy="134196"/>
            </a:xfrm>
            <a:custGeom>
              <a:rect b="b" l="l" r="r" t="t"/>
              <a:pathLst>
                <a:path extrusionOk="0" h="134196" w="218699">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74" name="Google Shape;1174;p29"/>
            <p:cNvSpPr/>
            <p:nvPr/>
          </p:nvSpPr>
          <p:spPr>
            <a:xfrm>
              <a:off x="10753259" y="3517229"/>
              <a:ext cx="23568" cy="22990"/>
            </a:xfrm>
            <a:custGeom>
              <a:rect b="b" l="l" r="r" t="t"/>
              <a:pathLst>
                <a:path extrusionOk="0" h="22990" w="23568">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75" name="Google Shape;1175;p29"/>
            <p:cNvSpPr/>
            <p:nvPr/>
          </p:nvSpPr>
          <p:spPr>
            <a:xfrm>
              <a:off x="11188196" y="4045144"/>
              <a:ext cx="86337" cy="102834"/>
            </a:xfrm>
            <a:custGeom>
              <a:rect b="b" l="l" r="r" t="t"/>
              <a:pathLst>
                <a:path extrusionOk="0" h="102834" w="86337">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76" name="Google Shape;1176;p29"/>
            <p:cNvSpPr/>
            <p:nvPr/>
          </p:nvSpPr>
          <p:spPr>
            <a:xfrm>
              <a:off x="11264107" y="4141105"/>
              <a:ext cx="56" cy="2124"/>
            </a:xfrm>
            <a:custGeom>
              <a:rect b="b" l="l" r="r" t="t"/>
              <a:pathLst>
                <a:path extrusionOk="0" h="2124" w="56">
                  <a:moveTo>
                    <a:pt x="56" y="2124"/>
                  </a:moveTo>
                  <a:lnTo>
                    <a:pt x="56" y="2124"/>
                  </a:lnTo>
                  <a:cubicBezTo>
                    <a:pt x="-19" y="1412"/>
                    <a:pt x="-19" y="712"/>
                    <a:pt x="56" y="0"/>
                  </a:cubicBezTo>
                  <a:cubicBezTo>
                    <a:pt x="-19" y="450"/>
                    <a:pt x="-19" y="925"/>
                    <a:pt x="56" y="13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77" name="Google Shape;1177;p29"/>
            <p:cNvSpPr/>
            <p:nvPr/>
          </p:nvSpPr>
          <p:spPr>
            <a:xfrm>
              <a:off x="11273409" y="4131678"/>
              <a:ext cx="1499" cy="56"/>
            </a:xfrm>
            <a:custGeom>
              <a:rect b="b" l="l" r="r" t="t"/>
              <a:pathLst>
                <a:path extrusionOk="0" h="56" w="1499">
                  <a:moveTo>
                    <a:pt x="0" y="56"/>
                  </a:moveTo>
                  <a:lnTo>
                    <a:pt x="1499" y="56"/>
                  </a:lnTo>
                  <a:cubicBezTo>
                    <a:pt x="1087" y="-19"/>
                    <a:pt x="662" y="-19"/>
                    <a:pt x="250" y="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78" name="Google Shape;1178;p29"/>
            <p:cNvSpPr/>
            <p:nvPr/>
          </p:nvSpPr>
          <p:spPr>
            <a:xfrm>
              <a:off x="11260818" y="4142480"/>
              <a:ext cx="19337" cy="71100"/>
            </a:xfrm>
            <a:custGeom>
              <a:rect b="b" l="l" r="r" t="t"/>
              <a:pathLst>
                <a:path extrusionOk="0" h="71100" w="19337">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79" name="Google Shape;1179;p29"/>
            <p:cNvSpPr/>
            <p:nvPr/>
          </p:nvSpPr>
          <p:spPr>
            <a:xfrm>
              <a:off x="10708278" y="3747512"/>
              <a:ext cx="45625" cy="1066824"/>
            </a:xfrm>
            <a:custGeom>
              <a:rect b="b" l="l" r="r" t="t"/>
              <a:pathLst>
                <a:path extrusionOk="0" h="1066824" w="45625">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80" name="Google Shape;1180;p29"/>
            <p:cNvSpPr/>
            <p:nvPr/>
          </p:nvSpPr>
          <p:spPr>
            <a:xfrm>
              <a:off x="10721897" y="4820210"/>
              <a:ext cx="1499" cy="1374"/>
            </a:xfrm>
            <a:custGeom>
              <a:rect b="b" l="l" r="r" t="t"/>
              <a:pathLst>
                <a:path extrusionOk="0" h="1374" w="1499">
                  <a:moveTo>
                    <a:pt x="0" y="1375"/>
                  </a:moveTo>
                  <a:lnTo>
                    <a:pt x="0" y="1375"/>
                  </a:lnTo>
                  <a:cubicBezTo>
                    <a:pt x="587" y="1012"/>
                    <a:pt x="1087" y="550"/>
                    <a:pt x="1499" y="0"/>
                  </a:cubicBezTo>
                  <a:cubicBezTo>
                    <a:pt x="1062" y="525"/>
                    <a:pt x="562" y="987"/>
                    <a:pt x="0" y="13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81" name="Google Shape;1181;p29"/>
            <p:cNvSpPr/>
            <p:nvPr/>
          </p:nvSpPr>
          <p:spPr>
            <a:xfrm>
              <a:off x="10294155" y="5023379"/>
              <a:ext cx="41658" cy="37273"/>
            </a:xfrm>
            <a:custGeom>
              <a:rect b="b" l="l" r="r" t="t"/>
              <a:pathLst>
                <a:path extrusionOk="0" h="37273" w="41658">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82" name="Google Shape;1182;p29"/>
            <p:cNvSpPr/>
            <p:nvPr/>
          </p:nvSpPr>
          <p:spPr>
            <a:xfrm>
              <a:off x="9374729" y="3280324"/>
              <a:ext cx="546389" cy="689100"/>
            </a:xfrm>
            <a:custGeom>
              <a:rect b="b" l="l" r="r" t="t"/>
              <a:pathLst>
                <a:path extrusionOk="0" h="689100" w="546389">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83" name="Google Shape;1183;p29"/>
            <p:cNvSpPr/>
            <p:nvPr/>
          </p:nvSpPr>
          <p:spPr>
            <a:xfrm>
              <a:off x="9363091" y="3266372"/>
              <a:ext cx="26526" cy="32465"/>
            </a:xfrm>
            <a:custGeom>
              <a:rect b="b" l="l" r="r" t="t"/>
              <a:pathLst>
                <a:path extrusionOk="0" h="32465" w="26526">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84" name="Google Shape;1184;p29"/>
            <p:cNvSpPr/>
            <p:nvPr/>
          </p:nvSpPr>
          <p:spPr>
            <a:xfrm>
              <a:off x="9909907" y="3504234"/>
              <a:ext cx="848849" cy="467494"/>
            </a:xfrm>
            <a:custGeom>
              <a:rect b="b" l="l" r="r" t="t"/>
              <a:pathLst>
                <a:path extrusionOk="0" h="467494" w="848849">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85" name="Google Shape;1185;p29"/>
            <p:cNvSpPr/>
            <p:nvPr/>
          </p:nvSpPr>
          <p:spPr>
            <a:xfrm>
              <a:off x="11355749" y="3222968"/>
              <a:ext cx="17325" cy="28992"/>
            </a:xfrm>
            <a:custGeom>
              <a:rect b="b" l="l" r="r" t="t"/>
              <a:pathLst>
                <a:path extrusionOk="0" h="28992" w="17325">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86" name="Google Shape;1186;p29"/>
            <p:cNvSpPr/>
            <p:nvPr/>
          </p:nvSpPr>
          <p:spPr>
            <a:xfrm>
              <a:off x="11333508" y="3252585"/>
              <a:ext cx="38108" cy="389857"/>
            </a:xfrm>
            <a:custGeom>
              <a:rect b="b" l="l" r="r" t="t"/>
              <a:pathLst>
                <a:path extrusionOk="0" h="389857" w="38108">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87" name="Google Shape;1187;p29"/>
            <p:cNvSpPr/>
            <p:nvPr/>
          </p:nvSpPr>
          <p:spPr>
            <a:xfrm>
              <a:off x="9855741" y="5668996"/>
              <a:ext cx="18897" cy="62350"/>
            </a:xfrm>
            <a:custGeom>
              <a:rect b="b" l="l" r="r" t="t"/>
              <a:pathLst>
                <a:path extrusionOk="0" h="62350" w="18897">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88" name="Google Shape;1188;p29"/>
            <p:cNvSpPr/>
            <p:nvPr/>
          </p:nvSpPr>
          <p:spPr>
            <a:xfrm>
              <a:off x="12012840" y="3668419"/>
              <a:ext cx="43994" cy="298006"/>
            </a:xfrm>
            <a:custGeom>
              <a:rect b="b" l="l" r="r" t="t"/>
              <a:pathLst>
                <a:path extrusionOk="0" h="298006" w="43994">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89" name="Google Shape;1189;p29"/>
            <p:cNvSpPr/>
            <p:nvPr/>
          </p:nvSpPr>
          <p:spPr>
            <a:xfrm>
              <a:off x="10877955" y="6634111"/>
              <a:ext cx="2998" cy="1874"/>
            </a:xfrm>
            <a:custGeom>
              <a:rect b="b" l="l" r="r" t="t"/>
              <a:pathLst>
                <a:path extrusionOk="0" h="1874" w="2998">
                  <a:moveTo>
                    <a:pt x="0" y="1874"/>
                  </a:moveTo>
                  <a:lnTo>
                    <a:pt x="2999" y="0"/>
                  </a:lnTo>
                  <a:cubicBezTo>
                    <a:pt x="2087" y="550"/>
                    <a:pt x="1062" y="900"/>
                    <a:pt x="0" y="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90" name="Google Shape;1190;p29"/>
            <p:cNvSpPr/>
            <p:nvPr/>
          </p:nvSpPr>
          <p:spPr>
            <a:xfrm>
              <a:off x="10462759" y="6614869"/>
              <a:ext cx="412072" cy="257397"/>
            </a:xfrm>
            <a:custGeom>
              <a:rect b="b" l="l" r="r" t="t"/>
              <a:pathLst>
                <a:path extrusionOk="0" h="257397" w="412072">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91" name="Google Shape;1191;p29"/>
            <p:cNvSpPr/>
            <p:nvPr/>
          </p:nvSpPr>
          <p:spPr>
            <a:xfrm>
              <a:off x="10867861" y="6485186"/>
              <a:ext cx="222954" cy="150174"/>
            </a:xfrm>
            <a:custGeom>
              <a:rect b="b" l="l" r="r" t="t"/>
              <a:pathLst>
                <a:path extrusionOk="0" h="150174" w="22295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92" name="Google Shape;1192;p29"/>
            <p:cNvSpPr/>
            <p:nvPr/>
          </p:nvSpPr>
          <p:spPr>
            <a:xfrm>
              <a:off x="11346499" y="4477721"/>
              <a:ext cx="60690" cy="722336"/>
            </a:xfrm>
            <a:custGeom>
              <a:rect b="b" l="l" r="r" t="t"/>
              <a:pathLst>
                <a:path extrusionOk="0" h="722336" w="60690">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93" name="Google Shape;1193;p29"/>
            <p:cNvSpPr/>
            <p:nvPr/>
          </p:nvSpPr>
          <p:spPr>
            <a:xfrm>
              <a:off x="11343863" y="5188438"/>
              <a:ext cx="19028" cy="53978"/>
            </a:xfrm>
            <a:custGeom>
              <a:rect b="b" l="l" r="r" t="t"/>
              <a:pathLst>
                <a:path extrusionOk="0" h="53978" w="1902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94" name="Google Shape;1194;p29"/>
            <p:cNvSpPr/>
            <p:nvPr/>
          </p:nvSpPr>
          <p:spPr>
            <a:xfrm>
              <a:off x="7763457" y="2379156"/>
              <a:ext cx="21209" cy="44758"/>
            </a:xfrm>
            <a:custGeom>
              <a:rect b="b" l="l" r="r" t="t"/>
              <a:pathLst>
                <a:path extrusionOk="0" h="44758" w="21209">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95" name="Google Shape;1195;p29"/>
            <p:cNvSpPr/>
            <p:nvPr/>
          </p:nvSpPr>
          <p:spPr>
            <a:xfrm>
              <a:off x="11067998" y="2166674"/>
              <a:ext cx="317294" cy="174649"/>
            </a:xfrm>
            <a:custGeom>
              <a:rect b="b" l="l" r="r" t="t"/>
              <a:pathLst>
                <a:path extrusionOk="0" h="174649" w="317294">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96" name="Google Shape;1196;p29"/>
            <p:cNvSpPr/>
            <p:nvPr/>
          </p:nvSpPr>
          <p:spPr>
            <a:xfrm>
              <a:off x="10929261" y="2395926"/>
              <a:ext cx="46" cy="1749"/>
            </a:xfrm>
            <a:custGeom>
              <a:rect b="b" l="l" r="r" t="t"/>
              <a:pathLst>
                <a:path extrusionOk="0" h="1749" w="46">
                  <a:moveTo>
                    <a:pt x="47" y="1749"/>
                  </a:moveTo>
                  <a:cubicBezTo>
                    <a:pt x="-16" y="1162"/>
                    <a:pt x="-16" y="587"/>
                    <a:pt x="47" y="0"/>
                  </a:cubicBezTo>
                  <a:cubicBezTo>
                    <a:pt x="-16" y="462"/>
                    <a:pt x="-16" y="912"/>
                    <a:pt x="47" y="13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97" name="Google Shape;1197;p29"/>
            <p:cNvSpPr/>
            <p:nvPr/>
          </p:nvSpPr>
          <p:spPr>
            <a:xfrm>
              <a:off x="10918925" y="2397801"/>
              <a:ext cx="27875" cy="304253"/>
            </a:xfrm>
            <a:custGeom>
              <a:rect b="b" l="l" r="r" t="t"/>
              <a:pathLst>
                <a:path extrusionOk="0" h="304253" w="27875">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98" name="Google Shape;1198;p29"/>
            <p:cNvSpPr/>
            <p:nvPr/>
          </p:nvSpPr>
          <p:spPr>
            <a:xfrm>
              <a:off x="10916936" y="2690309"/>
              <a:ext cx="20044" cy="80217"/>
            </a:xfrm>
            <a:custGeom>
              <a:rect b="b" l="l" r="r" t="t"/>
              <a:pathLst>
                <a:path extrusionOk="0" h="80217" w="20044">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199" name="Google Shape;1199;p29"/>
            <p:cNvSpPr/>
            <p:nvPr/>
          </p:nvSpPr>
          <p:spPr>
            <a:xfrm>
              <a:off x="11004900" y="2856243"/>
              <a:ext cx="367522" cy="406743"/>
            </a:xfrm>
            <a:custGeom>
              <a:rect b="b" l="l" r="r" t="t"/>
              <a:pathLst>
                <a:path extrusionOk="0" h="406743" w="367522">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00" name="Google Shape;1200;p29"/>
            <p:cNvSpPr/>
            <p:nvPr/>
          </p:nvSpPr>
          <p:spPr>
            <a:xfrm>
              <a:off x="10916844" y="2760262"/>
              <a:ext cx="102021" cy="114455"/>
            </a:xfrm>
            <a:custGeom>
              <a:rect b="b" l="l" r="r" t="t"/>
              <a:pathLst>
                <a:path extrusionOk="0" h="114455" w="102021">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01" name="Google Shape;1201;p29"/>
            <p:cNvSpPr/>
            <p:nvPr/>
          </p:nvSpPr>
          <p:spPr>
            <a:xfrm>
              <a:off x="8016441" y="5972375"/>
              <a:ext cx="102205" cy="69596"/>
            </a:xfrm>
            <a:custGeom>
              <a:rect b="b" l="l" r="r" t="t"/>
              <a:pathLst>
                <a:path extrusionOk="0" h="69596" w="102205">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02" name="Google Shape;1202;p29"/>
            <p:cNvSpPr/>
            <p:nvPr/>
          </p:nvSpPr>
          <p:spPr>
            <a:xfrm>
              <a:off x="8011397" y="6034351"/>
              <a:ext cx="46" cy="2123"/>
            </a:xfrm>
            <a:custGeom>
              <a:rect b="b" l="l" r="r" t="t"/>
              <a:pathLst>
                <a:path extrusionOk="0" h="2123" w="46">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03" name="Google Shape;1203;p29"/>
            <p:cNvSpPr/>
            <p:nvPr/>
          </p:nvSpPr>
          <p:spPr>
            <a:xfrm>
              <a:off x="8135640" y="6060215"/>
              <a:ext cx="278754" cy="170806"/>
            </a:xfrm>
            <a:custGeom>
              <a:rect b="b" l="l" r="r" t="t"/>
              <a:pathLst>
                <a:path extrusionOk="0" h="170806" w="278754">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04" name="Google Shape;1204;p29"/>
            <p:cNvSpPr/>
            <p:nvPr/>
          </p:nvSpPr>
          <p:spPr>
            <a:xfrm>
              <a:off x="8132516" y="6216778"/>
              <a:ext cx="1249" cy="1374"/>
            </a:xfrm>
            <a:custGeom>
              <a:rect b="b" l="l" r="r" t="t"/>
              <a:pathLst>
                <a:path extrusionOk="0" h="1374" w="1249">
                  <a:moveTo>
                    <a:pt x="0" y="1374"/>
                  </a:moveTo>
                  <a:cubicBezTo>
                    <a:pt x="350" y="862"/>
                    <a:pt x="775" y="400"/>
                    <a:pt x="1249" y="0"/>
                  </a:cubicBezTo>
                  <a:lnTo>
                    <a:pt x="125" y="11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05" name="Google Shape;1205;p29"/>
            <p:cNvSpPr/>
            <p:nvPr/>
          </p:nvSpPr>
          <p:spPr>
            <a:xfrm>
              <a:off x="10816349" y="4562063"/>
              <a:ext cx="29546" cy="385221"/>
            </a:xfrm>
            <a:custGeom>
              <a:rect b="b" l="l" r="r" t="t"/>
              <a:pathLst>
                <a:path extrusionOk="0" h="385221" w="29546">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06" name="Google Shape;1206;p29"/>
            <p:cNvSpPr/>
            <p:nvPr/>
          </p:nvSpPr>
          <p:spPr>
            <a:xfrm>
              <a:off x="10804986" y="4936039"/>
              <a:ext cx="29763" cy="381597"/>
            </a:xfrm>
            <a:custGeom>
              <a:rect b="b" l="l" r="r" t="t"/>
              <a:pathLst>
                <a:path extrusionOk="0" h="381597" w="29763">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07" name="Google Shape;1207;p29"/>
            <p:cNvSpPr/>
            <p:nvPr/>
          </p:nvSpPr>
          <p:spPr>
            <a:xfrm>
              <a:off x="8011887" y="6025323"/>
              <a:ext cx="22671" cy="52385"/>
            </a:xfrm>
            <a:custGeom>
              <a:rect b="b" l="l" r="r" t="t"/>
              <a:pathLst>
                <a:path extrusionOk="0" h="52385" w="22671">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08" name="Google Shape;1208;p29"/>
            <p:cNvSpPr/>
            <p:nvPr/>
          </p:nvSpPr>
          <p:spPr>
            <a:xfrm>
              <a:off x="8016098" y="6064950"/>
              <a:ext cx="28206" cy="99598"/>
            </a:xfrm>
            <a:custGeom>
              <a:rect b="b" l="l" r="r" t="t"/>
              <a:pathLst>
                <a:path extrusionOk="0" h="99598" w="28206">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09" name="Google Shape;1209;p29"/>
            <p:cNvSpPr/>
            <p:nvPr/>
          </p:nvSpPr>
          <p:spPr>
            <a:xfrm>
              <a:off x="11376739" y="4341276"/>
              <a:ext cx="1124" cy="1874"/>
            </a:xfrm>
            <a:custGeom>
              <a:rect b="b" l="l" r="r" t="t"/>
              <a:pathLst>
                <a:path extrusionOk="0" h="1874" w="1124">
                  <a:moveTo>
                    <a:pt x="1124" y="1874"/>
                  </a:moveTo>
                  <a:cubicBezTo>
                    <a:pt x="675" y="1300"/>
                    <a:pt x="300" y="662"/>
                    <a:pt x="0" y="0"/>
                  </a:cubicBezTo>
                  <a:lnTo>
                    <a:pt x="0" y="7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10" name="Google Shape;1210;p29"/>
            <p:cNvSpPr/>
            <p:nvPr/>
          </p:nvSpPr>
          <p:spPr>
            <a:xfrm>
              <a:off x="11375990" y="4303166"/>
              <a:ext cx="18880" cy="32362"/>
            </a:xfrm>
            <a:custGeom>
              <a:rect b="b" l="l" r="r" t="t"/>
              <a:pathLst>
                <a:path extrusionOk="0" h="32362" w="18880">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11" name="Google Shape;1211;p29"/>
            <p:cNvSpPr/>
            <p:nvPr/>
          </p:nvSpPr>
          <p:spPr>
            <a:xfrm>
              <a:off x="11375568" y="4338152"/>
              <a:ext cx="93" cy="1999"/>
            </a:xfrm>
            <a:custGeom>
              <a:rect b="b" l="l" r="r" t="t"/>
              <a:pathLst>
                <a:path extrusionOk="0" h="1999" w="93">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12" name="Google Shape;1212;p29"/>
            <p:cNvSpPr/>
            <p:nvPr/>
          </p:nvSpPr>
          <p:spPr>
            <a:xfrm>
              <a:off x="11266069" y="4132506"/>
              <a:ext cx="33579" cy="38837"/>
            </a:xfrm>
            <a:custGeom>
              <a:rect b="b" l="l" r="r" t="t"/>
              <a:pathLst>
                <a:path extrusionOk="0" h="38837" w="33579">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13" name="Google Shape;1213;p29"/>
            <p:cNvSpPr/>
            <p:nvPr/>
          </p:nvSpPr>
          <p:spPr>
            <a:xfrm>
              <a:off x="11282262" y="4152530"/>
              <a:ext cx="111470" cy="127019"/>
            </a:xfrm>
            <a:custGeom>
              <a:rect b="b" l="l" r="r" t="t"/>
              <a:pathLst>
                <a:path extrusionOk="0" h="127019" w="111470">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14" name="Google Shape;1214;p29"/>
            <p:cNvSpPr/>
            <p:nvPr/>
          </p:nvSpPr>
          <p:spPr>
            <a:xfrm>
              <a:off x="11375614" y="4325403"/>
              <a:ext cx="32611" cy="38863"/>
            </a:xfrm>
            <a:custGeom>
              <a:rect b="b" l="l" r="r" t="t"/>
              <a:pathLst>
                <a:path extrusionOk="0" h="38863" w="32611">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15" name="Google Shape;1215;p29"/>
            <p:cNvSpPr/>
            <p:nvPr/>
          </p:nvSpPr>
          <p:spPr>
            <a:xfrm>
              <a:off x="11393260" y="4346588"/>
              <a:ext cx="20588" cy="25008"/>
            </a:xfrm>
            <a:custGeom>
              <a:rect b="b" l="l" r="r" t="t"/>
              <a:pathLst>
                <a:path extrusionOk="0" h="25008" w="2058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16" name="Google Shape;1216;p29"/>
            <p:cNvSpPr/>
            <p:nvPr/>
          </p:nvSpPr>
          <p:spPr>
            <a:xfrm>
              <a:off x="8338302" y="5847550"/>
              <a:ext cx="76466" cy="116203"/>
            </a:xfrm>
            <a:custGeom>
              <a:rect b="b" l="l" r="r" t="t"/>
              <a:pathLst>
                <a:path extrusionOk="0" h="116203" w="76466">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17" name="Google Shape;1217;p29"/>
            <p:cNvSpPr/>
            <p:nvPr/>
          </p:nvSpPr>
          <p:spPr>
            <a:xfrm>
              <a:off x="10516706" y="546788"/>
              <a:ext cx="25825" cy="602135"/>
            </a:xfrm>
            <a:custGeom>
              <a:rect b="b" l="l" r="r" t="t"/>
              <a:pathLst>
                <a:path extrusionOk="0" h="602135" w="2582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18" name="Google Shape;1218;p29"/>
            <p:cNvSpPr/>
            <p:nvPr/>
          </p:nvSpPr>
          <p:spPr>
            <a:xfrm>
              <a:off x="6070662" y="4119987"/>
              <a:ext cx="146307" cy="638996"/>
            </a:xfrm>
            <a:custGeom>
              <a:rect b="b" l="l" r="r" t="t"/>
              <a:pathLst>
                <a:path extrusionOk="0" h="638996" w="146307">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19" name="Google Shape;1219;p29"/>
            <p:cNvSpPr/>
            <p:nvPr/>
          </p:nvSpPr>
          <p:spPr>
            <a:xfrm>
              <a:off x="6199890" y="4746279"/>
              <a:ext cx="83268" cy="338590"/>
            </a:xfrm>
            <a:custGeom>
              <a:rect b="b" l="l" r="r" t="t"/>
              <a:pathLst>
                <a:path extrusionOk="0" h="338590" w="83268">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20" name="Google Shape;1220;p29"/>
            <p:cNvSpPr/>
            <p:nvPr/>
          </p:nvSpPr>
          <p:spPr>
            <a:xfrm>
              <a:off x="10191515" y="565032"/>
              <a:ext cx="17397" cy="734457"/>
            </a:xfrm>
            <a:custGeom>
              <a:rect b="b" l="l" r="r" t="t"/>
              <a:pathLst>
                <a:path extrusionOk="0" h="734457" w="1739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21" name="Google Shape;1221;p29"/>
            <p:cNvSpPr/>
            <p:nvPr/>
          </p:nvSpPr>
          <p:spPr>
            <a:xfrm>
              <a:off x="9746475" y="1941982"/>
              <a:ext cx="23239" cy="320747"/>
            </a:xfrm>
            <a:custGeom>
              <a:rect b="b" l="l" r="r" t="t"/>
              <a:pathLst>
                <a:path extrusionOk="0" h="320747" w="23239">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22" name="Google Shape;1222;p29"/>
            <p:cNvSpPr/>
            <p:nvPr/>
          </p:nvSpPr>
          <p:spPr>
            <a:xfrm>
              <a:off x="9752133" y="2252359"/>
              <a:ext cx="17956" cy="33362"/>
            </a:xfrm>
            <a:custGeom>
              <a:rect b="b" l="l" r="r" t="t"/>
              <a:pathLst>
                <a:path extrusionOk="0" h="33362" w="17956">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23" name="Google Shape;1223;p29"/>
            <p:cNvSpPr/>
            <p:nvPr/>
          </p:nvSpPr>
          <p:spPr>
            <a:xfrm>
              <a:off x="9208801" y="2527548"/>
              <a:ext cx="18308" cy="24066"/>
            </a:xfrm>
            <a:custGeom>
              <a:rect b="b" l="l" r="r" t="t"/>
              <a:pathLst>
                <a:path extrusionOk="0" h="24066" w="18308">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24" name="Google Shape;1224;p29"/>
            <p:cNvSpPr/>
            <p:nvPr/>
          </p:nvSpPr>
          <p:spPr>
            <a:xfrm>
              <a:off x="9145407" y="2530823"/>
              <a:ext cx="75105" cy="49370"/>
            </a:xfrm>
            <a:custGeom>
              <a:rect b="b" l="l" r="r" t="t"/>
              <a:pathLst>
                <a:path extrusionOk="0" h="49370" w="75105">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25" name="Google Shape;1225;p29"/>
            <p:cNvSpPr/>
            <p:nvPr/>
          </p:nvSpPr>
          <p:spPr>
            <a:xfrm>
              <a:off x="9348366" y="3141129"/>
              <a:ext cx="28068" cy="34193"/>
            </a:xfrm>
            <a:custGeom>
              <a:rect b="b" l="l" r="r" t="t"/>
              <a:pathLst>
                <a:path extrusionOk="0" h="34193" w="28068">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26" name="Google Shape;1226;p29"/>
            <p:cNvSpPr/>
            <p:nvPr/>
          </p:nvSpPr>
          <p:spPr>
            <a:xfrm>
              <a:off x="9281339" y="3055288"/>
              <a:ext cx="81867" cy="102791"/>
            </a:xfrm>
            <a:custGeom>
              <a:rect b="b" l="l" r="r" t="t"/>
              <a:pathLst>
                <a:path extrusionOk="0" h="102791" w="81867">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27" name="Google Shape;1227;p29"/>
            <p:cNvSpPr/>
            <p:nvPr/>
          </p:nvSpPr>
          <p:spPr>
            <a:xfrm>
              <a:off x="9178922" y="5807191"/>
              <a:ext cx="164321" cy="107817"/>
            </a:xfrm>
            <a:custGeom>
              <a:rect b="b" l="l" r="r" t="t"/>
              <a:pathLst>
                <a:path extrusionOk="0" h="107817" w="164321">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28" name="Google Shape;1228;p29"/>
            <p:cNvSpPr/>
            <p:nvPr/>
          </p:nvSpPr>
          <p:spPr>
            <a:xfrm>
              <a:off x="9331301" y="5805317"/>
              <a:ext cx="19435" cy="21908"/>
            </a:xfrm>
            <a:custGeom>
              <a:rect b="b" l="l" r="r" t="t"/>
              <a:pathLst>
                <a:path extrusionOk="0" h="21908" w="19435">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29" name="Google Shape;1229;p29"/>
            <p:cNvSpPr/>
            <p:nvPr/>
          </p:nvSpPr>
          <p:spPr>
            <a:xfrm>
              <a:off x="8994893" y="5280276"/>
              <a:ext cx="20663" cy="76719"/>
            </a:xfrm>
            <a:custGeom>
              <a:rect b="b" l="l" r="r" t="t"/>
              <a:pathLst>
                <a:path extrusionOk="0" h="76719" w="20663">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30" name="Google Shape;1230;p29"/>
            <p:cNvSpPr/>
            <p:nvPr/>
          </p:nvSpPr>
          <p:spPr>
            <a:xfrm>
              <a:off x="8964531" y="4806340"/>
              <a:ext cx="48204" cy="484681"/>
            </a:xfrm>
            <a:custGeom>
              <a:rect b="b" l="l" r="r" t="t"/>
              <a:pathLst>
                <a:path extrusionOk="0" h="484681" w="48204">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31" name="Google Shape;1231;p29"/>
            <p:cNvSpPr/>
            <p:nvPr/>
          </p:nvSpPr>
          <p:spPr>
            <a:xfrm>
              <a:off x="11821797" y="1853480"/>
              <a:ext cx="134064" cy="81380"/>
            </a:xfrm>
            <a:custGeom>
              <a:rect b="b" l="l" r="r" t="t"/>
              <a:pathLst>
                <a:path extrusionOk="0" h="81380" w="134064">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32" name="Google Shape;1232;p29"/>
            <p:cNvSpPr/>
            <p:nvPr/>
          </p:nvSpPr>
          <p:spPr>
            <a:xfrm>
              <a:off x="11514180" y="2058811"/>
              <a:ext cx="29487" cy="31362"/>
            </a:xfrm>
            <a:custGeom>
              <a:rect b="b" l="l" r="r" t="t"/>
              <a:pathLst>
                <a:path extrusionOk="0" h="31362" w="29487">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33" name="Google Shape;1233;p29"/>
            <p:cNvSpPr/>
            <p:nvPr/>
          </p:nvSpPr>
          <p:spPr>
            <a:xfrm>
              <a:off x="11368687" y="2069430"/>
              <a:ext cx="157576" cy="92144"/>
            </a:xfrm>
            <a:custGeom>
              <a:rect b="b" l="l" r="r" t="t"/>
              <a:pathLst>
                <a:path extrusionOk="0" h="92144" w="157576">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34" name="Google Shape;1234;p29"/>
            <p:cNvSpPr/>
            <p:nvPr/>
          </p:nvSpPr>
          <p:spPr>
            <a:xfrm>
              <a:off x="11025797" y="2153273"/>
              <a:ext cx="260231" cy="144739"/>
            </a:xfrm>
            <a:custGeom>
              <a:rect b="b" l="l" r="r" t="t"/>
              <a:pathLst>
                <a:path extrusionOk="0" h="144739" w="260231">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35" name="Google Shape;1235;p29"/>
            <p:cNvSpPr/>
            <p:nvPr/>
          </p:nvSpPr>
          <p:spPr>
            <a:xfrm>
              <a:off x="8959159" y="4443485"/>
              <a:ext cx="8246" cy="2837"/>
            </a:xfrm>
            <a:custGeom>
              <a:rect b="b" l="l" r="r" t="t"/>
              <a:pathLst>
                <a:path extrusionOk="0" h="2837" w="8246">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36" name="Google Shape;1236;p29"/>
            <p:cNvSpPr/>
            <p:nvPr/>
          </p:nvSpPr>
          <p:spPr>
            <a:xfrm>
              <a:off x="8953287" y="4424493"/>
              <a:ext cx="6871" cy="8496"/>
            </a:xfrm>
            <a:custGeom>
              <a:rect b="b" l="l" r="r" t="t"/>
              <a:pathLst>
                <a:path extrusionOk="0" h="8496" w="6871">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37" name="Google Shape;1237;p29"/>
            <p:cNvSpPr/>
            <p:nvPr/>
          </p:nvSpPr>
          <p:spPr>
            <a:xfrm>
              <a:off x="9628595" y="5317261"/>
              <a:ext cx="18953" cy="53103"/>
            </a:xfrm>
            <a:custGeom>
              <a:rect b="b" l="l" r="r" t="t"/>
              <a:pathLst>
                <a:path extrusionOk="0" h="53103" w="1895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38" name="Google Shape;1238;p29"/>
            <p:cNvSpPr/>
            <p:nvPr/>
          </p:nvSpPr>
          <p:spPr>
            <a:xfrm>
              <a:off x="9604181" y="4499713"/>
              <a:ext cx="42356" cy="828794"/>
            </a:xfrm>
            <a:custGeom>
              <a:rect b="b" l="l" r="r" t="t"/>
              <a:pathLst>
                <a:path extrusionOk="0" h="828794" w="42356">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39" name="Google Shape;1239;p29"/>
            <p:cNvSpPr/>
            <p:nvPr/>
          </p:nvSpPr>
          <p:spPr>
            <a:xfrm>
              <a:off x="9409668" y="6126958"/>
              <a:ext cx="135738" cy="192528"/>
            </a:xfrm>
            <a:custGeom>
              <a:rect b="b" l="l" r="r" t="t"/>
              <a:pathLst>
                <a:path extrusionOk="0" h="192528" w="13573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40" name="Google Shape;1240;p29"/>
            <p:cNvSpPr/>
            <p:nvPr/>
          </p:nvSpPr>
          <p:spPr>
            <a:xfrm>
              <a:off x="9108220" y="6096576"/>
              <a:ext cx="297262" cy="186550"/>
            </a:xfrm>
            <a:custGeom>
              <a:rect b="b" l="l" r="r" t="t"/>
              <a:pathLst>
                <a:path extrusionOk="0" h="186550" w="297262">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41" name="Google Shape;1241;p29"/>
            <p:cNvSpPr/>
            <p:nvPr/>
          </p:nvSpPr>
          <p:spPr>
            <a:xfrm>
              <a:off x="9013993" y="6263133"/>
              <a:ext cx="106973" cy="73723"/>
            </a:xfrm>
            <a:custGeom>
              <a:rect b="b" l="l" r="r" t="t"/>
              <a:pathLst>
                <a:path extrusionOk="0" h="73723" w="10697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42" name="Google Shape;1242;p29"/>
            <p:cNvSpPr/>
            <p:nvPr/>
          </p:nvSpPr>
          <p:spPr>
            <a:xfrm>
              <a:off x="8421766" y="3980929"/>
              <a:ext cx="181941" cy="108447"/>
            </a:xfrm>
            <a:custGeom>
              <a:rect b="b" l="l" r="r" t="t"/>
              <a:pathLst>
                <a:path extrusionOk="0" h="108447" w="181941">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43" name="Google Shape;1243;p29"/>
            <p:cNvSpPr/>
            <p:nvPr/>
          </p:nvSpPr>
          <p:spPr>
            <a:xfrm>
              <a:off x="8198738" y="4068692"/>
              <a:ext cx="235555" cy="136763"/>
            </a:xfrm>
            <a:custGeom>
              <a:rect b="b" l="l" r="r" t="t"/>
              <a:pathLst>
                <a:path extrusionOk="0" h="136763" w="235555">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44" name="Google Shape;1244;p29"/>
            <p:cNvSpPr/>
            <p:nvPr/>
          </p:nvSpPr>
          <p:spPr>
            <a:xfrm>
              <a:off x="7793663" y="4999763"/>
              <a:ext cx="331981" cy="503447"/>
            </a:xfrm>
            <a:custGeom>
              <a:rect b="b" l="l" r="r" t="t"/>
              <a:pathLst>
                <a:path extrusionOk="0" h="503447" w="331981">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45" name="Google Shape;1245;p29"/>
            <p:cNvSpPr/>
            <p:nvPr/>
          </p:nvSpPr>
          <p:spPr>
            <a:xfrm>
              <a:off x="11513084" y="3037625"/>
              <a:ext cx="89682" cy="99630"/>
            </a:xfrm>
            <a:custGeom>
              <a:rect b="b" l="l" r="r" t="t"/>
              <a:pathLst>
                <a:path extrusionOk="0" h="99630" w="89682">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46" name="Google Shape;1246;p29"/>
            <p:cNvSpPr/>
            <p:nvPr/>
          </p:nvSpPr>
          <p:spPr>
            <a:xfrm>
              <a:off x="11588360" y="3118778"/>
              <a:ext cx="82619" cy="90783"/>
            </a:xfrm>
            <a:custGeom>
              <a:rect b="b" l="l" r="r" t="t"/>
              <a:pathLst>
                <a:path extrusionOk="0" h="90783" w="82619">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47" name="Google Shape;1247;p29"/>
            <p:cNvSpPr/>
            <p:nvPr/>
          </p:nvSpPr>
          <p:spPr>
            <a:xfrm>
              <a:off x="12134184" y="3544843"/>
              <a:ext cx="24592" cy="82724"/>
            </a:xfrm>
            <a:custGeom>
              <a:rect b="b" l="l" r="r" t="t"/>
              <a:pathLst>
                <a:path extrusionOk="0" h="82724" w="24592">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48" name="Google Shape;1248;p29"/>
            <p:cNvSpPr/>
            <p:nvPr/>
          </p:nvSpPr>
          <p:spPr>
            <a:xfrm>
              <a:off x="12018962" y="1199778"/>
              <a:ext cx="186044" cy="111080"/>
            </a:xfrm>
            <a:custGeom>
              <a:rect b="b" l="l" r="r" t="t"/>
              <a:pathLst>
                <a:path extrusionOk="0" h="111080" w="186044">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49" name="Google Shape;1249;p29"/>
            <p:cNvSpPr/>
            <p:nvPr/>
          </p:nvSpPr>
          <p:spPr>
            <a:xfrm>
              <a:off x="11984421" y="1290564"/>
              <a:ext cx="46902" cy="35467"/>
            </a:xfrm>
            <a:custGeom>
              <a:rect b="b" l="l" r="r" t="t"/>
              <a:pathLst>
                <a:path extrusionOk="0" h="35467" w="46902">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50" name="Google Shape;1250;p29"/>
            <p:cNvSpPr/>
            <p:nvPr/>
          </p:nvSpPr>
          <p:spPr>
            <a:xfrm>
              <a:off x="11024889" y="2235740"/>
              <a:ext cx="19377" cy="47434"/>
            </a:xfrm>
            <a:custGeom>
              <a:rect b="b" l="l" r="r" t="t"/>
              <a:pathLst>
                <a:path extrusionOk="0" h="47434" w="19377">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51" name="Google Shape;1251;p29"/>
            <p:cNvSpPr/>
            <p:nvPr/>
          </p:nvSpPr>
          <p:spPr>
            <a:xfrm>
              <a:off x="11027813" y="2178755"/>
              <a:ext cx="19855" cy="67730"/>
            </a:xfrm>
            <a:custGeom>
              <a:rect b="b" l="l" r="r" t="t"/>
              <a:pathLst>
                <a:path extrusionOk="0" h="67730" w="19855">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52" name="Google Shape;1252;p29"/>
            <p:cNvSpPr/>
            <p:nvPr/>
          </p:nvSpPr>
          <p:spPr>
            <a:xfrm>
              <a:off x="8709840" y="3751636"/>
              <a:ext cx="328659" cy="184053"/>
            </a:xfrm>
            <a:custGeom>
              <a:rect b="b" l="l" r="r" t="t"/>
              <a:pathLst>
                <a:path extrusionOk="0" h="184053" w="328659">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53" name="Google Shape;1253;p29"/>
            <p:cNvSpPr/>
            <p:nvPr/>
          </p:nvSpPr>
          <p:spPr>
            <a:xfrm>
              <a:off x="9026110" y="3729520"/>
              <a:ext cx="60832" cy="42863"/>
            </a:xfrm>
            <a:custGeom>
              <a:rect b="b" l="l" r="r" t="t"/>
              <a:pathLst>
                <a:path extrusionOk="0" h="42863" w="60832">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54" name="Google Shape;1254;p29"/>
            <p:cNvSpPr/>
            <p:nvPr/>
          </p:nvSpPr>
          <p:spPr>
            <a:xfrm>
              <a:off x="7124617" y="2314266"/>
              <a:ext cx="70303" cy="383665"/>
            </a:xfrm>
            <a:custGeom>
              <a:rect b="b" l="l" r="r" t="t"/>
              <a:pathLst>
                <a:path extrusionOk="0" h="383665" w="70303">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55" name="Google Shape;1255;p29"/>
            <p:cNvSpPr/>
            <p:nvPr/>
          </p:nvSpPr>
          <p:spPr>
            <a:xfrm>
              <a:off x="8189367" y="4204830"/>
              <a:ext cx="5747" cy="4623"/>
            </a:xfrm>
            <a:custGeom>
              <a:rect b="b" l="l" r="r" t="t"/>
              <a:pathLst>
                <a:path extrusionOk="0" h="4623" w="5747">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56" name="Google Shape;1256;p29"/>
            <p:cNvSpPr/>
            <p:nvPr/>
          </p:nvSpPr>
          <p:spPr>
            <a:xfrm>
              <a:off x="8198488" y="4191085"/>
              <a:ext cx="7474" cy="17868"/>
            </a:xfrm>
            <a:custGeom>
              <a:rect b="b" l="l" r="r" t="t"/>
              <a:pathLst>
                <a:path extrusionOk="0" h="17868" w="7474">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57" name="Google Shape;1257;p29"/>
            <p:cNvSpPr/>
            <p:nvPr/>
          </p:nvSpPr>
          <p:spPr>
            <a:xfrm>
              <a:off x="7711948" y="6442313"/>
              <a:ext cx="47672" cy="288820"/>
            </a:xfrm>
            <a:custGeom>
              <a:rect b="b" l="l" r="r" t="t"/>
              <a:pathLst>
                <a:path extrusionOk="0" h="288820" w="47672">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58" name="Google Shape;1258;p29"/>
            <p:cNvSpPr/>
            <p:nvPr/>
          </p:nvSpPr>
          <p:spPr>
            <a:xfrm>
              <a:off x="7702452" y="6446186"/>
              <a:ext cx="3498" cy="7497"/>
            </a:xfrm>
            <a:custGeom>
              <a:rect b="b" l="l" r="r" t="t"/>
              <a:pathLst>
                <a:path extrusionOk="0" h="7497" w="3498">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59" name="Google Shape;1259;p29"/>
            <p:cNvSpPr/>
            <p:nvPr/>
          </p:nvSpPr>
          <p:spPr>
            <a:xfrm>
              <a:off x="8050427" y="6354973"/>
              <a:ext cx="79715" cy="517043"/>
            </a:xfrm>
            <a:custGeom>
              <a:rect b="b" l="l" r="r" t="t"/>
              <a:pathLst>
                <a:path extrusionOk="0" h="517043" w="79715">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60" name="Google Shape;1260;p29"/>
            <p:cNvSpPr/>
            <p:nvPr/>
          </p:nvSpPr>
          <p:spPr>
            <a:xfrm>
              <a:off x="8026711" y="6151889"/>
              <a:ext cx="41696" cy="215854"/>
            </a:xfrm>
            <a:custGeom>
              <a:rect b="b" l="l" r="r" t="t"/>
              <a:pathLst>
                <a:path extrusionOk="0" h="215854" w="41696">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61" name="Google Shape;1261;p29"/>
            <p:cNvSpPr/>
            <p:nvPr/>
          </p:nvSpPr>
          <p:spPr>
            <a:xfrm>
              <a:off x="11385486" y="3780780"/>
              <a:ext cx="165682" cy="105176"/>
            </a:xfrm>
            <a:custGeom>
              <a:rect b="b" l="l" r="r" t="t"/>
              <a:pathLst>
                <a:path extrusionOk="0" h="105176" w="165682">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62" name="Google Shape;1262;p29"/>
            <p:cNvSpPr/>
            <p:nvPr/>
          </p:nvSpPr>
          <p:spPr>
            <a:xfrm>
              <a:off x="11362878" y="3865120"/>
              <a:ext cx="35275" cy="31353"/>
            </a:xfrm>
            <a:custGeom>
              <a:rect b="b" l="l" r="r" t="t"/>
              <a:pathLst>
                <a:path extrusionOk="0" h="31353" w="35275">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63" name="Google Shape;1263;p29"/>
            <p:cNvSpPr/>
            <p:nvPr/>
          </p:nvSpPr>
          <p:spPr>
            <a:xfrm>
              <a:off x="11778744" y="4071633"/>
              <a:ext cx="57047" cy="45593"/>
            </a:xfrm>
            <a:custGeom>
              <a:rect b="b" l="l" r="r" t="t"/>
              <a:pathLst>
                <a:path extrusionOk="0" h="45593" w="57047">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64" name="Google Shape;1264;p29"/>
            <p:cNvSpPr/>
            <p:nvPr/>
          </p:nvSpPr>
          <p:spPr>
            <a:xfrm>
              <a:off x="12010101" y="5638883"/>
              <a:ext cx="77706" cy="617003"/>
            </a:xfrm>
            <a:custGeom>
              <a:rect b="b" l="l" r="r" t="t"/>
              <a:pathLst>
                <a:path extrusionOk="0" h="617003" w="77706">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65" name="Google Shape;1265;p29"/>
            <p:cNvSpPr/>
            <p:nvPr/>
          </p:nvSpPr>
          <p:spPr>
            <a:xfrm>
              <a:off x="12086807" y="5641507"/>
              <a:ext cx="1624" cy="5872"/>
            </a:xfrm>
            <a:custGeom>
              <a:rect b="b" l="l" r="r" t="t"/>
              <a:pathLst>
                <a:path extrusionOk="0" h="5872" w="1624">
                  <a:moveTo>
                    <a:pt x="1000" y="5873"/>
                  </a:moveTo>
                  <a:lnTo>
                    <a:pt x="1624" y="0"/>
                  </a:lnTo>
                  <a:cubicBezTo>
                    <a:pt x="1362" y="1662"/>
                    <a:pt x="812" y="3274"/>
                    <a:pt x="0" y="47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66" name="Google Shape;1266;p29"/>
            <p:cNvSpPr/>
            <p:nvPr/>
          </p:nvSpPr>
          <p:spPr>
            <a:xfrm>
              <a:off x="12104050" y="5142831"/>
              <a:ext cx="34735" cy="170182"/>
            </a:xfrm>
            <a:custGeom>
              <a:rect b="b" l="l" r="r" t="t"/>
              <a:pathLst>
                <a:path extrusionOk="0" h="170182" w="34735">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67" name="Google Shape;1267;p29"/>
            <p:cNvSpPr/>
            <p:nvPr/>
          </p:nvSpPr>
          <p:spPr>
            <a:xfrm>
              <a:off x="11631536" y="4179341"/>
              <a:ext cx="351067" cy="401589"/>
            </a:xfrm>
            <a:custGeom>
              <a:rect b="b" l="l" r="r" t="t"/>
              <a:pathLst>
                <a:path extrusionOk="0" h="401589" w="351067">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68" name="Google Shape;1268;p29"/>
            <p:cNvSpPr/>
            <p:nvPr/>
          </p:nvSpPr>
          <p:spPr>
            <a:xfrm>
              <a:off x="11968715" y="4563683"/>
              <a:ext cx="86250" cy="99343"/>
            </a:xfrm>
            <a:custGeom>
              <a:rect b="b" l="l" r="r" t="t"/>
              <a:pathLst>
                <a:path extrusionOk="0" h="99343" w="86250">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69" name="Google Shape;1269;p29"/>
            <p:cNvSpPr/>
            <p:nvPr/>
          </p:nvSpPr>
          <p:spPr>
            <a:xfrm>
              <a:off x="8519974" y="5535662"/>
              <a:ext cx="16742" cy="13757"/>
            </a:xfrm>
            <a:custGeom>
              <a:rect b="b" l="l" r="r" t="t"/>
              <a:pathLst>
                <a:path extrusionOk="0" h="13757" w="16742">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70" name="Google Shape;1270;p29"/>
            <p:cNvSpPr/>
            <p:nvPr/>
          </p:nvSpPr>
          <p:spPr>
            <a:xfrm>
              <a:off x="8519917" y="5537174"/>
              <a:ext cx="45882" cy="335616"/>
            </a:xfrm>
            <a:custGeom>
              <a:rect b="b" l="l" r="r" t="t"/>
              <a:pathLst>
                <a:path extrusionOk="0" h="335616" w="45882">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71" name="Google Shape;1271;p29"/>
            <p:cNvSpPr/>
            <p:nvPr/>
          </p:nvSpPr>
          <p:spPr>
            <a:xfrm>
              <a:off x="10270842" y="5249372"/>
              <a:ext cx="39115" cy="35652"/>
            </a:xfrm>
            <a:custGeom>
              <a:rect b="b" l="l" r="r" t="t"/>
              <a:pathLst>
                <a:path extrusionOk="0" h="35652" w="39115">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72" name="Google Shape;1272;p29"/>
            <p:cNvSpPr/>
            <p:nvPr/>
          </p:nvSpPr>
          <p:spPr>
            <a:xfrm>
              <a:off x="10252627" y="5264297"/>
              <a:ext cx="32784" cy="30333"/>
            </a:xfrm>
            <a:custGeom>
              <a:rect b="b" l="l" r="r" t="t"/>
              <a:pathLst>
                <a:path extrusionOk="0" h="30333" w="32784">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73" name="Google Shape;1273;p29"/>
            <p:cNvSpPr/>
            <p:nvPr/>
          </p:nvSpPr>
          <p:spPr>
            <a:xfrm>
              <a:off x="8703671" y="6507037"/>
              <a:ext cx="74940" cy="56854"/>
            </a:xfrm>
            <a:custGeom>
              <a:rect b="b" l="l" r="r" t="t"/>
              <a:pathLst>
                <a:path extrusionOk="0" h="56854" w="74940">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74" name="Google Shape;1274;p29"/>
            <p:cNvSpPr/>
            <p:nvPr/>
          </p:nvSpPr>
          <p:spPr>
            <a:xfrm>
              <a:off x="8764351" y="6415947"/>
              <a:ext cx="170539" cy="111833"/>
            </a:xfrm>
            <a:custGeom>
              <a:rect b="b" l="l" r="r" t="t"/>
              <a:pathLst>
                <a:path extrusionOk="0" h="111833" w="170539">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75" name="Google Shape;1275;p29"/>
            <p:cNvSpPr/>
            <p:nvPr/>
          </p:nvSpPr>
          <p:spPr>
            <a:xfrm>
              <a:off x="7824361" y="4943036"/>
              <a:ext cx="79504" cy="56408"/>
            </a:xfrm>
            <a:custGeom>
              <a:rect b="b" l="l" r="r" t="t"/>
              <a:pathLst>
                <a:path extrusionOk="0" h="56408" w="79504">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76" name="Google Shape;1276;p29"/>
            <p:cNvSpPr/>
            <p:nvPr/>
          </p:nvSpPr>
          <p:spPr>
            <a:xfrm>
              <a:off x="7890666" y="4919692"/>
              <a:ext cx="60317" cy="44237"/>
            </a:xfrm>
            <a:custGeom>
              <a:rect b="b" l="l" r="r" t="t"/>
              <a:pathLst>
                <a:path extrusionOk="0" h="44237" w="6031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77" name="Google Shape;1277;p29"/>
            <p:cNvSpPr/>
            <p:nvPr/>
          </p:nvSpPr>
          <p:spPr>
            <a:xfrm>
              <a:off x="8558957" y="5923549"/>
              <a:ext cx="17540" cy="23086"/>
            </a:xfrm>
            <a:custGeom>
              <a:rect b="b" l="l" r="r" t="t"/>
              <a:pathLst>
                <a:path extrusionOk="0" h="23086" w="17540">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78" name="Google Shape;1278;p29"/>
            <p:cNvSpPr/>
            <p:nvPr/>
          </p:nvSpPr>
          <p:spPr>
            <a:xfrm>
              <a:off x="8442382" y="5926408"/>
              <a:ext cx="130079" cy="86451"/>
            </a:xfrm>
            <a:custGeom>
              <a:rect b="b" l="l" r="r" t="t"/>
              <a:pathLst>
                <a:path extrusionOk="0" h="86451" w="130079">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79" name="Google Shape;1279;p29"/>
            <p:cNvSpPr/>
            <p:nvPr/>
          </p:nvSpPr>
          <p:spPr>
            <a:xfrm>
              <a:off x="10961294" y="3780874"/>
              <a:ext cx="242788" cy="282719"/>
            </a:xfrm>
            <a:custGeom>
              <a:rect b="b" l="l" r="r" t="t"/>
              <a:pathLst>
                <a:path extrusionOk="0" h="282719" w="242788">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80" name="Google Shape;1280;p29"/>
            <p:cNvSpPr/>
            <p:nvPr/>
          </p:nvSpPr>
          <p:spPr>
            <a:xfrm>
              <a:off x="10755133" y="3528100"/>
              <a:ext cx="221797" cy="271723"/>
            </a:xfrm>
            <a:custGeom>
              <a:rect b="b" l="l" r="r" t="t"/>
              <a:pathLst>
                <a:path extrusionOk="0" h="271723" w="221797">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81" name="Google Shape;1281;p29"/>
            <p:cNvSpPr/>
            <p:nvPr/>
          </p:nvSpPr>
          <p:spPr>
            <a:xfrm>
              <a:off x="10741592" y="3532723"/>
              <a:ext cx="46" cy="2249"/>
            </a:xfrm>
            <a:custGeom>
              <a:rect b="b" l="l" r="r" t="t"/>
              <a:pathLst>
                <a:path extrusionOk="0" h="2249" w="46">
                  <a:moveTo>
                    <a:pt x="47" y="250"/>
                  </a:moveTo>
                  <a:cubicBezTo>
                    <a:pt x="47" y="875"/>
                    <a:pt x="47" y="1624"/>
                    <a:pt x="47" y="2249"/>
                  </a:cubicBezTo>
                  <a:cubicBezTo>
                    <a:pt x="-16" y="1499"/>
                    <a:pt x="-16" y="750"/>
                    <a:pt x="4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82" name="Google Shape;1282;p29"/>
            <p:cNvSpPr/>
            <p:nvPr/>
          </p:nvSpPr>
          <p:spPr>
            <a:xfrm>
              <a:off x="10751509" y="3526669"/>
              <a:ext cx="1999" cy="680"/>
            </a:xfrm>
            <a:custGeom>
              <a:rect b="b" l="l" r="r" t="t"/>
              <a:pathLst>
                <a:path extrusionOk="0" h="680" w="1999">
                  <a:moveTo>
                    <a:pt x="1749" y="56"/>
                  </a:moveTo>
                  <a:cubicBezTo>
                    <a:pt x="1162" y="-19"/>
                    <a:pt x="575" y="-19"/>
                    <a:pt x="0" y="56"/>
                  </a:cubicBezTo>
                  <a:cubicBezTo>
                    <a:pt x="700" y="131"/>
                    <a:pt x="1375" y="344"/>
                    <a:pt x="1999" y="6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83" name="Google Shape;1283;p29"/>
            <p:cNvSpPr/>
            <p:nvPr/>
          </p:nvSpPr>
          <p:spPr>
            <a:xfrm>
              <a:off x="10742888" y="3529225"/>
              <a:ext cx="874" cy="1499"/>
            </a:xfrm>
            <a:custGeom>
              <a:rect b="b" l="l" r="r" t="t"/>
              <a:pathLst>
                <a:path extrusionOk="0" h="1499" w="874">
                  <a:moveTo>
                    <a:pt x="750" y="125"/>
                  </a:moveTo>
                  <a:cubicBezTo>
                    <a:pt x="425" y="537"/>
                    <a:pt x="175" y="1000"/>
                    <a:pt x="0" y="1499"/>
                  </a:cubicBezTo>
                  <a:cubicBezTo>
                    <a:pt x="213" y="962"/>
                    <a:pt x="512" y="450"/>
                    <a:pt x="87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84" name="Google Shape;1284;p29"/>
            <p:cNvSpPr/>
            <p:nvPr/>
          </p:nvSpPr>
          <p:spPr>
            <a:xfrm>
              <a:off x="10738331" y="3526045"/>
              <a:ext cx="20056" cy="141000"/>
            </a:xfrm>
            <a:custGeom>
              <a:rect b="b" l="l" r="r" t="t"/>
              <a:pathLst>
                <a:path extrusionOk="0" h="141000" w="20056">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85" name="Google Shape;1285;p29"/>
            <p:cNvSpPr/>
            <p:nvPr/>
          </p:nvSpPr>
          <p:spPr>
            <a:xfrm>
              <a:off x="10735949" y="3656174"/>
              <a:ext cx="19746" cy="102459"/>
            </a:xfrm>
            <a:custGeom>
              <a:rect b="b" l="l" r="r" t="t"/>
              <a:pathLst>
                <a:path extrusionOk="0" h="102459" w="19746">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86" name="Google Shape;1286;p29"/>
            <p:cNvSpPr/>
            <p:nvPr/>
          </p:nvSpPr>
          <p:spPr>
            <a:xfrm>
              <a:off x="10977662" y="3376620"/>
              <a:ext cx="23671" cy="25655"/>
            </a:xfrm>
            <a:custGeom>
              <a:rect b="b" l="l" r="r" t="t"/>
              <a:pathLst>
                <a:path extrusionOk="0" h="25655" w="23671">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87" name="Google Shape;1287;p29"/>
            <p:cNvSpPr/>
            <p:nvPr/>
          </p:nvSpPr>
          <p:spPr>
            <a:xfrm>
              <a:off x="10746662" y="3382851"/>
              <a:ext cx="242822" cy="142004"/>
            </a:xfrm>
            <a:custGeom>
              <a:rect b="b" l="l" r="r" t="t"/>
              <a:pathLst>
                <a:path extrusionOk="0" h="142004" w="242822">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88" name="Google Shape;1288;p29"/>
            <p:cNvSpPr/>
            <p:nvPr/>
          </p:nvSpPr>
          <p:spPr>
            <a:xfrm>
              <a:off x="9853342" y="5504062"/>
              <a:ext cx="18070" cy="40608"/>
            </a:xfrm>
            <a:custGeom>
              <a:rect b="b" l="l" r="r" t="t"/>
              <a:pathLst>
                <a:path extrusionOk="0" h="40608" w="18070">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89" name="Google Shape;1289;p29"/>
            <p:cNvSpPr/>
            <p:nvPr/>
          </p:nvSpPr>
          <p:spPr>
            <a:xfrm>
              <a:off x="9853350" y="5533800"/>
              <a:ext cx="20084" cy="146316"/>
            </a:xfrm>
            <a:custGeom>
              <a:rect b="b" l="l" r="r" t="t"/>
              <a:pathLst>
                <a:path extrusionOk="0" h="146316" w="20084">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90" name="Google Shape;1290;p29"/>
            <p:cNvSpPr/>
            <p:nvPr/>
          </p:nvSpPr>
          <p:spPr>
            <a:xfrm>
              <a:off x="12037300" y="3598197"/>
              <a:ext cx="24393" cy="82724"/>
            </a:xfrm>
            <a:custGeom>
              <a:rect b="b" l="l" r="r" t="t"/>
              <a:pathLst>
                <a:path extrusionOk="0" h="82724" w="24393">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91" name="Google Shape;1291;p29"/>
            <p:cNvSpPr/>
            <p:nvPr/>
          </p:nvSpPr>
          <p:spPr>
            <a:xfrm>
              <a:off x="7782668" y="2557862"/>
              <a:ext cx="159323" cy="1274005"/>
            </a:xfrm>
            <a:custGeom>
              <a:rect b="b" l="l" r="r" t="t"/>
              <a:pathLst>
                <a:path extrusionOk="0" h="1274005" w="159323">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92" name="Google Shape;1292;p29"/>
            <p:cNvSpPr/>
            <p:nvPr/>
          </p:nvSpPr>
          <p:spPr>
            <a:xfrm>
              <a:off x="7767564" y="2412279"/>
              <a:ext cx="33084" cy="157829"/>
            </a:xfrm>
            <a:custGeom>
              <a:rect b="b" l="l" r="r" t="t"/>
              <a:pathLst>
                <a:path extrusionOk="0" h="157829" w="33084">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93" name="Google Shape;1293;p29"/>
            <p:cNvSpPr/>
            <p:nvPr/>
          </p:nvSpPr>
          <p:spPr>
            <a:xfrm>
              <a:off x="11027016" y="2320027"/>
              <a:ext cx="52758" cy="41412"/>
            </a:xfrm>
            <a:custGeom>
              <a:rect b="b" l="l" r="r" t="t"/>
              <a:pathLst>
                <a:path extrusionOk="0" h="41412" w="52758">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94" name="Google Shape;1294;p29"/>
            <p:cNvSpPr/>
            <p:nvPr/>
          </p:nvSpPr>
          <p:spPr>
            <a:xfrm>
              <a:off x="10930251" y="2340697"/>
              <a:ext cx="108712" cy="67413"/>
            </a:xfrm>
            <a:custGeom>
              <a:rect b="b" l="l" r="r" t="t"/>
              <a:pathLst>
                <a:path extrusionOk="0" h="67413" w="108712">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95" name="Google Shape;1295;p29"/>
            <p:cNvSpPr/>
            <p:nvPr/>
          </p:nvSpPr>
          <p:spPr>
            <a:xfrm>
              <a:off x="8105719" y="5883411"/>
              <a:ext cx="171235" cy="109860"/>
            </a:xfrm>
            <a:custGeom>
              <a:rect b="b" l="l" r="r" t="t"/>
              <a:pathLst>
                <a:path extrusionOk="0" h="109860" w="171235">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96" name="Google Shape;1296;p29"/>
            <p:cNvSpPr/>
            <p:nvPr/>
          </p:nvSpPr>
          <p:spPr>
            <a:xfrm>
              <a:off x="8470121" y="6036225"/>
              <a:ext cx="74" cy="2124"/>
            </a:xfrm>
            <a:custGeom>
              <a:rect b="b" l="l" r="r" t="t"/>
              <a:pathLst>
                <a:path extrusionOk="0" h="2124" w="7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97" name="Google Shape;1297;p29"/>
            <p:cNvSpPr/>
            <p:nvPr/>
          </p:nvSpPr>
          <p:spPr>
            <a:xfrm>
              <a:off x="8442882" y="6030602"/>
              <a:ext cx="16617" cy="11120"/>
            </a:xfrm>
            <a:custGeom>
              <a:rect b="b" l="l" r="r" t="t"/>
              <a:pathLst>
                <a:path extrusionOk="0" h="11120" w="16617">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98" name="Google Shape;1298;p29"/>
            <p:cNvSpPr/>
            <p:nvPr/>
          </p:nvSpPr>
          <p:spPr>
            <a:xfrm>
              <a:off x="8450504" y="6055217"/>
              <a:ext cx="3873" cy="4123"/>
            </a:xfrm>
            <a:custGeom>
              <a:rect b="b" l="l" r="r" t="t"/>
              <a:pathLst>
                <a:path extrusionOk="0" h="4123" w="3873">
                  <a:moveTo>
                    <a:pt x="0" y="4124"/>
                  </a:moveTo>
                  <a:lnTo>
                    <a:pt x="3873" y="1999"/>
                  </a:lnTo>
                  <a:lnTo>
                    <a:pt x="3873" y="0"/>
                  </a:lnTo>
                  <a:cubicBezTo>
                    <a:pt x="3061" y="1749"/>
                    <a:pt x="1699" y="3199"/>
                    <a:pt x="0" y="41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99" name="Google Shape;1299;p29"/>
            <p:cNvSpPr/>
            <p:nvPr/>
          </p:nvSpPr>
          <p:spPr>
            <a:xfrm>
              <a:off x="8401953" y="6039698"/>
              <a:ext cx="52299" cy="42369"/>
            </a:xfrm>
            <a:custGeom>
              <a:rect b="b" l="l" r="r" t="t"/>
              <a:pathLst>
                <a:path extrusionOk="0" h="42369" w="5229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00" name="Google Shape;1300;p29"/>
            <p:cNvSpPr/>
            <p:nvPr/>
          </p:nvSpPr>
          <p:spPr>
            <a:xfrm>
              <a:off x="11378980" y="4264785"/>
              <a:ext cx="18072" cy="12640"/>
            </a:xfrm>
            <a:custGeom>
              <a:rect b="b" l="l" r="r" t="t"/>
              <a:pathLst>
                <a:path extrusionOk="0" h="12640" w="18072">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01" name="Google Shape;1301;p29"/>
            <p:cNvSpPr/>
            <p:nvPr/>
          </p:nvSpPr>
          <p:spPr>
            <a:xfrm>
              <a:off x="11377018" y="4265806"/>
              <a:ext cx="19049" cy="48855"/>
            </a:xfrm>
            <a:custGeom>
              <a:rect b="b" l="l" r="r" t="t"/>
              <a:pathLst>
                <a:path extrusionOk="0" h="48855" w="19049">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02" name="Google Shape;1302;p29"/>
            <p:cNvSpPr/>
            <p:nvPr/>
          </p:nvSpPr>
          <p:spPr>
            <a:xfrm>
              <a:off x="8433261" y="6000614"/>
              <a:ext cx="18537" cy="21828"/>
            </a:xfrm>
            <a:custGeom>
              <a:rect b="b" l="l" r="r" t="t"/>
              <a:pathLst>
                <a:path extrusionOk="0" h="21828" w="18537">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03" name="Google Shape;1303;p29"/>
            <p:cNvSpPr/>
            <p:nvPr/>
          </p:nvSpPr>
          <p:spPr>
            <a:xfrm>
              <a:off x="8398480" y="5946674"/>
              <a:ext cx="50649" cy="72061"/>
            </a:xfrm>
            <a:custGeom>
              <a:rect b="b" l="l" r="r" t="t"/>
              <a:pathLst>
                <a:path extrusionOk="0" h="72061" w="50649">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04" name="Google Shape;1304;p29"/>
            <p:cNvSpPr/>
            <p:nvPr/>
          </p:nvSpPr>
          <p:spPr>
            <a:xfrm>
              <a:off x="8531249" y="6258739"/>
              <a:ext cx="51698" cy="377495"/>
            </a:xfrm>
            <a:custGeom>
              <a:rect b="b" l="l" r="r" t="t"/>
              <a:pathLst>
                <a:path extrusionOk="0" h="377495" w="51698">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05" name="Google Shape;1305;p29"/>
            <p:cNvSpPr/>
            <p:nvPr/>
          </p:nvSpPr>
          <p:spPr>
            <a:xfrm>
              <a:off x="8564747" y="6624103"/>
              <a:ext cx="40440" cy="249037"/>
            </a:xfrm>
            <a:custGeom>
              <a:rect b="b" l="l" r="r" t="t"/>
              <a:pathLst>
                <a:path extrusionOk="0" h="249037" w="40440">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06" name="Google Shape;1306;p29"/>
            <p:cNvSpPr/>
            <p:nvPr/>
          </p:nvSpPr>
          <p:spPr>
            <a:xfrm>
              <a:off x="10514858" y="1137678"/>
              <a:ext cx="19540" cy="145067"/>
            </a:xfrm>
            <a:custGeom>
              <a:rect b="b" l="l" r="r" t="t"/>
              <a:pathLst>
                <a:path extrusionOk="0" h="145067" w="19540">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07" name="Google Shape;1307;p29"/>
            <p:cNvSpPr/>
            <p:nvPr/>
          </p:nvSpPr>
          <p:spPr>
            <a:xfrm>
              <a:off x="10509239" y="1271375"/>
              <a:ext cx="23287" cy="420082"/>
            </a:xfrm>
            <a:custGeom>
              <a:rect b="b" l="l" r="r" t="t"/>
              <a:pathLst>
                <a:path extrusionOk="0" h="420082" w="23287">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08" name="Google Shape;1308;p29"/>
            <p:cNvSpPr/>
            <p:nvPr/>
          </p:nvSpPr>
          <p:spPr>
            <a:xfrm>
              <a:off x="10190880" y="1288861"/>
              <a:ext cx="18241" cy="144948"/>
            </a:xfrm>
            <a:custGeom>
              <a:rect b="b" l="l" r="r" t="t"/>
              <a:pathLst>
                <a:path extrusionOk="0" h="144948" w="18241">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09" name="Google Shape;1309;p29"/>
            <p:cNvSpPr/>
            <p:nvPr/>
          </p:nvSpPr>
          <p:spPr>
            <a:xfrm>
              <a:off x="8963781" y="4793845"/>
              <a:ext cx="18842" cy="24115"/>
            </a:xfrm>
            <a:custGeom>
              <a:rect b="b" l="l" r="r" t="t"/>
              <a:pathLst>
                <a:path extrusionOk="0" h="24115" w="18842">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10" name="Google Shape;1310;p29"/>
            <p:cNvSpPr/>
            <p:nvPr/>
          </p:nvSpPr>
          <p:spPr>
            <a:xfrm>
              <a:off x="8960409" y="4742865"/>
              <a:ext cx="20717" cy="63100"/>
            </a:xfrm>
            <a:custGeom>
              <a:rect b="b" l="l" r="r" t="t"/>
              <a:pathLst>
                <a:path extrusionOk="0" h="63100" w="20717">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11" name="Google Shape;1311;p29"/>
            <p:cNvSpPr/>
            <p:nvPr/>
          </p:nvSpPr>
          <p:spPr>
            <a:xfrm>
              <a:off x="11701224" y="1914367"/>
              <a:ext cx="132494" cy="81344"/>
            </a:xfrm>
            <a:custGeom>
              <a:rect b="b" l="l" r="r" t="t"/>
              <a:pathLst>
                <a:path extrusionOk="0" h="81344" w="13249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12" name="Google Shape;1312;p29"/>
            <p:cNvSpPr/>
            <p:nvPr/>
          </p:nvSpPr>
          <p:spPr>
            <a:xfrm>
              <a:off x="11531029" y="1975040"/>
              <a:ext cx="182551" cy="104452"/>
            </a:xfrm>
            <a:custGeom>
              <a:rect b="b" l="l" r="r" t="t"/>
              <a:pathLst>
                <a:path extrusionOk="0" h="104452" w="182551">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13" name="Google Shape;1313;p29"/>
            <p:cNvSpPr/>
            <p:nvPr/>
          </p:nvSpPr>
          <p:spPr>
            <a:xfrm>
              <a:off x="11291651" y="2046722"/>
              <a:ext cx="212164" cy="121045"/>
            </a:xfrm>
            <a:custGeom>
              <a:rect b="b" l="l" r="r" t="t"/>
              <a:pathLst>
                <a:path extrusionOk="0" h="121045" w="212164">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14" name="Google Shape;1314;p29"/>
            <p:cNvSpPr/>
            <p:nvPr/>
          </p:nvSpPr>
          <p:spPr>
            <a:xfrm>
              <a:off x="11274732" y="2146899"/>
              <a:ext cx="29286" cy="27170"/>
            </a:xfrm>
            <a:custGeom>
              <a:rect b="b" l="l" r="r" t="t"/>
              <a:pathLst>
                <a:path extrusionOk="0" h="27170" w="29286">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15" name="Google Shape;1315;p29"/>
            <p:cNvSpPr/>
            <p:nvPr/>
          </p:nvSpPr>
          <p:spPr>
            <a:xfrm>
              <a:off x="8980650" y="4200123"/>
              <a:ext cx="412603" cy="233741"/>
            </a:xfrm>
            <a:custGeom>
              <a:rect b="b" l="l" r="r" t="t"/>
              <a:pathLst>
                <a:path extrusionOk="0" h="233741" w="412603">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16" name="Google Shape;1316;p29"/>
            <p:cNvSpPr/>
            <p:nvPr/>
          </p:nvSpPr>
          <p:spPr>
            <a:xfrm>
              <a:off x="8955036" y="4412913"/>
              <a:ext cx="37812" cy="32310"/>
            </a:xfrm>
            <a:custGeom>
              <a:rect b="b" l="l" r="r" t="t"/>
              <a:pathLst>
                <a:path extrusionOk="0" h="32310" w="37812">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17" name="Google Shape;1317;p29"/>
            <p:cNvSpPr/>
            <p:nvPr/>
          </p:nvSpPr>
          <p:spPr>
            <a:xfrm>
              <a:off x="9598133" y="6401829"/>
              <a:ext cx="97995" cy="132197"/>
            </a:xfrm>
            <a:custGeom>
              <a:rect b="b" l="l" r="r" t="t"/>
              <a:pathLst>
                <a:path extrusionOk="0" h="132197" w="97995">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18" name="Google Shape;1318;p29"/>
            <p:cNvSpPr/>
            <p:nvPr/>
          </p:nvSpPr>
          <p:spPr>
            <a:xfrm>
              <a:off x="9530339" y="6302221"/>
              <a:ext cx="83735" cy="116749"/>
            </a:xfrm>
            <a:custGeom>
              <a:rect b="b" l="l" r="r" t="t"/>
              <a:pathLst>
                <a:path extrusionOk="0" h="116749" w="83735">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19" name="Google Shape;1319;p29"/>
            <p:cNvSpPr/>
            <p:nvPr/>
          </p:nvSpPr>
          <p:spPr>
            <a:xfrm>
              <a:off x="7689833" y="4838952"/>
              <a:ext cx="119822" cy="177539"/>
            </a:xfrm>
            <a:custGeom>
              <a:rect b="b" l="l" r="r" t="t"/>
              <a:pathLst>
                <a:path extrusionOk="0" h="177539" w="119822">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rgbClr val="930A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20" name="Google Shape;1320;p29"/>
            <p:cNvSpPr/>
            <p:nvPr/>
          </p:nvSpPr>
          <p:spPr>
            <a:xfrm>
              <a:off x="12141362" y="3168493"/>
              <a:ext cx="53148" cy="388233"/>
            </a:xfrm>
            <a:custGeom>
              <a:rect b="b" l="l" r="r" t="t"/>
              <a:pathLst>
                <a:path extrusionOk="0" h="388233" w="53148">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21" name="Google Shape;1321;p29"/>
            <p:cNvSpPr/>
            <p:nvPr/>
          </p:nvSpPr>
          <p:spPr>
            <a:xfrm>
              <a:off x="7197171" y="2831253"/>
              <a:ext cx="128060" cy="797499"/>
            </a:xfrm>
            <a:custGeom>
              <a:rect b="b" l="l" r="r" t="t"/>
              <a:pathLst>
                <a:path extrusionOk="0" h="797499" w="128060">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22" name="Google Shape;1322;p29"/>
            <p:cNvSpPr/>
            <p:nvPr/>
          </p:nvSpPr>
          <p:spPr>
            <a:xfrm>
              <a:off x="7177071" y="2684881"/>
              <a:ext cx="37493" cy="158937"/>
            </a:xfrm>
            <a:custGeom>
              <a:rect b="b" l="l" r="r" t="t"/>
              <a:pathLst>
                <a:path extrusionOk="0" h="158937" w="37493">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23" name="Google Shape;1323;p29"/>
            <p:cNvSpPr/>
            <p:nvPr/>
          </p:nvSpPr>
          <p:spPr>
            <a:xfrm>
              <a:off x="8161129" y="4164846"/>
              <a:ext cx="33110" cy="43357"/>
            </a:xfrm>
            <a:custGeom>
              <a:rect b="b" l="l" r="r" t="t"/>
              <a:pathLst>
                <a:path extrusionOk="0" h="43357" w="33110">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24" name="Google Shape;1324;p29"/>
            <p:cNvSpPr/>
            <p:nvPr/>
          </p:nvSpPr>
          <p:spPr>
            <a:xfrm>
              <a:off x="8170250" y="4150477"/>
              <a:ext cx="34794" cy="57851"/>
            </a:xfrm>
            <a:custGeom>
              <a:rect b="b" l="l" r="r" t="t"/>
              <a:pathLst>
                <a:path extrusionOk="0" h="57851" w="34794">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25" name="Google Shape;1325;p29"/>
            <p:cNvSpPr/>
            <p:nvPr/>
          </p:nvSpPr>
          <p:spPr>
            <a:xfrm>
              <a:off x="7958841" y="3858568"/>
              <a:ext cx="218103" cy="309651"/>
            </a:xfrm>
            <a:custGeom>
              <a:rect b="b" l="l" r="r" t="t"/>
              <a:pathLst>
                <a:path extrusionOk="0" h="309651" w="218103">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26" name="Google Shape;1326;p29"/>
            <p:cNvSpPr/>
            <p:nvPr/>
          </p:nvSpPr>
          <p:spPr>
            <a:xfrm>
              <a:off x="7958092" y="3870339"/>
              <a:ext cx="208035" cy="297881"/>
            </a:xfrm>
            <a:custGeom>
              <a:rect b="b" l="l" r="r" t="t"/>
              <a:pathLst>
                <a:path extrusionOk="0" h="297881" w="208035">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27" name="Google Shape;1327;p29"/>
            <p:cNvSpPr/>
            <p:nvPr/>
          </p:nvSpPr>
          <p:spPr>
            <a:xfrm>
              <a:off x="7661298" y="6140466"/>
              <a:ext cx="56272" cy="285477"/>
            </a:xfrm>
            <a:custGeom>
              <a:rect b="b" l="l" r="r" t="t"/>
              <a:pathLst>
                <a:path extrusionOk="0" h="285477" w="56272">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28" name="Google Shape;1328;p29"/>
            <p:cNvSpPr/>
            <p:nvPr/>
          </p:nvSpPr>
          <p:spPr>
            <a:xfrm>
              <a:off x="7699462" y="6413631"/>
              <a:ext cx="20925" cy="41301"/>
            </a:xfrm>
            <a:custGeom>
              <a:rect b="b" l="l" r="r" t="t"/>
              <a:pathLst>
                <a:path extrusionOk="0" h="41301" w="20925">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29" name="Google Shape;1329;p29"/>
            <p:cNvSpPr/>
            <p:nvPr/>
          </p:nvSpPr>
          <p:spPr>
            <a:xfrm>
              <a:off x="11823099" y="3963801"/>
              <a:ext cx="201485" cy="128127"/>
            </a:xfrm>
            <a:custGeom>
              <a:rect b="b" l="l" r="r" t="t"/>
              <a:pathLst>
                <a:path extrusionOk="0" h="128127" w="201485">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30" name="Google Shape;1330;p29"/>
            <p:cNvSpPr/>
            <p:nvPr/>
          </p:nvSpPr>
          <p:spPr>
            <a:xfrm>
              <a:off x="12011893" y="3956679"/>
              <a:ext cx="29856" cy="28046"/>
            </a:xfrm>
            <a:custGeom>
              <a:rect b="b" l="l" r="r" t="t"/>
              <a:pathLst>
                <a:path extrusionOk="0" h="28046" w="2985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31" name="Google Shape;1331;p29"/>
            <p:cNvSpPr/>
            <p:nvPr/>
          </p:nvSpPr>
          <p:spPr>
            <a:xfrm>
              <a:off x="12070829" y="5528427"/>
              <a:ext cx="28112" cy="122620"/>
            </a:xfrm>
            <a:custGeom>
              <a:rect b="b" l="l" r="r" t="t"/>
              <a:pathLst>
                <a:path extrusionOk="0" h="122620" w="28112">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32" name="Google Shape;1332;p29"/>
            <p:cNvSpPr/>
            <p:nvPr/>
          </p:nvSpPr>
          <p:spPr>
            <a:xfrm>
              <a:off x="12081950" y="5301005"/>
              <a:ext cx="40194" cy="240305"/>
            </a:xfrm>
            <a:custGeom>
              <a:rect b="b" l="l" r="r" t="t"/>
              <a:pathLst>
                <a:path extrusionOk="0" h="240305" w="40194">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33" name="Google Shape;1333;p29"/>
            <p:cNvSpPr/>
            <p:nvPr/>
          </p:nvSpPr>
          <p:spPr>
            <a:xfrm>
              <a:off x="12120691" y="4860444"/>
              <a:ext cx="45583" cy="294885"/>
            </a:xfrm>
            <a:custGeom>
              <a:rect b="b" l="l" r="r" t="t"/>
              <a:pathLst>
                <a:path extrusionOk="0" h="294885" w="45583">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34" name="Google Shape;1334;p29"/>
            <p:cNvSpPr/>
            <p:nvPr/>
          </p:nvSpPr>
          <p:spPr>
            <a:xfrm>
              <a:off x="12150073" y="4777730"/>
              <a:ext cx="25493" cy="95596"/>
            </a:xfrm>
            <a:custGeom>
              <a:rect b="b" l="l" r="r" t="t"/>
              <a:pathLst>
                <a:path extrusionOk="0" h="95596" w="25493">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35" name="Google Shape;1335;p29"/>
            <p:cNvSpPr/>
            <p:nvPr/>
          </p:nvSpPr>
          <p:spPr>
            <a:xfrm>
              <a:off x="10043190" y="5741967"/>
              <a:ext cx="34360" cy="34361"/>
            </a:xfrm>
            <a:custGeom>
              <a:rect b="b" l="l" r="r" t="t"/>
              <a:pathLst>
                <a:path extrusionOk="0" h="34361" w="34360">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36" name="Google Shape;1336;p29"/>
            <p:cNvSpPr/>
            <p:nvPr/>
          </p:nvSpPr>
          <p:spPr>
            <a:xfrm>
              <a:off x="10064208" y="5496440"/>
              <a:ext cx="430412" cy="266895"/>
            </a:xfrm>
            <a:custGeom>
              <a:rect b="b" l="l" r="r" t="t"/>
              <a:pathLst>
                <a:path extrusionOk="0" h="266895" w="430412">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37" name="Google Shape;1337;p29"/>
            <p:cNvSpPr/>
            <p:nvPr/>
          </p:nvSpPr>
          <p:spPr>
            <a:xfrm>
              <a:off x="10628813" y="4802107"/>
              <a:ext cx="96510" cy="68457"/>
            </a:xfrm>
            <a:custGeom>
              <a:rect b="b" l="l" r="r" t="t"/>
              <a:pathLst>
                <a:path extrusionOk="0" h="68457" w="96510">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38" name="Google Shape;1338;p29"/>
            <p:cNvSpPr/>
            <p:nvPr/>
          </p:nvSpPr>
          <p:spPr>
            <a:xfrm>
              <a:off x="10564840" y="4849044"/>
              <a:ext cx="77734" cy="57755"/>
            </a:xfrm>
            <a:custGeom>
              <a:rect b="b" l="l" r="r" t="t"/>
              <a:pathLst>
                <a:path extrusionOk="0" h="57755" w="77734">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39" name="Google Shape;1339;p29"/>
            <p:cNvSpPr/>
            <p:nvPr/>
          </p:nvSpPr>
          <p:spPr>
            <a:xfrm>
              <a:off x="10420403" y="4886463"/>
              <a:ext cx="157730" cy="103429"/>
            </a:xfrm>
            <a:custGeom>
              <a:rect b="b" l="l" r="r" t="t"/>
              <a:pathLst>
                <a:path extrusionOk="0" h="103429" w="157730">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40" name="Google Shape;1340;p29"/>
            <p:cNvSpPr/>
            <p:nvPr/>
          </p:nvSpPr>
          <p:spPr>
            <a:xfrm>
              <a:off x="10322494" y="4969040"/>
              <a:ext cx="111184" cy="74868"/>
            </a:xfrm>
            <a:custGeom>
              <a:rect b="b" l="l" r="r" t="t"/>
              <a:pathLst>
                <a:path extrusionOk="0" h="74868" w="111184">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41" name="Google Shape;1341;p29"/>
            <p:cNvSpPr/>
            <p:nvPr/>
          </p:nvSpPr>
          <p:spPr>
            <a:xfrm>
              <a:off x="9680833" y="6570887"/>
              <a:ext cx="27002" cy="301379"/>
            </a:xfrm>
            <a:custGeom>
              <a:rect b="b" l="l" r="r" t="t"/>
              <a:pathLst>
                <a:path extrusionOk="0" h="301379" w="27002">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42" name="Google Shape;1342;p29"/>
            <p:cNvSpPr/>
            <p:nvPr/>
          </p:nvSpPr>
          <p:spPr>
            <a:xfrm>
              <a:off x="9680297" y="6518158"/>
              <a:ext cx="19093" cy="63974"/>
            </a:xfrm>
            <a:custGeom>
              <a:rect b="b" l="l" r="r" t="t"/>
              <a:pathLst>
                <a:path extrusionOk="0" h="63974" w="19093">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43" name="Google Shape;1343;p29"/>
            <p:cNvSpPr/>
            <p:nvPr/>
          </p:nvSpPr>
          <p:spPr>
            <a:xfrm>
              <a:off x="8273955" y="5844342"/>
              <a:ext cx="75886" cy="55937"/>
            </a:xfrm>
            <a:custGeom>
              <a:rect b="b" l="l" r="r" t="t"/>
              <a:pathLst>
                <a:path extrusionOk="0" h="55937" w="75886">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44" name="Google Shape;1344;p29"/>
            <p:cNvSpPr/>
            <p:nvPr/>
          </p:nvSpPr>
          <p:spPr>
            <a:xfrm>
              <a:off x="8263263" y="5879338"/>
              <a:ext cx="23579" cy="25034"/>
            </a:xfrm>
            <a:custGeom>
              <a:rect b="b" l="l" r="r" t="t"/>
              <a:pathLst>
                <a:path extrusionOk="0" h="25034" w="23579">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45" name="Google Shape;1345;p29"/>
            <p:cNvSpPr/>
            <p:nvPr/>
          </p:nvSpPr>
          <p:spPr>
            <a:xfrm>
              <a:off x="10191005" y="1423183"/>
              <a:ext cx="18301" cy="317379"/>
            </a:xfrm>
            <a:custGeom>
              <a:rect b="b" l="l" r="r" t="t"/>
              <a:pathLst>
                <a:path extrusionOk="0" h="317379" w="18301">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46" name="Google Shape;1346;p29"/>
            <p:cNvSpPr/>
            <p:nvPr/>
          </p:nvSpPr>
          <p:spPr>
            <a:xfrm>
              <a:off x="10191196" y="1729692"/>
              <a:ext cx="17718" cy="103083"/>
            </a:xfrm>
            <a:custGeom>
              <a:rect b="b" l="l" r="r" t="t"/>
              <a:pathLst>
                <a:path extrusionOk="0" h="103083" w="17718">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47" name="Google Shape;1347;p29"/>
            <p:cNvSpPr/>
            <p:nvPr/>
          </p:nvSpPr>
          <p:spPr>
            <a:xfrm>
              <a:off x="6992453" y="3762506"/>
              <a:ext cx="463855" cy="708967"/>
            </a:xfrm>
            <a:custGeom>
              <a:rect b="b" l="l" r="r" t="t"/>
              <a:pathLst>
                <a:path extrusionOk="0" h="708967" w="463855">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48" name="Google Shape;1348;p29"/>
            <p:cNvSpPr/>
            <p:nvPr/>
          </p:nvSpPr>
          <p:spPr>
            <a:xfrm>
              <a:off x="12175992" y="2861991"/>
              <a:ext cx="29014" cy="319130"/>
            </a:xfrm>
            <a:custGeom>
              <a:rect b="b" l="l" r="r" t="t"/>
              <a:pathLst>
                <a:path extrusionOk="0" h="319130" w="29014">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49" name="Google Shape;1349;p29"/>
            <p:cNvSpPr/>
            <p:nvPr/>
          </p:nvSpPr>
          <p:spPr>
            <a:xfrm>
              <a:off x="9515070" y="5818187"/>
              <a:ext cx="433786" cy="268269"/>
            </a:xfrm>
            <a:custGeom>
              <a:rect b="b" l="l" r="r" t="t"/>
              <a:pathLst>
                <a:path extrusionOk="0" h="268269" w="433786">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50" name="Google Shape;1350;p29"/>
            <p:cNvSpPr/>
            <p:nvPr/>
          </p:nvSpPr>
          <p:spPr>
            <a:xfrm>
              <a:off x="9934014" y="5756085"/>
              <a:ext cx="121800" cy="82345"/>
            </a:xfrm>
            <a:custGeom>
              <a:rect b="b" l="l" r="r" t="t"/>
              <a:pathLst>
                <a:path extrusionOk="0" h="82345" w="121800">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51" name="Google Shape;1351;p29"/>
            <p:cNvSpPr/>
            <p:nvPr/>
          </p:nvSpPr>
          <p:spPr>
            <a:xfrm>
              <a:off x="10481109" y="5429342"/>
              <a:ext cx="127462" cy="87841"/>
            </a:xfrm>
            <a:custGeom>
              <a:rect b="b" l="l" r="r" t="t"/>
              <a:pathLst>
                <a:path extrusionOk="0" h="87841" w="127462">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52" name="Google Shape;1352;p29"/>
            <p:cNvSpPr/>
            <p:nvPr/>
          </p:nvSpPr>
          <p:spPr>
            <a:xfrm>
              <a:off x="10593811" y="5305390"/>
              <a:ext cx="227623" cy="145195"/>
            </a:xfrm>
            <a:custGeom>
              <a:rect b="b" l="l" r="r" t="t"/>
              <a:pathLst>
                <a:path extrusionOk="0" h="145195" w="227623">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53" name="Google Shape;1353;p29"/>
            <p:cNvSpPr/>
            <p:nvPr/>
          </p:nvSpPr>
          <p:spPr>
            <a:xfrm>
              <a:off x="7518532" y="4576057"/>
              <a:ext cx="187090" cy="280345"/>
            </a:xfrm>
            <a:custGeom>
              <a:rect b="b" l="l" r="r" t="t"/>
              <a:pathLst>
                <a:path extrusionOk="0" h="280345" w="187090">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54" name="Google Shape;1354;p29"/>
            <p:cNvSpPr/>
            <p:nvPr/>
          </p:nvSpPr>
          <p:spPr>
            <a:xfrm>
              <a:off x="7441019" y="4454894"/>
              <a:ext cx="93426" cy="138329"/>
            </a:xfrm>
            <a:custGeom>
              <a:rect b="b" l="l" r="r" t="t"/>
              <a:pathLst>
                <a:path extrusionOk="0" h="138329" w="93426">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55" name="Google Shape;1355;p29"/>
            <p:cNvSpPr/>
            <p:nvPr/>
          </p:nvSpPr>
          <p:spPr>
            <a:xfrm>
              <a:off x="7001553" y="5485681"/>
              <a:ext cx="739007" cy="1233846"/>
            </a:xfrm>
            <a:custGeom>
              <a:rect b="b" l="l" r="r" t="t"/>
              <a:pathLst>
                <a:path extrusionOk="0" h="1233846" w="739007">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56" name="Google Shape;1356;p29"/>
            <p:cNvSpPr/>
            <p:nvPr/>
          </p:nvSpPr>
          <p:spPr>
            <a:xfrm>
              <a:off x="8942119" y="4430971"/>
              <a:ext cx="37007" cy="323140"/>
            </a:xfrm>
            <a:custGeom>
              <a:rect b="b" l="l" r="r" t="t"/>
              <a:pathLst>
                <a:path extrusionOk="0" h="323140" w="37007">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57" name="Google Shape;1357;p29"/>
            <p:cNvSpPr/>
            <p:nvPr/>
          </p:nvSpPr>
          <p:spPr>
            <a:xfrm>
              <a:off x="9749086" y="5211943"/>
              <a:ext cx="469854" cy="281675"/>
            </a:xfrm>
            <a:custGeom>
              <a:rect b="b" l="l" r="r" t="t"/>
              <a:pathLst>
                <a:path extrusionOk="0" h="281675" w="469854">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58" name="Google Shape;1358;p29"/>
            <p:cNvSpPr/>
            <p:nvPr/>
          </p:nvSpPr>
          <p:spPr>
            <a:xfrm>
              <a:off x="7933602" y="3831872"/>
              <a:ext cx="266209" cy="380917"/>
            </a:xfrm>
            <a:custGeom>
              <a:rect b="b" l="l" r="r" t="t"/>
              <a:pathLst>
                <a:path extrusionOk="0" h="380917" w="266209">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59" name="Google Shape;1359;p29"/>
            <p:cNvSpPr/>
            <p:nvPr/>
          </p:nvSpPr>
          <p:spPr>
            <a:xfrm>
              <a:off x="12045105" y="3320050"/>
              <a:ext cx="42748" cy="290767"/>
            </a:xfrm>
            <a:custGeom>
              <a:rect b="b" l="l" r="r" t="t"/>
              <a:pathLst>
                <a:path extrusionOk="0" h="290767" w="42748">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60" name="Google Shape;1360;p29"/>
            <p:cNvSpPr/>
            <p:nvPr/>
          </p:nvSpPr>
          <p:spPr>
            <a:xfrm>
              <a:off x="7697660" y="6452405"/>
              <a:ext cx="52255" cy="262424"/>
            </a:xfrm>
            <a:custGeom>
              <a:rect b="b" l="l" r="r" t="t"/>
              <a:pathLst>
                <a:path extrusionOk="0" h="262424" w="52255">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61" name="Google Shape;1361;p29"/>
            <p:cNvSpPr/>
            <p:nvPr/>
          </p:nvSpPr>
          <p:spPr>
            <a:xfrm>
              <a:off x="10865960" y="6622491"/>
              <a:ext cx="12119" cy="249774"/>
            </a:xfrm>
            <a:custGeom>
              <a:rect b="b" l="l" r="r" t="t"/>
              <a:pathLst>
                <a:path extrusionOk="0" h="249774" w="12119">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62" name="Google Shape;1362;p29"/>
            <p:cNvSpPr/>
            <p:nvPr/>
          </p:nvSpPr>
          <p:spPr>
            <a:xfrm>
              <a:off x="12078861" y="5638251"/>
              <a:ext cx="126145" cy="154321"/>
            </a:xfrm>
            <a:custGeom>
              <a:rect b="b" l="l" r="r" t="t"/>
              <a:pathLst>
                <a:path extrusionOk="0" h="154321" w="126145">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63" name="Google Shape;1363;p29"/>
            <p:cNvSpPr/>
            <p:nvPr/>
          </p:nvSpPr>
          <p:spPr>
            <a:xfrm>
              <a:off x="8134621" y="6320986"/>
              <a:ext cx="67364" cy="551280"/>
            </a:xfrm>
            <a:custGeom>
              <a:rect b="b" l="l" r="r" t="t"/>
              <a:pathLst>
                <a:path extrusionOk="0" h="551280" w="67364">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64" name="Google Shape;1364;p29"/>
            <p:cNvSpPr/>
            <p:nvPr/>
          </p:nvSpPr>
          <p:spPr>
            <a:xfrm>
              <a:off x="10198567" y="1820406"/>
              <a:ext cx="2808" cy="324598"/>
            </a:xfrm>
            <a:custGeom>
              <a:rect b="b" l="l" r="r" t="t"/>
              <a:pathLst>
                <a:path extrusionOk="0" h="324598" w="280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65" name="Google Shape;1365;p29"/>
            <p:cNvSpPr/>
            <p:nvPr/>
          </p:nvSpPr>
          <p:spPr>
            <a:xfrm>
              <a:off x="8618915" y="3951489"/>
              <a:ext cx="36644" cy="31458"/>
            </a:xfrm>
            <a:custGeom>
              <a:rect b="b" l="l" r="r" t="t"/>
              <a:pathLst>
                <a:path extrusionOk="0" h="31458" w="36644">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66" name="Google Shape;1366;p29"/>
            <p:cNvSpPr/>
            <p:nvPr/>
          </p:nvSpPr>
          <p:spPr>
            <a:xfrm>
              <a:off x="9815945" y="5551167"/>
              <a:ext cx="38042" cy="33888"/>
            </a:xfrm>
            <a:custGeom>
              <a:rect b="b" l="l" r="r" t="t"/>
              <a:pathLst>
                <a:path extrusionOk="0" h="33888" w="38042">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67" name="Google Shape;1367;p29"/>
            <p:cNvSpPr/>
            <p:nvPr/>
          </p:nvSpPr>
          <p:spPr>
            <a:xfrm>
              <a:off x="8131517" y="6214135"/>
              <a:ext cx="31158" cy="147360"/>
            </a:xfrm>
            <a:custGeom>
              <a:rect b="b" l="l" r="r" t="t"/>
              <a:pathLst>
                <a:path extrusionOk="0" h="147360" w="31158">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68" name="Google Shape;1368;p29"/>
            <p:cNvSpPr/>
            <p:nvPr/>
          </p:nvSpPr>
          <p:spPr>
            <a:xfrm>
              <a:off x="8453199" y="6030508"/>
              <a:ext cx="28098" cy="146535"/>
            </a:xfrm>
            <a:custGeom>
              <a:rect b="b" l="l" r="r" t="t"/>
              <a:pathLst>
                <a:path extrusionOk="0" h="146535" w="28098">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Thank You">
  <p:cSld name="21_Thank You">
    <p:bg>
      <p:bgPr>
        <a:solidFill>
          <a:schemeClr val="accent5"/>
        </a:solidFill>
      </p:bgPr>
    </p:bg>
    <p:spTree>
      <p:nvGrpSpPr>
        <p:cNvPr id="5521" name="Shape 5521"/>
        <p:cNvGrpSpPr/>
        <p:nvPr/>
      </p:nvGrpSpPr>
      <p:grpSpPr>
        <a:xfrm>
          <a:off x="0" y="0"/>
          <a:ext cx="0" cy="0"/>
          <a:chOff x="0" y="0"/>
          <a:chExt cx="0" cy="0"/>
        </a:xfrm>
      </p:grpSpPr>
      <p:sp>
        <p:nvSpPr>
          <p:cNvPr id="5522" name="Google Shape;5522;p47"/>
          <p:cNvSpPr/>
          <p:nvPr/>
        </p:nvSpPr>
        <p:spPr>
          <a:xfrm>
            <a:off x="896112" y="1552575"/>
            <a:ext cx="6601968" cy="3812566"/>
          </a:xfrm>
          <a:prstGeom prst="rect">
            <a:avLst/>
          </a:prstGeom>
          <a:solidFill>
            <a:schemeClr val="l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523" name="Google Shape;5523;p47"/>
          <p:cNvSpPr txBox="1"/>
          <p:nvPr>
            <p:ph type="title"/>
          </p:nvPr>
        </p:nvSpPr>
        <p:spPr>
          <a:xfrm>
            <a:off x="1353312" y="1755648"/>
            <a:ext cx="4306824"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24" name="Google Shape;5524;p47"/>
          <p:cNvSpPr txBox="1"/>
          <p:nvPr>
            <p:ph idx="1" type="body"/>
          </p:nvPr>
        </p:nvSpPr>
        <p:spPr>
          <a:xfrm>
            <a:off x="1353312" y="3191256"/>
            <a:ext cx="3505201" cy="1798639"/>
          </a:xfrm>
          <a:prstGeom prst="rect">
            <a:avLst/>
          </a:prstGeom>
          <a:noFill/>
          <a:ln>
            <a:noFill/>
          </a:ln>
        </p:spPr>
        <p:txBody>
          <a:bodyPr anchorCtr="0" anchor="t" bIns="45700" lIns="91425" spcFirstLastPara="1" rIns="91425" wrap="square" tIns="45700">
            <a:normAutofit/>
          </a:bodyPr>
          <a:lstStyle>
            <a:lvl1pPr indent="-228600" lvl="0" marL="457200" algn="l">
              <a:lnSpc>
                <a:spcPct val="166666"/>
              </a:lnSpc>
              <a:spcBef>
                <a:spcPts val="0"/>
              </a:spcBef>
              <a:spcAft>
                <a:spcPts val="0"/>
              </a:spcAft>
              <a:buClr>
                <a:schemeClr val="dk1"/>
              </a:buClr>
              <a:buSzPts val="1800"/>
              <a:buNone/>
              <a:defRPr sz="1800"/>
            </a:lvl1pPr>
            <a:lvl2pPr indent="-228600" lvl="1" marL="914400" algn="l">
              <a:lnSpc>
                <a:spcPct val="90000"/>
              </a:lnSpc>
              <a:spcBef>
                <a:spcPts val="500"/>
              </a:spcBef>
              <a:spcAft>
                <a:spcPts val="0"/>
              </a:spcAft>
              <a:buClr>
                <a:schemeClr val="dk1"/>
              </a:buClr>
              <a:buSzPts val="2000"/>
              <a:buNone/>
              <a:defRPr sz="2000"/>
            </a:lvl2pPr>
            <a:lvl3pPr indent="-228600" lvl="2" marL="1371600" algn="l">
              <a:lnSpc>
                <a:spcPct val="90000"/>
              </a:lnSpc>
              <a:spcBef>
                <a:spcPts val="500"/>
              </a:spcBef>
              <a:spcAft>
                <a:spcPts val="0"/>
              </a:spcAft>
              <a:buClr>
                <a:schemeClr val="dk1"/>
              </a:buClr>
              <a:buSzPts val="2000"/>
              <a:buNone/>
              <a:defRPr sz="2000"/>
            </a:lvl3pPr>
            <a:lvl4pPr indent="-228600" lvl="3" marL="1828800" algn="l">
              <a:lnSpc>
                <a:spcPct val="90000"/>
              </a:lnSpc>
              <a:spcBef>
                <a:spcPts val="500"/>
              </a:spcBef>
              <a:spcAft>
                <a:spcPts val="0"/>
              </a:spcAft>
              <a:buClr>
                <a:schemeClr val="dk1"/>
              </a:buClr>
              <a:buSzPts val="2000"/>
              <a:buNone/>
              <a:defRPr sz="2000"/>
            </a:lvl4pPr>
            <a:lvl5pPr indent="-228600" lvl="4" marL="2286000" algn="l">
              <a:lnSpc>
                <a:spcPct val="90000"/>
              </a:lnSpc>
              <a:spcBef>
                <a:spcPts val="500"/>
              </a:spcBef>
              <a:spcAft>
                <a:spcPts val="0"/>
              </a:spcAft>
              <a:buClr>
                <a:schemeClr val="dk1"/>
              </a:buClr>
              <a:buSzPts val="2000"/>
              <a:buNone/>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descr="abstract colorful illustration of buildings" id="5525" name="Google Shape;5525;p47"/>
          <p:cNvGrpSpPr/>
          <p:nvPr/>
        </p:nvGrpSpPr>
        <p:grpSpPr>
          <a:xfrm>
            <a:off x="2861990" y="447912"/>
            <a:ext cx="9332045" cy="6412946"/>
            <a:chOff x="2861990" y="447912"/>
            <a:chExt cx="9332045" cy="6412946"/>
          </a:xfrm>
        </p:grpSpPr>
        <p:sp>
          <p:nvSpPr>
            <p:cNvPr id="5526" name="Google Shape;5526;p47"/>
            <p:cNvSpPr/>
            <p:nvPr/>
          </p:nvSpPr>
          <p:spPr>
            <a:xfrm>
              <a:off x="6400314" y="4755276"/>
              <a:ext cx="2209733" cy="721935"/>
            </a:xfrm>
            <a:custGeom>
              <a:rect b="b" l="l" r="r" t="t"/>
              <a:pathLst>
                <a:path extrusionOk="0" h="721935" w="2209733">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27" name="Google Shape;5527;p47"/>
            <p:cNvSpPr/>
            <p:nvPr/>
          </p:nvSpPr>
          <p:spPr>
            <a:xfrm>
              <a:off x="6256725" y="4855523"/>
              <a:ext cx="144096" cy="64163"/>
            </a:xfrm>
            <a:custGeom>
              <a:rect b="b" l="l" r="r" t="t"/>
              <a:pathLst>
                <a:path extrusionOk="0" h="64163" w="144096">
                  <a:moveTo>
                    <a:pt x="144096" y="0"/>
                  </a:moveTo>
                  <a:lnTo>
                    <a:pt x="0" y="64163"/>
                  </a:lnTo>
                  <a:lnTo>
                    <a:pt x="144096" y="64163"/>
                  </a:lnTo>
                  <a:lnTo>
                    <a:pt x="144096"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28" name="Google Shape;5528;p47"/>
            <p:cNvSpPr/>
            <p:nvPr/>
          </p:nvSpPr>
          <p:spPr>
            <a:xfrm>
              <a:off x="8588064" y="5481531"/>
              <a:ext cx="21982" cy="62003"/>
            </a:xfrm>
            <a:custGeom>
              <a:rect b="b" l="l" r="r" t="t"/>
              <a:pathLst>
                <a:path extrusionOk="0" h="62003" w="21982">
                  <a:moveTo>
                    <a:pt x="0" y="0"/>
                  </a:moveTo>
                  <a:lnTo>
                    <a:pt x="21983" y="0"/>
                  </a:lnTo>
                  <a:lnTo>
                    <a:pt x="21983" y="62004"/>
                  </a:lnTo>
                  <a:lnTo>
                    <a:pt x="0" y="62004"/>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29" name="Google Shape;5529;p47"/>
            <p:cNvSpPr/>
            <p:nvPr/>
          </p:nvSpPr>
          <p:spPr>
            <a:xfrm>
              <a:off x="6626116" y="3298571"/>
              <a:ext cx="1376159" cy="1432309"/>
            </a:xfrm>
            <a:custGeom>
              <a:rect b="b" l="l" r="r" t="t"/>
              <a:pathLst>
                <a:path extrusionOk="0" h="1432309" w="137615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30" name="Google Shape;5530;p47"/>
            <p:cNvSpPr/>
            <p:nvPr/>
          </p:nvSpPr>
          <p:spPr>
            <a:xfrm>
              <a:off x="6503875" y="2341708"/>
              <a:ext cx="117793" cy="2441520"/>
            </a:xfrm>
            <a:custGeom>
              <a:rect b="b" l="l" r="r" t="t"/>
              <a:pathLst>
                <a:path extrusionOk="0" h="2441520" w="117793">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31" name="Google Shape;5531;p47"/>
            <p:cNvSpPr/>
            <p:nvPr/>
          </p:nvSpPr>
          <p:spPr>
            <a:xfrm>
              <a:off x="5993184" y="2341199"/>
              <a:ext cx="506370" cy="2458418"/>
            </a:xfrm>
            <a:custGeom>
              <a:rect b="b" l="l" r="r" t="t"/>
              <a:pathLst>
                <a:path extrusionOk="0" h="2458418" w="506370">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32" name="Google Shape;5532;p47"/>
            <p:cNvSpPr/>
            <p:nvPr/>
          </p:nvSpPr>
          <p:spPr>
            <a:xfrm>
              <a:off x="2885579" y="6397864"/>
              <a:ext cx="9308455" cy="462994"/>
            </a:xfrm>
            <a:custGeom>
              <a:rect b="b" l="l" r="r" t="t"/>
              <a:pathLst>
                <a:path extrusionOk="0" h="462994" w="9308455">
                  <a:moveTo>
                    <a:pt x="0" y="5718"/>
                  </a:moveTo>
                  <a:lnTo>
                    <a:pt x="0" y="462994"/>
                  </a:lnTo>
                  <a:lnTo>
                    <a:pt x="9308455" y="462994"/>
                  </a:lnTo>
                  <a:lnTo>
                    <a:pt x="9308455" y="0"/>
                  </a:lnTo>
                  <a:lnTo>
                    <a:pt x="12961" y="0"/>
                  </a:lnTo>
                  <a:lnTo>
                    <a:pt x="0" y="5718"/>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33" name="Google Shape;5533;p47"/>
            <p:cNvSpPr/>
            <p:nvPr/>
          </p:nvSpPr>
          <p:spPr>
            <a:xfrm>
              <a:off x="12016773" y="3267188"/>
              <a:ext cx="38247" cy="1381740"/>
            </a:xfrm>
            <a:custGeom>
              <a:rect b="b" l="l" r="r" t="t"/>
              <a:pathLst>
                <a:path extrusionOk="0" h="1381740" w="38247">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34" name="Google Shape;5534;p47"/>
            <p:cNvSpPr/>
            <p:nvPr/>
          </p:nvSpPr>
          <p:spPr>
            <a:xfrm>
              <a:off x="12059214" y="3267188"/>
              <a:ext cx="134820" cy="118670"/>
            </a:xfrm>
            <a:custGeom>
              <a:rect b="b" l="l" r="r" t="t"/>
              <a:pathLst>
                <a:path extrusionOk="0" h="118670" w="134820">
                  <a:moveTo>
                    <a:pt x="0" y="0"/>
                  </a:moveTo>
                  <a:lnTo>
                    <a:pt x="134820" y="0"/>
                  </a:lnTo>
                  <a:lnTo>
                    <a:pt x="134820" y="118671"/>
                  </a:lnTo>
                  <a:lnTo>
                    <a:pt x="0" y="118671"/>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35" name="Google Shape;5535;p47"/>
            <p:cNvSpPr/>
            <p:nvPr/>
          </p:nvSpPr>
          <p:spPr>
            <a:xfrm>
              <a:off x="7046715" y="4943700"/>
              <a:ext cx="1516571" cy="11562"/>
            </a:xfrm>
            <a:custGeom>
              <a:rect b="b" l="l" r="r" t="t"/>
              <a:pathLst>
                <a:path extrusionOk="0" h="11562" w="1516571">
                  <a:moveTo>
                    <a:pt x="1506660" y="11562"/>
                  </a:moveTo>
                  <a:lnTo>
                    <a:pt x="1516571" y="0"/>
                  </a:lnTo>
                  <a:lnTo>
                    <a:pt x="19950" y="0"/>
                  </a:lnTo>
                  <a:lnTo>
                    <a:pt x="0" y="11562"/>
                  </a:lnTo>
                  <a:lnTo>
                    <a:pt x="1506660" y="11562"/>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36" name="Google Shape;5536;p47"/>
            <p:cNvSpPr/>
            <p:nvPr/>
          </p:nvSpPr>
          <p:spPr>
            <a:xfrm>
              <a:off x="9745411" y="1878205"/>
              <a:ext cx="47904" cy="332380"/>
            </a:xfrm>
            <a:custGeom>
              <a:rect b="b" l="l" r="r" t="t"/>
              <a:pathLst>
                <a:path extrusionOk="0" h="332380" w="47904">
                  <a:moveTo>
                    <a:pt x="47905" y="332380"/>
                  </a:moveTo>
                  <a:lnTo>
                    <a:pt x="47905" y="18042"/>
                  </a:lnTo>
                  <a:lnTo>
                    <a:pt x="44347" y="0"/>
                  </a:lnTo>
                  <a:lnTo>
                    <a:pt x="0" y="0"/>
                  </a:lnTo>
                  <a:lnTo>
                    <a:pt x="0" y="16771"/>
                  </a:lnTo>
                  <a:lnTo>
                    <a:pt x="0" y="332380"/>
                  </a:lnTo>
                  <a:lnTo>
                    <a:pt x="47905" y="33238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37" name="Google Shape;5537;p47"/>
            <p:cNvSpPr/>
            <p:nvPr/>
          </p:nvSpPr>
          <p:spPr>
            <a:xfrm>
              <a:off x="8922256" y="472196"/>
              <a:ext cx="415007" cy="1659486"/>
            </a:xfrm>
            <a:custGeom>
              <a:rect b="b" l="l" r="r" t="t"/>
              <a:pathLst>
                <a:path extrusionOk="0" h="1659486" w="415007">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38" name="Google Shape;5538;p47"/>
            <p:cNvSpPr/>
            <p:nvPr/>
          </p:nvSpPr>
          <p:spPr>
            <a:xfrm>
              <a:off x="6830570" y="2070315"/>
              <a:ext cx="234061" cy="1220633"/>
            </a:xfrm>
            <a:custGeom>
              <a:rect b="b" l="l" r="r" t="t"/>
              <a:pathLst>
                <a:path extrusionOk="0" h="1220633" w="234061">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39" name="Google Shape;5539;p47"/>
            <p:cNvSpPr/>
            <p:nvPr/>
          </p:nvSpPr>
          <p:spPr>
            <a:xfrm>
              <a:off x="7699469" y="1569076"/>
              <a:ext cx="28336" cy="1724285"/>
            </a:xfrm>
            <a:custGeom>
              <a:rect b="b" l="l" r="r" t="t"/>
              <a:pathLst>
                <a:path extrusionOk="0" h="1724285" w="28336">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40" name="Google Shape;5540;p47"/>
            <p:cNvSpPr/>
            <p:nvPr/>
          </p:nvSpPr>
          <p:spPr>
            <a:xfrm>
              <a:off x="7088139" y="1565010"/>
              <a:ext cx="607263" cy="1728478"/>
            </a:xfrm>
            <a:custGeom>
              <a:rect b="b" l="l" r="r" t="t"/>
              <a:pathLst>
                <a:path extrusionOk="0" h="1728478" w="607263">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41" name="Google Shape;5541;p47"/>
            <p:cNvSpPr/>
            <p:nvPr/>
          </p:nvSpPr>
          <p:spPr>
            <a:xfrm>
              <a:off x="7774313" y="1855462"/>
              <a:ext cx="23762" cy="1423415"/>
            </a:xfrm>
            <a:custGeom>
              <a:rect b="b" l="l" r="r" t="t"/>
              <a:pathLst>
                <a:path extrusionOk="0" h="1423415" w="23762">
                  <a:moveTo>
                    <a:pt x="23762" y="1423416"/>
                  </a:moveTo>
                  <a:lnTo>
                    <a:pt x="23762" y="14230"/>
                  </a:lnTo>
                  <a:lnTo>
                    <a:pt x="0" y="0"/>
                  </a:lnTo>
                  <a:lnTo>
                    <a:pt x="0" y="1423416"/>
                  </a:lnTo>
                  <a:lnTo>
                    <a:pt x="23762" y="1423416"/>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42" name="Google Shape;5542;p47"/>
            <p:cNvSpPr/>
            <p:nvPr/>
          </p:nvSpPr>
          <p:spPr>
            <a:xfrm>
              <a:off x="7751187" y="1852285"/>
              <a:ext cx="18933" cy="1426592"/>
            </a:xfrm>
            <a:custGeom>
              <a:rect b="b" l="l" r="r" t="t"/>
              <a:pathLst>
                <a:path extrusionOk="0" h="1426592" w="18933">
                  <a:moveTo>
                    <a:pt x="18933" y="1426592"/>
                  </a:moveTo>
                  <a:lnTo>
                    <a:pt x="18933" y="635"/>
                  </a:lnTo>
                  <a:lnTo>
                    <a:pt x="17790" y="0"/>
                  </a:lnTo>
                  <a:lnTo>
                    <a:pt x="0" y="0"/>
                  </a:lnTo>
                  <a:lnTo>
                    <a:pt x="0" y="1426592"/>
                  </a:lnTo>
                  <a:lnTo>
                    <a:pt x="18933" y="1426592"/>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43" name="Google Shape;5543;p47"/>
            <p:cNvSpPr/>
            <p:nvPr/>
          </p:nvSpPr>
          <p:spPr>
            <a:xfrm>
              <a:off x="8025656" y="3289423"/>
              <a:ext cx="584391" cy="1558476"/>
            </a:xfrm>
            <a:custGeom>
              <a:rect b="b" l="l" r="r" t="t"/>
              <a:pathLst>
                <a:path extrusionOk="0" h="1558476" w="584391">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44" name="Google Shape;5544;p47"/>
            <p:cNvSpPr/>
            <p:nvPr/>
          </p:nvSpPr>
          <p:spPr>
            <a:xfrm>
              <a:off x="8008883" y="1854191"/>
              <a:ext cx="601164" cy="277491"/>
            </a:xfrm>
            <a:custGeom>
              <a:rect b="b" l="l" r="r" t="t"/>
              <a:pathLst>
                <a:path extrusionOk="0" h="277491" w="601164">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rgbClr val="C1E0D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45" name="Google Shape;5545;p47"/>
            <p:cNvSpPr/>
            <p:nvPr/>
          </p:nvSpPr>
          <p:spPr>
            <a:xfrm>
              <a:off x="8008374" y="2683998"/>
              <a:ext cx="61247" cy="584714"/>
            </a:xfrm>
            <a:custGeom>
              <a:rect b="b" l="l" r="r" t="t"/>
              <a:pathLst>
                <a:path extrusionOk="0" h="584714" w="61247">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46" name="Google Shape;5546;p47"/>
            <p:cNvSpPr/>
            <p:nvPr/>
          </p:nvSpPr>
          <p:spPr>
            <a:xfrm>
              <a:off x="7970254" y="2683490"/>
              <a:ext cx="16518" cy="3938"/>
            </a:xfrm>
            <a:custGeom>
              <a:rect b="b" l="l" r="r" t="t"/>
              <a:pathLst>
                <a:path extrusionOk="0" h="3938" w="16518">
                  <a:moveTo>
                    <a:pt x="0" y="0"/>
                  </a:moveTo>
                  <a:lnTo>
                    <a:pt x="15502" y="3939"/>
                  </a:lnTo>
                  <a:cubicBezTo>
                    <a:pt x="15642" y="2579"/>
                    <a:pt x="15985" y="1258"/>
                    <a:pt x="16519" y="0"/>
                  </a:cubicBez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47" name="Google Shape;5547;p47"/>
            <p:cNvSpPr/>
            <p:nvPr/>
          </p:nvSpPr>
          <p:spPr>
            <a:xfrm>
              <a:off x="2909087" y="5377091"/>
              <a:ext cx="9284947" cy="1016453"/>
            </a:xfrm>
            <a:custGeom>
              <a:rect b="b" l="l" r="r" t="t"/>
              <a:pathLst>
                <a:path extrusionOk="0" h="1016453" w="9284947">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48" name="Google Shape;5548;p47"/>
            <p:cNvSpPr/>
            <p:nvPr/>
          </p:nvSpPr>
          <p:spPr>
            <a:xfrm>
              <a:off x="9801575" y="2245780"/>
              <a:ext cx="1270" cy="476589"/>
            </a:xfrm>
            <a:custGeom>
              <a:rect b="b" l="l" r="r" t="t"/>
              <a:pathLst>
                <a:path extrusionOk="0" h="476589" w="1270">
                  <a:moveTo>
                    <a:pt x="1270" y="476589"/>
                  </a:moveTo>
                  <a:lnTo>
                    <a:pt x="1270" y="0"/>
                  </a:lnTo>
                  <a:cubicBezTo>
                    <a:pt x="852" y="51"/>
                    <a:pt x="420" y="51"/>
                    <a:pt x="0" y="0"/>
                  </a:cubicBezTo>
                  <a:lnTo>
                    <a:pt x="0" y="476589"/>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49" name="Google Shape;5549;p47"/>
            <p:cNvSpPr/>
            <p:nvPr/>
          </p:nvSpPr>
          <p:spPr>
            <a:xfrm>
              <a:off x="9807039" y="2246161"/>
              <a:ext cx="543475" cy="1020010"/>
            </a:xfrm>
            <a:custGeom>
              <a:rect b="b" l="l" r="r" t="t"/>
              <a:pathLst>
                <a:path extrusionOk="0" h="1020010" w="543475">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50" name="Google Shape;5550;p47"/>
            <p:cNvSpPr/>
            <p:nvPr/>
          </p:nvSpPr>
          <p:spPr>
            <a:xfrm>
              <a:off x="10354581" y="1942877"/>
              <a:ext cx="293529" cy="223746"/>
            </a:xfrm>
            <a:custGeom>
              <a:rect b="b" l="l" r="r" t="t"/>
              <a:pathLst>
                <a:path extrusionOk="0" h="223746" w="293529">
                  <a:moveTo>
                    <a:pt x="127" y="223493"/>
                  </a:moveTo>
                  <a:lnTo>
                    <a:pt x="2033" y="222857"/>
                  </a:lnTo>
                  <a:lnTo>
                    <a:pt x="4447" y="222857"/>
                  </a:lnTo>
                  <a:lnTo>
                    <a:pt x="293530" y="222857"/>
                  </a:lnTo>
                  <a:lnTo>
                    <a:pt x="293530" y="0"/>
                  </a:lnTo>
                  <a:lnTo>
                    <a:pt x="0" y="0"/>
                  </a:lnTo>
                  <a:lnTo>
                    <a:pt x="0" y="1779"/>
                  </a:lnTo>
                  <a:lnTo>
                    <a:pt x="0" y="223747"/>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51" name="Google Shape;5551;p47"/>
            <p:cNvSpPr/>
            <p:nvPr/>
          </p:nvSpPr>
          <p:spPr>
            <a:xfrm>
              <a:off x="9467002" y="1907047"/>
              <a:ext cx="255027" cy="815322"/>
            </a:xfrm>
            <a:custGeom>
              <a:rect b="b" l="l" r="r" t="t"/>
              <a:pathLst>
                <a:path extrusionOk="0" h="815322" w="255027">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52" name="Google Shape;5552;p47"/>
            <p:cNvSpPr/>
            <p:nvPr/>
          </p:nvSpPr>
          <p:spPr>
            <a:xfrm>
              <a:off x="8184492" y="1795110"/>
              <a:ext cx="243591" cy="35067"/>
            </a:xfrm>
            <a:custGeom>
              <a:rect b="b" l="l" r="r" t="t"/>
              <a:pathLst>
                <a:path extrusionOk="0" h="35067" w="243591">
                  <a:moveTo>
                    <a:pt x="57690" y="35068"/>
                  </a:moveTo>
                  <a:lnTo>
                    <a:pt x="243592" y="35068"/>
                  </a:lnTo>
                  <a:lnTo>
                    <a:pt x="243592" y="0"/>
                  </a:lnTo>
                  <a:lnTo>
                    <a:pt x="0" y="0"/>
                  </a:lnTo>
                  <a:lnTo>
                    <a:pt x="46381" y="35068"/>
                  </a:lnTo>
                  <a:lnTo>
                    <a:pt x="57690" y="3506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53" name="Google Shape;5553;p47"/>
            <p:cNvSpPr/>
            <p:nvPr/>
          </p:nvSpPr>
          <p:spPr>
            <a:xfrm>
              <a:off x="8176741" y="1795110"/>
              <a:ext cx="47142" cy="35067"/>
            </a:xfrm>
            <a:custGeom>
              <a:rect b="b" l="l" r="r" t="t"/>
              <a:pathLst>
                <a:path extrusionOk="0" h="35067" w="47142">
                  <a:moveTo>
                    <a:pt x="762" y="0"/>
                  </a:moveTo>
                  <a:lnTo>
                    <a:pt x="0" y="0"/>
                  </a:lnTo>
                  <a:lnTo>
                    <a:pt x="0" y="35068"/>
                  </a:lnTo>
                  <a:lnTo>
                    <a:pt x="47143" y="35068"/>
                  </a:lnTo>
                  <a:lnTo>
                    <a:pt x="762" y="0"/>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54" name="Google Shape;5554;p47"/>
            <p:cNvSpPr/>
            <p:nvPr/>
          </p:nvSpPr>
          <p:spPr>
            <a:xfrm>
              <a:off x="8451592" y="1809340"/>
              <a:ext cx="23634" cy="20837"/>
            </a:xfrm>
            <a:custGeom>
              <a:rect b="b" l="l" r="r" t="t"/>
              <a:pathLst>
                <a:path extrusionOk="0" h="20837" w="23634">
                  <a:moveTo>
                    <a:pt x="0" y="0"/>
                  </a:moveTo>
                  <a:lnTo>
                    <a:pt x="0" y="20837"/>
                  </a:lnTo>
                  <a:lnTo>
                    <a:pt x="23635" y="20837"/>
                  </a:lnTo>
                  <a:lnTo>
                    <a:pt x="0"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55" name="Google Shape;5555;p47"/>
            <p:cNvSpPr/>
            <p:nvPr/>
          </p:nvSpPr>
          <p:spPr>
            <a:xfrm>
              <a:off x="5727609" y="4799873"/>
              <a:ext cx="739542" cy="130487"/>
            </a:xfrm>
            <a:custGeom>
              <a:rect b="b" l="l" r="r" t="t"/>
              <a:pathLst>
                <a:path extrusionOk="0" h="130487" w="739542">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56" name="Google Shape;5556;p47"/>
            <p:cNvSpPr/>
            <p:nvPr/>
          </p:nvSpPr>
          <p:spPr>
            <a:xfrm>
              <a:off x="5701814" y="4935315"/>
              <a:ext cx="496459" cy="753445"/>
            </a:xfrm>
            <a:custGeom>
              <a:rect b="b" l="l" r="r" t="t"/>
              <a:pathLst>
                <a:path extrusionOk="0" h="753445" w="496459">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rgbClr val="C1E0D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57" name="Google Shape;5557;p47"/>
            <p:cNvSpPr/>
            <p:nvPr/>
          </p:nvSpPr>
          <p:spPr>
            <a:xfrm>
              <a:off x="5479697" y="5679232"/>
              <a:ext cx="1447318" cy="111555"/>
            </a:xfrm>
            <a:custGeom>
              <a:rect b="b" l="l" r="r" t="t"/>
              <a:pathLst>
                <a:path extrusionOk="0" h="111555" w="1447318">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rgbClr val="C1E0D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58" name="Google Shape;5558;p47"/>
            <p:cNvSpPr/>
            <p:nvPr/>
          </p:nvSpPr>
          <p:spPr>
            <a:xfrm>
              <a:off x="6202467" y="4943700"/>
              <a:ext cx="815784" cy="743662"/>
            </a:xfrm>
            <a:custGeom>
              <a:rect b="b" l="l" r="r" t="t"/>
              <a:pathLst>
                <a:path extrusionOk="0" h="743662" w="815784">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59" name="Google Shape;5559;p47"/>
            <p:cNvSpPr/>
            <p:nvPr/>
          </p:nvSpPr>
          <p:spPr>
            <a:xfrm>
              <a:off x="10944690" y="6212234"/>
              <a:ext cx="701422" cy="123625"/>
            </a:xfrm>
            <a:custGeom>
              <a:rect b="b" l="l" r="r" t="t"/>
              <a:pathLst>
                <a:path extrusionOk="0" h="123625" w="701422">
                  <a:moveTo>
                    <a:pt x="2542" y="116638"/>
                  </a:moveTo>
                  <a:cubicBezTo>
                    <a:pt x="2490" y="119192"/>
                    <a:pt x="1601" y="121644"/>
                    <a:pt x="0" y="123626"/>
                  </a:cubicBezTo>
                  <a:lnTo>
                    <a:pt x="701422" y="123626"/>
                  </a:lnTo>
                  <a:lnTo>
                    <a:pt x="701422" y="1016"/>
                  </a:lnTo>
                  <a:lnTo>
                    <a:pt x="701422" y="0"/>
                  </a:lnTo>
                  <a:lnTo>
                    <a:pt x="2542" y="0"/>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60" name="Google Shape;5560;p47"/>
            <p:cNvSpPr/>
            <p:nvPr/>
          </p:nvSpPr>
          <p:spPr>
            <a:xfrm>
              <a:off x="5462797" y="5601346"/>
              <a:ext cx="3048771" cy="734514"/>
            </a:xfrm>
            <a:custGeom>
              <a:rect b="b" l="l" r="r" t="t"/>
              <a:pathLst>
                <a:path extrusionOk="0" h="734514" w="3048771">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61" name="Google Shape;5561;p47"/>
            <p:cNvSpPr/>
            <p:nvPr/>
          </p:nvSpPr>
          <p:spPr>
            <a:xfrm>
              <a:off x="4404183" y="5687998"/>
              <a:ext cx="1173357" cy="647734"/>
            </a:xfrm>
            <a:custGeom>
              <a:rect b="b" l="l" r="r" t="t"/>
              <a:pathLst>
                <a:path extrusionOk="0" h="647734" w="1173357">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62" name="Google Shape;5562;p47"/>
            <p:cNvSpPr/>
            <p:nvPr/>
          </p:nvSpPr>
          <p:spPr>
            <a:xfrm>
              <a:off x="11619809" y="6113765"/>
              <a:ext cx="574225" cy="221078"/>
            </a:xfrm>
            <a:custGeom>
              <a:rect b="b" l="l" r="r" t="t"/>
              <a:pathLst>
                <a:path extrusionOk="0" h="221078" w="574225">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rgbClr val="C1E0D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63" name="Google Shape;5563;p47"/>
            <p:cNvSpPr/>
            <p:nvPr/>
          </p:nvSpPr>
          <p:spPr>
            <a:xfrm>
              <a:off x="11612311" y="6102076"/>
              <a:ext cx="581723" cy="7369"/>
            </a:xfrm>
            <a:custGeom>
              <a:rect b="b" l="l" r="r" t="t"/>
              <a:pathLst>
                <a:path extrusionOk="0" h="7369" w="581723">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64" name="Google Shape;5564;p47"/>
            <p:cNvSpPr/>
            <p:nvPr/>
          </p:nvSpPr>
          <p:spPr>
            <a:xfrm>
              <a:off x="11387526" y="4862130"/>
              <a:ext cx="191493" cy="1225461"/>
            </a:xfrm>
            <a:custGeom>
              <a:rect b="b" l="l" r="r" t="t"/>
              <a:pathLst>
                <a:path extrusionOk="0" h="1225461" w="191493">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65" name="Google Shape;5565;p47"/>
            <p:cNvSpPr/>
            <p:nvPr/>
          </p:nvSpPr>
          <p:spPr>
            <a:xfrm>
              <a:off x="11541280" y="4862003"/>
              <a:ext cx="652754" cy="1216059"/>
            </a:xfrm>
            <a:custGeom>
              <a:rect b="b" l="l" r="r" t="t"/>
              <a:pathLst>
                <a:path extrusionOk="0" h="1216059" w="652754">
                  <a:moveTo>
                    <a:pt x="0" y="1104758"/>
                  </a:moveTo>
                  <a:lnTo>
                    <a:pt x="59468" y="1216059"/>
                  </a:lnTo>
                  <a:lnTo>
                    <a:pt x="652754" y="1216059"/>
                  </a:lnTo>
                  <a:lnTo>
                    <a:pt x="652754" y="0"/>
                  </a:lnTo>
                  <a:lnTo>
                    <a:pt x="0" y="0"/>
                  </a:lnTo>
                  <a:lnTo>
                    <a:pt x="0" y="110475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66" name="Google Shape;5566;p47"/>
            <p:cNvSpPr/>
            <p:nvPr/>
          </p:nvSpPr>
          <p:spPr>
            <a:xfrm>
              <a:off x="11232248" y="4619071"/>
              <a:ext cx="177896" cy="1346546"/>
            </a:xfrm>
            <a:custGeom>
              <a:rect b="b" l="l" r="r" t="t"/>
              <a:pathLst>
                <a:path extrusionOk="0" h="1346546" w="17789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67" name="Google Shape;5567;p47"/>
            <p:cNvSpPr/>
            <p:nvPr/>
          </p:nvSpPr>
          <p:spPr>
            <a:xfrm>
              <a:off x="11415736" y="4832399"/>
              <a:ext cx="778298" cy="25411"/>
            </a:xfrm>
            <a:custGeom>
              <a:rect b="b" l="l" r="r" t="t"/>
              <a:pathLst>
                <a:path extrusionOk="0" h="25411" w="778298">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68" name="Google Shape;5568;p47"/>
            <p:cNvSpPr/>
            <p:nvPr/>
          </p:nvSpPr>
          <p:spPr>
            <a:xfrm>
              <a:off x="11085229" y="4590102"/>
              <a:ext cx="124654" cy="55142"/>
            </a:xfrm>
            <a:custGeom>
              <a:rect b="b" l="l" r="r" t="t"/>
              <a:pathLst>
                <a:path extrusionOk="0" h="55142" w="124654">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69" name="Google Shape;5569;p47"/>
            <p:cNvSpPr/>
            <p:nvPr/>
          </p:nvSpPr>
          <p:spPr>
            <a:xfrm>
              <a:off x="11954763" y="4619706"/>
              <a:ext cx="60612" cy="47392"/>
            </a:xfrm>
            <a:custGeom>
              <a:rect b="b" l="l" r="r" t="t"/>
              <a:pathLst>
                <a:path extrusionOk="0" h="47392" w="6061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70" name="Google Shape;5570;p47"/>
            <p:cNvSpPr/>
            <p:nvPr/>
          </p:nvSpPr>
          <p:spPr>
            <a:xfrm>
              <a:off x="11961624" y="4596709"/>
              <a:ext cx="83923" cy="67340"/>
            </a:xfrm>
            <a:custGeom>
              <a:rect b="b" l="l" r="r" t="t"/>
              <a:pathLst>
                <a:path extrusionOk="0" h="67340" w="83923">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71" name="Google Shape;5571;p47"/>
            <p:cNvSpPr/>
            <p:nvPr/>
          </p:nvSpPr>
          <p:spPr>
            <a:xfrm>
              <a:off x="11968360" y="4561260"/>
              <a:ext cx="26049" cy="50822"/>
            </a:xfrm>
            <a:custGeom>
              <a:rect b="b" l="l" r="r" t="t"/>
              <a:pathLst>
                <a:path extrusionOk="0" h="50822" w="26049">
                  <a:moveTo>
                    <a:pt x="1143" y="26936"/>
                  </a:moveTo>
                  <a:cubicBezTo>
                    <a:pt x="1105" y="28651"/>
                    <a:pt x="711" y="30328"/>
                    <a:pt x="0" y="31891"/>
                  </a:cubicBezTo>
                  <a:lnTo>
                    <a:pt x="26049" y="50823"/>
                  </a:lnTo>
                  <a:lnTo>
                    <a:pt x="26049" y="0"/>
                  </a:lnTo>
                  <a:lnTo>
                    <a:pt x="635" y="0"/>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72" name="Google Shape;5572;p47"/>
            <p:cNvSpPr/>
            <p:nvPr/>
          </p:nvSpPr>
          <p:spPr>
            <a:xfrm>
              <a:off x="12067854" y="4633937"/>
              <a:ext cx="125163" cy="26046"/>
            </a:xfrm>
            <a:custGeom>
              <a:rect b="b" l="l" r="r" t="t"/>
              <a:pathLst>
                <a:path extrusionOk="0" h="26046" w="125163">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73" name="Google Shape;5573;p47"/>
            <p:cNvSpPr/>
            <p:nvPr/>
          </p:nvSpPr>
          <p:spPr>
            <a:xfrm>
              <a:off x="12071794" y="4685267"/>
              <a:ext cx="122240" cy="90337"/>
            </a:xfrm>
            <a:custGeom>
              <a:rect b="b" l="l" r="r" t="t"/>
              <a:pathLst>
                <a:path extrusionOk="0" h="90337" w="122240">
                  <a:moveTo>
                    <a:pt x="635" y="508"/>
                  </a:moveTo>
                  <a:lnTo>
                    <a:pt x="122241" y="90337"/>
                  </a:lnTo>
                  <a:lnTo>
                    <a:pt x="122241" y="0"/>
                  </a:lnTo>
                  <a:lnTo>
                    <a:pt x="0" y="0"/>
                  </a:lnTo>
                  <a:lnTo>
                    <a:pt x="635" y="508"/>
                  </a:lnTo>
                  <a:close/>
                </a:path>
              </a:pathLst>
            </a:custGeom>
            <a:solidFill>
              <a:srgbClr val="C1E0D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74" name="Google Shape;5574;p47"/>
            <p:cNvSpPr/>
            <p:nvPr/>
          </p:nvSpPr>
          <p:spPr>
            <a:xfrm>
              <a:off x="12068871" y="3409873"/>
              <a:ext cx="125163" cy="1201320"/>
            </a:xfrm>
            <a:custGeom>
              <a:rect b="b" l="l" r="r" t="t"/>
              <a:pathLst>
                <a:path extrusionOk="0" h="1201320" w="125163">
                  <a:moveTo>
                    <a:pt x="0" y="0"/>
                  </a:moveTo>
                  <a:lnTo>
                    <a:pt x="125163" y="0"/>
                  </a:lnTo>
                  <a:lnTo>
                    <a:pt x="125163" y="1201321"/>
                  </a:lnTo>
                  <a:lnTo>
                    <a:pt x="0" y="1201321"/>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75" name="Google Shape;5575;p47"/>
            <p:cNvSpPr/>
            <p:nvPr/>
          </p:nvSpPr>
          <p:spPr>
            <a:xfrm>
              <a:off x="11233391" y="4601410"/>
              <a:ext cx="678295" cy="7496"/>
            </a:xfrm>
            <a:custGeom>
              <a:rect b="b" l="l" r="r" t="t"/>
              <a:pathLst>
                <a:path extrusionOk="0" h="7496" w="678295">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76" name="Google Shape;5576;p47"/>
            <p:cNvSpPr/>
            <p:nvPr/>
          </p:nvSpPr>
          <p:spPr>
            <a:xfrm>
              <a:off x="11235932" y="4613226"/>
              <a:ext cx="955433" cy="214852"/>
            </a:xfrm>
            <a:custGeom>
              <a:rect b="b" l="l" r="r" t="t"/>
              <a:pathLst>
                <a:path extrusionOk="0" h="214852" w="955433">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77" name="Google Shape;5577;p47"/>
            <p:cNvSpPr/>
            <p:nvPr/>
          </p:nvSpPr>
          <p:spPr>
            <a:xfrm>
              <a:off x="10947232" y="6003988"/>
              <a:ext cx="696084" cy="204052"/>
            </a:xfrm>
            <a:custGeom>
              <a:rect b="b" l="l" r="r" t="t"/>
              <a:pathLst>
                <a:path extrusionOk="0" h="204052" w="696084">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78" name="Google Shape;5578;p47"/>
            <p:cNvSpPr/>
            <p:nvPr/>
          </p:nvSpPr>
          <p:spPr>
            <a:xfrm>
              <a:off x="11922106" y="4273985"/>
              <a:ext cx="23889" cy="305317"/>
            </a:xfrm>
            <a:custGeom>
              <a:rect b="b" l="l" r="r" t="t"/>
              <a:pathLst>
                <a:path extrusionOk="0" h="305317" w="23889">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79" name="Google Shape;5579;p47"/>
            <p:cNvSpPr/>
            <p:nvPr/>
          </p:nvSpPr>
          <p:spPr>
            <a:xfrm>
              <a:off x="11838749" y="4223290"/>
              <a:ext cx="90600" cy="46629"/>
            </a:xfrm>
            <a:custGeom>
              <a:rect b="b" l="l" r="r" t="t"/>
              <a:pathLst>
                <a:path extrusionOk="0" h="46629" w="90600">
                  <a:moveTo>
                    <a:pt x="90600" y="46503"/>
                  </a:moveTo>
                  <a:lnTo>
                    <a:pt x="22110" y="8386"/>
                  </a:lnTo>
                  <a:cubicBezTo>
                    <a:pt x="19048" y="6582"/>
                    <a:pt x="16951" y="3507"/>
                    <a:pt x="16392" y="0"/>
                  </a:cubicBezTo>
                  <a:lnTo>
                    <a:pt x="0" y="0"/>
                  </a:lnTo>
                  <a:lnTo>
                    <a:pt x="81833" y="4663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80" name="Google Shape;5580;p47"/>
            <p:cNvSpPr/>
            <p:nvPr/>
          </p:nvSpPr>
          <p:spPr>
            <a:xfrm>
              <a:off x="11311284" y="4273985"/>
              <a:ext cx="606755" cy="301759"/>
            </a:xfrm>
            <a:custGeom>
              <a:rect b="b" l="l" r="r" t="t"/>
              <a:pathLst>
                <a:path extrusionOk="0" h="301759" w="606755">
                  <a:moveTo>
                    <a:pt x="9149" y="0"/>
                  </a:moveTo>
                  <a:cubicBezTo>
                    <a:pt x="8323" y="4739"/>
                    <a:pt x="4701" y="8513"/>
                    <a:pt x="0" y="9529"/>
                  </a:cubicBezTo>
                  <a:lnTo>
                    <a:pt x="0" y="301760"/>
                  </a:lnTo>
                  <a:lnTo>
                    <a:pt x="606756" y="301760"/>
                  </a:lnTo>
                  <a:lnTo>
                    <a:pt x="606756" y="0"/>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81" name="Google Shape;5581;p47"/>
            <p:cNvSpPr/>
            <p:nvPr/>
          </p:nvSpPr>
          <p:spPr>
            <a:xfrm>
              <a:off x="10845322" y="4881189"/>
              <a:ext cx="225420" cy="1118352"/>
            </a:xfrm>
            <a:custGeom>
              <a:rect b="b" l="l" r="r" t="t"/>
              <a:pathLst>
                <a:path extrusionOk="0" h="1118352" w="225420">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82" name="Google Shape;5582;p47"/>
            <p:cNvSpPr/>
            <p:nvPr/>
          </p:nvSpPr>
          <p:spPr>
            <a:xfrm>
              <a:off x="10861205" y="3291964"/>
              <a:ext cx="201023" cy="1584904"/>
            </a:xfrm>
            <a:custGeom>
              <a:rect b="b" l="l" r="r" t="t"/>
              <a:pathLst>
                <a:path extrusionOk="0" h="1584904" w="201023">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83" name="Google Shape;5583;p47"/>
            <p:cNvSpPr/>
            <p:nvPr/>
          </p:nvSpPr>
          <p:spPr>
            <a:xfrm>
              <a:off x="10702242" y="2272716"/>
              <a:ext cx="535469" cy="1119750"/>
            </a:xfrm>
            <a:custGeom>
              <a:rect b="b" l="l" r="r" t="t"/>
              <a:pathLst>
                <a:path extrusionOk="0" h="1119750" w="535469">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84" name="Google Shape;5584;p47"/>
            <p:cNvSpPr/>
            <p:nvPr/>
          </p:nvSpPr>
          <p:spPr>
            <a:xfrm>
              <a:off x="8465188" y="5979848"/>
              <a:ext cx="2458534" cy="336954"/>
            </a:xfrm>
            <a:custGeom>
              <a:rect b="b" l="l" r="r" t="t"/>
              <a:pathLst>
                <a:path extrusionOk="0" h="336954" w="2458534">
                  <a:moveTo>
                    <a:pt x="635" y="0"/>
                  </a:moveTo>
                  <a:lnTo>
                    <a:pt x="0" y="1271"/>
                  </a:lnTo>
                  <a:lnTo>
                    <a:pt x="0" y="336954"/>
                  </a:lnTo>
                  <a:lnTo>
                    <a:pt x="2458535" y="336954"/>
                  </a:lnTo>
                  <a:lnTo>
                    <a:pt x="2458535" y="230227"/>
                  </a:lnTo>
                  <a:lnTo>
                    <a:pt x="2458535" y="21981"/>
                  </a:lnTo>
                  <a:lnTo>
                    <a:pt x="2458535" y="0"/>
                  </a:lnTo>
                  <a:lnTo>
                    <a:pt x="635"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85" name="Google Shape;5585;p47"/>
            <p:cNvSpPr/>
            <p:nvPr/>
          </p:nvSpPr>
          <p:spPr>
            <a:xfrm>
              <a:off x="8518684" y="5545822"/>
              <a:ext cx="41043" cy="315608"/>
            </a:xfrm>
            <a:custGeom>
              <a:rect b="b" l="l" r="r" t="t"/>
              <a:pathLst>
                <a:path extrusionOk="0" h="315608" w="41043">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86" name="Google Shape;5586;p47"/>
            <p:cNvSpPr/>
            <p:nvPr/>
          </p:nvSpPr>
          <p:spPr>
            <a:xfrm>
              <a:off x="11969503" y="4524287"/>
              <a:ext cx="24905" cy="32272"/>
            </a:xfrm>
            <a:custGeom>
              <a:rect b="b" l="l" r="r" t="t"/>
              <a:pathLst>
                <a:path extrusionOk="0" h="32272" w="24905">
                  <a:moveTo>
                    <a:pt x="0" y="0"/>
                  </a:moveTo>
                  <a:lnTo>
                    <a:pt x="24906" y="0"/>
                  </a:lnTo>
                  <a:lnTo>
                    <a:pt x="24906" y="32273"/>
                  </a:lnTo>
                  <a:lnTo>
                    <a:pt x="0" y="32273"/>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87" name="Google Shape;5587;p47"/>
            <p:cNvSpPr/>
            <p:nvPr/>
          </p:nvSpPr>
          <p:spPr>
            <a:xfrm>
              <a:off x="11320942" y="4223162"/>
              <a:ext cx="591126" cy="46629"/>
            </a:xfrm>
            <a:custGeom>
              <a:rect b="b" l="l" r="r" t="t"/>
              <a:pathLst>
                <a:path extrusionOk="0" h="46629" w="591126">
                  <a:moveTo>
                    <a:pt x="591126" y="46630"/>
                  </a:moveTo>
                  <a:lnTo>
                    <a:pt x="509166" y="0"/>
                  </a:lnTo>
                  <a:lnTo>
                    <a:pt x="0" y="0"/>
                  </a:lnTo>
                  <a:lnTo>
                    <a:pt x="0" y="46630"/>
                  </a:lnTo>
                  <a:lnTo>
                    <a:pt x="591126" y="4663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88" name="Google Shape;5588;p47"/>
            <p:cNvSpPr/>
            <p:nvPr/>
          </p:nvSpPr>
          <p:spPr>
            <a:xfrm>
              <a:off x="11251054" y="3401868"/>
              <a:ext cx="741830" cy="1118098"/>
            </a:xfrm>
            <a:custGeom>
              <a:rect b="b" l="l" r="r" t="t"/>
              <a:pathLst>
                <a:path extrusionOk="0" h="1118098" w="741830">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89" name="Google Shape;5589;p47"/>
            <p:cNvSpPr/>
            <p:nvPr/>
          </p:nvSpPr>
          <p:spPr>
            <a:xfrm>
              <a:off x="11085229" y="3396786"/>
              <a:ext cx="161758" cy="521059"/>
            </a:xfrm>
            <a:custGeom>
              <a:rect b="b" l="l" r="r" t="t"/>
              <a:pathLst>
                <a:path extrusionOk="0" h="521059" w="161758">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90" name="Google Shape;5590;p47"/>
            <p:cNvSpPr/>
            <p:nvPr/>
          </p:nvSpPr>
          <p:spPr>
            <a:xfrm>
              <a:off x="11085229" y="4615132"/>
              <a:ext cx="278408" cy="261736"/>
            </a:xfrm>
            <a:custGeom>
              <a:rect b="b" l="l" r="r" t="t"/>
              <a:pathLst>
                <a:path extrusionOk="0" h="261736" w="278408">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91" name="Google Shape;5591;p47"/>
            <p:cNvSpPr/>
            <p:nvPr/>
          </p:nvSpPr>
          <p:spPr>
            <a:xfrm>
              <a:off x="11075571" y="4881189"/>
              <a:ext cx="293148" cy="1118479"/>
            </a:xfrm>
            <a:custGeom>
              <a:rect b="b" l="l" r="r" t="t"/>
              <a:pathLst>
                <a:path extrusionOk="0" h="1118479" w="293148">
                  <a:moveTo>
                    <a:pt x="291370" y="0"/>
                  </a:moveTo>
                  <a:lnTo>
                    <a:pt x="9276" y="0"/>
                  </a:lnTo>
                  <a:cubicBezTo>
                    <a:pt x="8425" y="4752"/>
                    <a:pt x="4740" y="8487"/>
                    <a:pt x="0" y="9402"/>
                  </a:cubicBezTo>
                  <a:lnTo>
                    <a:pt x="0" y="1118480"/>
                  </a:lnTo>
                  <a:lnTo>
                    <a:pt x="293149" y="1118480"/>
                  </a:lnTo>
                  <a:lnTo>
                    <a:pt x="293149" y="2160"/>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92" name="Google Shape;5592;p47"/>
            <p:cNvSpPr/>
            <p:nvPr/>
          </p:nvSpPr>
          <p:spPr>
            <a:xfrm>
              <a:off x="8469509" y="5487630"/>
              <a:ext cx="2452944" cy="487389"/>
            </a:xfrm>
            <a:custGeom>
              <a:rect b="b" l="l" r="r" t="t"/>
              <a:pathLst>
                <a:path extrusionOk="0" h="487389" w="2452944">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93" name="Google Shape;5593;p47"/>
            <p:cNvSpPr/>
            <p:nvPr/>
          </p:nvSpPr>
          <p:spPr>
            <a:xfrm>
              <a:off x="8741056" y="4871914"/>
              <a:ext cx="147908" cy="611396"/>
            </a:xfrm>
            <a:custGeom>
              <a:rect b="b" l="l" r="r" t="t"/>
              <a:pathLst>
                <a:path extrusionOk="0" h="611396" w="147908">
                  <a:moveTo>
                    <a:pt x="0" y="0"/>
                  </a:moveTo>
                  <a:lnTo>
                    <a:pt x="147909" y="0"/>
                  </a:lnTo>
                  <a:lnTo>
                    <a:pt x="147909" y="611396"/>
                  </a:lnTo>
                  <a:lnTo>
                    <a:pt x="0" y="611396"/>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94" name="Google Shape;5594;p47"/>
            <p:cNvSpPr/>
            <p:nvPr/>
          </p:nvSpPr>
          <p:spPr>
            <a:xfrm>
              <a:off x="8893157" y="4871914"/>
              <a:ext cx="50954" cy="611396"/>
            </a:xfrm>
            <a:custGeom>
              <a:rect b="b" l="l" r="r" t="t"/>
              <a:pathLst>
                <a:path extrusionOk="0" h="611396" w="50954">
                  <a:moveTo>
                    <a:pt x="0" y="0"/>
                  </a:moveTo>
                  <a:lnTo>
                    <a:pt x="0" y="611397"/>
                  </a:lnTo>
                  <a:lnTo>
                    <a:pt x="41679" y="611397"/>
                  </a:lnTo>
                  <a:cubicBezTo>
                    <a:pt x="42466" y="606619"/>
                    <a:pt x="46177" y="602846"/>
                    <a:pt x="50955" y="601994"/>
                  </a:cubicBezTo>
                  <a:lnTo>
                    <a:pt x="50955" y="0"/>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95" name="Google Shape;5595;p47"/>
            <p:cNvSpPr/>
            <p:nvPr/>
          </p:nvSpPr>
          <p:spPr>
            <a:xfrm>
              <a:off x="8640290" y="4871914"/>
              <a:ext cx="96699" cy="779619"/>
            </a:xfrm>
            <a:custGeom>
              <a:rect b="b" l="l" r="r" t="t"/>
              <a:pathLst>
                <a:path extrusionOk="0" h="779619" w="96699">
                  <a:moveTo>
                    <a:pt x="96699" y="612922"/>
                  </a:moveTo>
                  <a:lnTo>
                    <a:pt x="96699" y="0"/>
                  </a:lnTo>
                  <a:lnTo>
                    <a:pt x="0" y="0"/>
                  </a:lnTo>
                  <a:lnTo>
                    <a:pt x="0" y="779620"/>
                  </a:lnTo>
                  <a:lnTo>
                    <a:pt x="96699" y="612922"/>
                  </a:lnTo>
                  <a:close/>
                </a:path>
              </a:pathLst>
            </a:custGeom>
            <a:solidFill>
              <a:srgbClr val="C1E0D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96" name="Google Shape;5596;p47"/>
            <p:cNvSpPr/>
            <p:nvPr/>
          </p:nvSpPr>
          <p:spPr>
            <a:xfrm>
              <a:off x="8948178" y="4871914"/>
              <a:ext cx="82722" cy="601486"/>
            </a:xfrm>
            <a:custGeom>
              <a:rect b="b" l="l" r="r" t="t"/>
              <a:pathLst>
                <a:path extrusionOk="0" h="601486" w="82722">
                  <a:moveTo>
                    <a:pt x="0" y="0"/>
                  </a:moveTo>
                  <a:lnTo>
                    <a:pt x="82722" y="0"/>
                  </a:lnTo>
                  <a:lnTo>
                    <a:pt x="82722" y="601486"/>
                  </a:lnTo>
                  <a:lnTo>
                    <a:pt x="0" y="60148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97" name="Google Shape;5597;p47"/>
            <p:cNvSpPr/>
            <p:nvPr/>
          </p:nvSpPr>
          <p:spPr>
            <a:xfrm>
              <a:off x="10831344" y="5643020"/>
              <a:ext cx="9784" cy="31129"/>
            </a:xfrm>
            <a:custGeom>
              <a:rect b="b" l="l" r="r" t="t"/>
              <a:pathLst>
                <a:path extrusionOk="0" h="31129" w="9784">
                  <a:moveTo>
                    <a:pt x="9785" y="31129"/>
                  </a:moveTo>
                  <a:lnTo>
                    <a:pt x="9785" y="0"/>
                  </a:lnTo>
                  <a:lnTo>
                    <a:pt x="0" y="0"/>
                  </a:lnTo>
                  <a:lnTo>
                    <a:pt x="9785" y="31129"/>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98" name="Google Shape;5598;p47"/>
            <p:cNvSpPr/>
            <p:nvPr/>
          </p:nvSpPr>
          <p:spPr>
            <a:xfrm>
              <a:off x="8633555" y="3291964"/>
              <a:ext cx="2541" cy="1556951"/>
            </a:xfrm>
            <a:custGeom>
              <a:rect b="b" l="l" r="r" t="t"/>
              <a:pathLst>
                <a:path extrusionOk="0" h="1556951" w="2541">
                  <a:moveTo>
                    <a:pt x="2541" y="0"/>
                  </a:moveTo>
                  <a:lnTo>
                    <a:pt x="0" y="0"/>
                  </a:lnTo>
                  <a:lnTo>
                    <a:pt x="0" y="1556952"/>
                  </a:lnTo>
                  <a:lnTo>
                    <a:pt x="2541" y="1556952"/>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99" name="Google Shape;5599;p47"/>
            <p:cNvSpPr/>
            <p:nvPr/>
          </p:nvSpPr>
          <p:spPr>
            <a:xfrm>
              <a:off x="8623898" y="4870897"/>
              <a:ext cx="12706" cy="808969"/>
            </a:xfrm>
            <a:custGeom>
              <a:rect b="b" l="l" r="r" t="t"/>
              <a:pathLst>
                <a:path extrusionOk="0" h="808969" w="12706">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00" name="Google Shape;5600;p47"/>
            <p:cNvSpPr/>
            <p:nvPr/>
          </p:nvSpPr>
          <p:spPr>
            <a:xfrm>
              <a:off x="8640035" y="3291964"/>
              <a:ext cx="410306" cy="1555935"/>
            </a:xfrm>
            <a:custGeom>
              <a:rect b="b" l="l" r="r" t="t"/>
              <a:pathLst>
                <a:path extrusionOk="0" h="1555935" w="410306">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01" name="Google Shape;5601;p47"/>
            <p:cNvSpPr/>
            <p:nvPr/>
          </p:nvSpPr>
          <p:spPr>
            <a:xfrm>
              <a:off x="8588064" y="5567549"/>
              <a:ext cx="31640" cy="173940"/>
            </a:xfrm>
            <a:custGeom>
              <a:rect b="b" l="l" r="r" t="t"/>
              <a:pathLst>
                <a:path extrusionOk="0" h="173940" w="31640">
                  <a:moveTo>
                    <a:pt x="28845" y="0"/>
                  </a:moveTo>
                  <a:lnTo>
                    <a:pt x="0" y="46884"/>
                  </a:lnTo>
                  <a:lnTo>
                    <a:pt x="0" y="62004"/>
                  </a:lnTo>
                  <a:lnTo>
                    <a:pt x="0" y="173941"/>
                  </a:lnTo>
                  <a:lnTo>
                    <a:pt x="31640" y="119433"/>
                  </a:lnTo>
                  <a:lnTo>
                    <a:pt x="31640" y="0"/>
                  </a:lnTo>
                  <a:lnTo>
                    <a:pt x="28845"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02" name="Google Shape;5602;p47"/>
            <p:cNvSpPr/>
            <p:nvPr/>
          </p:nvSpPr>
          <p:spPr>
            <a:xfrm>
              <a:off x="9745411" y="2214905"/>
              <a:ext cx="51970" cy="507464"/>
            </a:xfrm>
            <a:custGeom>
              <a:rect b="b" l="l" r="r" t="t"/>
              <a:pathLst>
                <a:path extrusionOk="0" h="507464" w="51970">
                  <a:moveTo>
                    <a:pt x="0" y="0"/>
                  </a:moveTo>
                  <a:lnTo>
                    <a:pt x="0" y="507464"/>
                  </a:lnTo>
                  <a:lnTo>
                    <a:pt x="51971" y="507464"/>
                  </a:lnTo>
                  <a:lnTo>
                    <a:pt x="51971" y="28461"/>
                  </a:lnTo>
                  <a:cubicBezTo>
                    <a:pt x="49303" y="26224"/>
                    <a:pt x="47765" y="22921"/>
                    <a:pt x="47778" y="19440"/>
                  </a:cubicBezTo>
                  <a:lnTo>
                    <a:pt x="47778" y="254"/>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03" name="Google Shape;5603;p47"/>
            <p:cNvSpPr/>
            <p:nvPr/>
          </p:nvSpPr>
          <p:spPr>
            <a:xfrm>
              <a:off x="10355343" y="2245272"/>
              <a:ext cx="2287" cy="1021408"/>
            </a:xfrm>
            <a:custGeom>
              <a:rect b="b" l="l" r="r" t="t"/>
              <a:pathLst>
                <a:path extrusionOk="0" h="1021408" w="2287">
                  <a:moveTo>
                    <a:pt x="2287" y="0"/>
                  </a:moveTo>
                  <a:lnTo>
                    <a:pt x="0" y="0"/>
                  </a:lnTo>
                  <a:lnTo>
                    <a:pt x="0" y="1021408"/>
                  </a:lnTo>
                  <a:lnTo>
                    <a:pt x="2287" y="1021408"/>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04" name="Google Shape;5604;p47"/>
            <p:cNvSpPr/>
            <p:nvPr/>
          </p:nvSpPr>
          <p:spPr>
            <a:xfrm>
              <a:off x="10361824" y="2188731"/>
              <a:ext cx="316656" cy="1078456"/>
            </a:xfrm>
            <a:custGeom>
              <a:rect b="b" l="l" r="r" t="t"/>
              <a:pathLst>
                <a:path extrusionOk="0" h="1078456" w="3166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05" name="Google Shape;5605;p47"/>
            <p:cNvSpPr/>
            <p:nvPr/>
          </p:nvSpPr>
          <p:spPr>
            <a:xfrm>
              <a:off x="11085101" y="3922038"/>
              <a:ext cx="196957" cy="31383"/>
            </a:xfrm>
            <a:custGeom>
              <a:rect b="b" l="l" r="r" t="t"/>
              <a:pathLst>
                <a:path extrusionOk="0" h="31383" w="196957">
                  <a:moveTo>
                    <a:pt x="158074" y="8259"/>
                  </a:moveTo>
                  <a:cubicBezTo>
                    <a:pt x="155063" y="6492"/>
                    <a:pt x="153004" y="3456"/>
                    <a:pt x="152483" y="0"/>
                  </a:cubicBezTo>
                  <a:lnTo>
                    <a:pt x="0" y="0"/>
                  </a:lnTo>
                  <a:lnTo>
                    <a:pt x="0" y="31383"/>
                  </a:lnTo>
                  <a:lnTo>
                    <a:pt x="196957" y="31383"/>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06" name="Google Shape;5606;p47"/>
            <p:cNvSpPr/>
            <p:nvPr/>
          </p:nvSpPr>
          <p:spPr>
            <a:xfrm>
              <a:off x="11085229" y="3957741"/>
              <a:ext cx="221862" cy="628294"/>
            </a:xfrm>
            <a:custGeom>
              <a:rect b="b" l="l" r="r" t="t"/>
              <a:pathLst>
                <a:path extrusionOk="0" h="628294" w="221862">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07" name="Google Shape;5607;p47"/>
            <p:cNvSpPr/>
            <p:nvPr/>
          </p:nvSpPr>
          <p:spPr>
            <a:xfrm>
              <a:off x="8588064" y="5567549"/>
              <a:ext cx="23889" cy="38879"/>
            </a:xfrm>
            <a:custGeom>
              <a:rect b="b" l="l" r="r" t="t"/>
              <a:pathLst>
                <a:path extrusionOk="0" h="38879" w="23889">
                  <a:moveTo>
                    <a:pt x="0" y="0"/>
                  </a:moveTo>
                  <a:lnTo>
                    <a:pt x="0" y="38879"/>
                  </a:lnTo>
                  <a:lnTo>
                    <a:pt x="23889" y="0"/>
                  </a:lnTo>
                  <a:lnTo>
                    <a:pt x="0" y="0"/>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08" name="Google Shape;5608;p47"/>
            <p:cNvSpPr/>
            <p:nvPr/>
          </p:nvSpPr>
          <p:spPr>
            <a:xfrm>
              <a:off x="9453660" y="2239808"/>
              <a:ext cx="8387" cy="471126"/>
            </a:xfrm>
            <a:custGeom>
              <a:rect b="b" l="l" r="r" t="t"/>
              <a:pathLst>
                <a:path extrusionOk="0" h="471126" w="8387">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09" name="Google Shape;5609;p47"/>
            <p:cNvSpPr/>
            <p:nvPr/>
          </p:nvSpPr>
          <p:spPr>
            <a:xfrm>
              <a:off x="9449848" y="2700516"/>
              <a:ext cx="12706" cy="12705"/>
            </a:xfrm>
            <a:custGeom>
              <a:rect b="b" l="l" r="r" t="t"/>
              <a:pathLst>
                <a:path extrusionOk="0" h="12705" w="12706">
                  <a:moveTo>
                    <a:pt x="0" y="0"/>
                  </a:moveTo>
                  <a:lnTo>
                    <a:pt x="0" y="0"/>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10" name="Google Shape;5610;p47"/>
            <p:cNvSpPr/>
            <p:nvPr/>
          </p:nvSpPr>
          <p:spPr>
            <a:xfrm>
              <a:off x="7923874" y="2155697"/>
              <a:ext cx="686173" cy="523600"/>
            </a:xfrm>
            <a:custGeom>
              <a:rect b="b" l="l" r="r" t="t"/>
              <a:pathLst>
                <a:path extrusionOk="0" h="523600" w="686173">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11" name="Google Shape;5611;p47"/>
            <p:cNvSpPr/>
            <p:nvPr/>
          </p:nvSpPr>
          <p:spPr>
            <a:xfrm>
              <a:off x="8093130" y="2499766"/>
              <a:ext cx="517552" cy="765643"/>
            </a:xfrm>
            <a:custGeom>
              <a:rect b="b" l="l" r="r" t="t"/>
              <a:pathLst>
                <a:path extrusionOk="0" h="765643" w="517552">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12" name="Google Shape;5612;p47"/>
            <p:cNvSpPr/>
            <p:nvPr/>
          </p:nvSpPr>
          <p:spPr>
            <a:xfrm>
              <a:off x="9412235" y="2169927"/>
              <a:ext cx="33292" cy="530207"/>
            </a:xfrm>
            <a:custGeom>
              <a:rect b="b" l="l" r="r" t="t"/>
              <a:pathLst>
                <a:path extrusionOk="0" h="530207" w="33292">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13" name="Google Shape;5613;p47"/>
            <p:cNvSpPr/>
            <p:nvPr/>
          </p:nvSpPr>
          <p:spPr>
            <a:xfrm>
              <a:off x="9092529" y="2155697"/>
              <a:ext cx="314750" cy="523727"/>
            </a:xfrm>
            <a:custGeom>
              <a:rect b="b" l="l" r="r" t="t"/>
              <a:pathLst>
                <a:path extrusionOk="0" h="523727" w="314750">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14" name="Google Shape;5614;p47"/>
            <p:cNvSpPr/>
            <p:nvPr/>
          </p:nvSpPr>
          <p:spPr>
            <a:xfrm>
              <a:off x="9114004" y="2683490"/>
              <a:ext cx="315639" cy="16644"/>
            </a:xfrm>
            <a:custGeom>
              <a:rect b="b" l="l" r="r" t="t"/>
              <a:pathLst>
                <a:path extrusionOk="0" h="16644" w="315639">
                  <a:moveTo>
                    <a:pt x="315639" y="16644"/>
                  </a:moveTo>
                  <a:lnTo>
                    <a:pt x="295436" y="0"/>
                  </a:lnTo>
                  <a:lnTo>
                    <a:pt x="0" y="0"/>
                  </a:lnTo>
                  <a:lnTo>
                    <a:pt x="0" y="16644"/>
                  </a:lnTo>
                  <a:lnTo>
                    <a:pt x="315639" y="16644"/>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15" name="Google Shape;5615;p47"/>
            <p:cNvSpPr/>
            <p:nvPr/>
          </p:nvSpPr>
          <p:spPr>
            <a:xfrm>
              <a:off x="9082872" y="2559102"/>
              <a:ext cx="7624" cy="163013"/>
            </a:xfrm>
            <a:custGeom>
              <a:rect b="b" l="l" r="r" t="t"/>
              <a:pathLst>
                <a:path extrusionOk="0" h="163013" w="7624">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16" name="Google Shape;5616;p47"/>
            <p:cNvSpPr/>
            <p:nvPr/>
          </p:nvSpPr>
          <p:spPr>
            <a:xfrm>
              <a:off x="5418958" y="4139559"/>
              <a:ext cx="208139" cy="1630390"/>
            </a:xfrm>
            <a:custGeom>
              <a:rect b="b" l="l" r="r" t="t"/>
              <a:pathLst>
                <a:path extrusionOk="0" h="1630390" w="208139">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17" name="Google Shape;5617;p47"/>
            <p:cNvSpPr/>
            <p:nvPr/>
          </p:nvSpPr>
          <p:spPr>
            <a:xfrm>
              <a:off x="3375431" y="5382681"/>
              <a:ext cx="2040858" cy="953178"/>
            </a:xfrm>
            <a:custGeom>
              <a:rect b="b" l="l" r="r" t="t"/>
              <a:pathLst>
                <a:path extrusionOk="0" h="953178" w="2040858">
                  <a:moveTo>
                    <a:pt x="2040859" y="0"/>
                  </a:moveTo>
                  <a:lnTo>
                    <a:pt x="0" y="953179"/>
                  </a:lnTo>
                  <a:lnTo>
                    <a:pt x="1002576" y="953179"/>
                  </a:lnTo>
                  <a:lnTo>
                    <a:pt x="1019985" y="953179"/>
                  </a:lnTo>
                  <a:lnTo>
                    <a:pt x="2040859" y="389556"/>
                  </a:lnTo>
                  <a:lnTo>
                    <a:pt x="2040859"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18" name="Google Shape;5618;p47"/>
            <p:cNvSpPr/>
            <p:nvPr/>
          </p:nvSpPr>
          <p:spPr>
            <a:xfrm>
              <a:off x="5189852" y="4180217"/>
              <a:ext cx="226437" cy="1197000"/>
            </a:xfrm>
            <a:custGeom>
              <a:rect b="b" l="l" r="r" t="t"/>
              <a:pathLst>
                <a:path extrusionOk="0" h="1197000" w="226437">
                  <a:moveTo>
                    <a:pt x="226437" y="1652"/>
                  </a:moveTo>
                  <a:lnTo>
                    <a:pt x="37231" y="0"/>
                  </a:lnTo>
                  <a:lnTo>
                    <a:pt x="0" y="7370"/>
                  </a:lnTo>
                  <a:lnTo>
                    <a:pt x="0" y="1192554"/>
                  </a:lnTo>
                  <a:lnTo>
                    <a:pt x="226437" y="1197001"/>
                  </a:lnTo>
                  <a:lnTo>
                    <a:pt x="226437" y="165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19" name="Google Shape;5619;p47"/>
            <p:cNvSpPr/>
            <p:nvPr/>
          </p:nvSpPr>
          <p:spPr>
            <a:xfrm>
              <a:off x="5247796" y="4139559"/>
              <a:ext cx="352998" cy="38116"/>
            </a:xfrm>
            <a:custGeom>
              <a:rect b="b" l="l" r="r" t="t"/>
              <a:pathLst>
                <a:path extrusionOk="0" h="38116" w="352998">
                  <a:moveTo>
                    <a:pt x="352998" y="0"/>
                  </a:moveTo>
                  <a:lnTo>
                    <a:pt x="184886" y="0"/>
                  </a:lnTo>
                  <a:lnTo>
                    <a:pt x="0" y="36592"/>
                  </a:lnTo>
                  <a:lnTo>
                    <a:pt x="170400" y="38117"/>
                  </a:lnTo>
                  <a:lnTo>
                    <a:pt x="352998" y="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20" name="Google Shape;5620;p47"/>
            <p:cNvSpPr/>
            <p:nvPr/>
          </p:nvSpPr>
          <p:spPr>
            <a:xfrm>
              <a:off x="5632816" y="4139559"/>
              <a:ext cx="336606" cy="542785"/>
            </a:xfrm>
            <a:custGeom>
              <a:rect b="b" l="l" r="r" t="t"/>
              <a:pathLst>
                <a:path extrusionOk="0" h="542785" w="336606">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21" name="Google Shape;5621;p47"/>
            <p:cNvSpPr/>
            <p:nvPr/>
          </p:nvSpPr>
          <p:spPr>
            <a:xfrm>
              <a:off x="5633324" y="4598488"/>
              <a:ext cx="336352" cy="108887"/>
            </a:xfrm>
            <a:custGeom>
              <a:rect b="b" l="l" r="r" t="t"/>
              <a:pathLst>
                <a:path extrusionOk="0" h="108887" w="336352">
                  <a:moveTo>
                    <a:pt x="336352" y="0"/>
                  </a:moveTo>
                  <a:lnTo>
                    <a:pt x="325170" y="0"/>
                  </a:lnTo>
                  <a:lnTo>
                    <a:pt x="1017" y="108506"/>
                  </a:lnTo>
                  <a:lnTo>
                    <a:pt x="0" y="108888"/>
                  </a:lnTo>
                  <a:lnTo>
                    <a:pt x="336352" y="108888"/>
                  </a:lnTo>
                  <a:lnTo>
                    <a:pt x="336352" y="0"/>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22" name="Google Shape;5622;p47"/>
            <p:cNvSpPr/>
            <p:nvPr/>
          </p:nvSpPr>
          <p:spPr>
            <a:xfrm>
              <a:off x="5600921" y="4711949"/>
              <a:ext cx="367484" cy="983545"/>
            </a:xfrm>
            <a:custGeom>
              <a:rect b="b" l="l" r="r" t="t"/>
              <a:pathLst>
                <a:path extrusionOk="0" h="983545" w="367484">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rgbClr val="C1E0D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23" name="Google Shape;5623;p47"/>
            <p:cNvSpPr/>
            <p:nvPr/>
          </p:nvSpPr>
          <p:spPr>
            <a:xfrm>
              <a:off x="8623135" y="2746129"/>
              <a:ext cx="1185428" cy="531732"/>
            </a:xfrm>
            <a:custGeom>
              <a:rect b="b" l="l" r="r" t="t"/>
              <a:pathLst>
                <a:path extrusionOk="0" h="531732" w="1185428">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24" name="Google Shape;5624;p47"/>
            <p:cNvSpPr/>
            <p:nvPr/>
          </p:nvSpPr>
          <p:spPr>
            <a:xfrm>
              <a:off x="8633555" y="2937858"/>
              <a:ext cx="417040" cy="330093"/>
            </a:xfrm>
            <a:custGeom>
              <a:rect b="b" l="l" r="r" t="t"/>
              <a:pathLst>
                <a:path extrusionOk="0" h="330093" w="417040">
                  <a:moveTo>
                    <a:pt x="0" y="0"/>
                  </a:moveTo>
                  <a:lnTo>
                    <a:pt x="0" y="330093"/>
                  </a:lnTo>
                  <a:lnTo>
                    <a:pt x="4701" y="330093"/>
                  </a:lnTo>
                  <a:lnTo>
                    <a:pt x="417041" y="330093"/>
                  </a:lnTo>
                  <a:lnTo>
                    <a:pt x="417041" y="0"/>
                  </a:lnTo>
                  <a:lnTo>
                    <a:pt x="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25" name="Google Shape;5625;p47"/>
            <p:cNvSpPr/>
            <p:nvPr/>
          </p:nvSpPr>
          <p:spPr>
            <a:xfrm>
              <a:off x="9071817" y="2550589"/>
              <a:ext cx="7115" cy="171780"/>
            </a:xfrm>
            <a:custGeom>
              <a:rect b="b" l="l" r="r" t="t"/>
              <a:pathLst>
                <a:path extrusionOk="0" h="171780" w="7115">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26" name="Google Shape;5626;p47"/>
            <p:cNvSpPr/>
            <p:nvPr/>
          </p:nvSpPr>
          <p:spPr>
            <a:xfrm>
              <a:off x="8633555" y="786153"/>
              <a:ext cx="433814" cy="1935961"/>
            </a:xfrm>
            <a:custGeom>
              <a:rect b="b" l="l" r="r" t="t"/>
              <a:pathLst>
                <a:path extrusionOk="0" h="1935961" w="433814">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27" name="Google Shape;5627;p47"/>
            <p:cNvSpPr/>
            <p:nvPr/>
          </p:nvSpPr>
          <p:spPr>
            <a:xfrm>
              <a:off x="9073596" y="3282562"/>
              <a:ext cx="1764483" cy="805285"/>
            </a:xfrm>
            <a:custGeom>
              <a:rect b="b" l="l" r="r" t="t"/>
              <a:pathLst>
                <a:path extrusionOk="0" h="805285" w="1764483">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28" name="Google Shape;5628;p47"/>
            <p:cNvSpPr/>
            <p:nvPr/>
          </p:nvSpPr>
          <p:spPr>
            <a:xfrm>
              <a:off x="7030704" y="4959456"/>
              <a:ext cx="1521526" cy="578361"/>
            </a:xfrm>
            <a:custGeom>
              <a:rect b="b" l="l" r="r" t="t"/>
              <a:pathLst>
                <a:path extrusionOk="0" h="578361" w="1521526">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29" name="Google Shape;5629;p47"/>
            <p:cNvSpPr/>
            <p:nvPr/>
          </p:nvSpPr>
          <p:spPr>
            <a:xfrm>
              <a:off x="6961705" y="5537817"/>
              <a:ext cx="1589889" cy="59335"/>
            </a:xfrm>
            <a:custGeom>
              <a:rect b="b" l="l" r="r" t="t"/>
              <a:pathLst>
                <a:path extrusionOk="0" h="59335" w="1589889">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30" name="Google Shape;5630;p47"/>
            <p:cNvSpPr/>
            <p:nvPr/>
          </p:nvSpPr>
          <p:spPr>
            <a:xfrm>
              <a:off x="8555916" y="4948529"/>
              <a:ext cx="8259" cy="581792"/>
            </a:xfrm>
            <a:custGeom>
              <a:rect b="b" l="l" r="r" t="t"/>
              <a:pathLst>
                <a:path extrusionOk="0" h="581792" w="8259">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31" name="Google Shape;5631;p47"/>
            <p:cNvSpPr/>
            <p:nvPr/>
          </p:nvSpPr>
          <p:spPr>
            <a:xfrm>
              <a:off x="8556424" y="5527907"/>
              <a:ext cx="6734" cy="111682"/>
            </a:xfrm>
            <a:custGeom>
              <a:rect b="b" l="l" r="r" t="t"/>
              <a:pathLst>
                <a:path extrusionOk="0" h="111682" w="6734">
                  <a:moveTo>
                    <a:pt x="6735" y="0"/>
                  </a:moveTo>
                  <a:lnTo>
                    <a:pt x="0" y="10546"/>
                  </a:lnTo>
                  <a:lnTo>
                    <a:pt x="0" y="111683"/>
                  </a:lnTo>
                  <a:lnTo>
                    <a:pt x="6735" y="100629"/>
                  </a:lnTo>
                  <a:lnTo>
                    <a:pt x="6735" y="0"/>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32" name="Google Shape;5632;p47"/>
            <p:cNvSpPr/>
            <p:nvPr/>
          </p:nvSpPr>
          <p:spPr>
            <a:xfrm>
              <a:off x="9074104" y="4111861"/>
              <a:ext cx="1763085" cy="1507146"/>
            </a:xfrm>
            <a:custGeom>
              <a:rect b="b" l="l" r="r" t="t"/>
              <a:pathLst>
                <a:path extrusionOk="0" h="1507146" w="1763085">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33" name="Google Shape;5633;p47"/>
            <p:cNvSpPr/>
            <p:nvPr/>
          </p:nvSpPr>
          <p:spPr>
            <a:xfrm>
              <a:off x="5955063" y="4574348"/>
              <a:ext cx="14612" cy="24139"/>
            </a:xfrm>
            <a:custGeom>
              <a:rect b="b" l="l" r="r" t="t"/>
              <a:pathLst>
                <a:path extrusionOk="0" h="24139" w="14612">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34" name="Google Shape;5634;p47"/>
            <p:cNvSpPr/>
            <p:nvPr/>
          </p:nvSpPr>
          <p:spPr>
            <a:xfrm>
              <a:off x="11965945" y="4593151"/>
              <a:ext cx="28463" cy="24141"/>
            </a:xfrm>
            <a:custGeom>
              <a:rect b="b" l="l" r="r" t="t"/>
              <a:pathLst>
                <a:path extrusionOk="0" h="24141" w="28463">
                  <a:moveTo>
                    <a:pt x="0" y="3558"/>
                  </a:moveTo>
                  <a:lnTo>
                    <a:pt x="28463" y="24141"/>
                  </a:lnTo>
                  <a:lnTo>
                    <a:pt x="28463" y="18932"/>
                  </a:lnTo>
                  <a:lnTo>
                    <a:pt x="2414" y="0"/>
                  </a:lnTo>
                  <a:cubicBezTo>
                    <a:pt x="1842" y="1321"/>
                    <a:pt x="1017" y="2528"/>
                    <a:pt x="0" y="35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35" name="Google Shape;5635;p47"/>
            <p:cNvSpPr/>
            <p:nvPr/>
          </p:nvSpPr>
          <p:spPr>
            <a:xfrm>
              <a:off x="5439493" y="5791296"/>
              <a:ext cx="23685" cy="544564"/>
            </a:xfrm>
            <a:custGeom>
              <a:rect b="b" l="l" r="r" t="t"/>
              <a:pathLst>
                <a:path extrusionOk="0" h="544564" w="23685">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36" name="Google Shape;5636;p47"/>
            <p:cNvSpPr/>
            <p:nvPr/>
          </p:nvSpPr>
          <p:spPr>
            <a:xfrm>
              <a:off x="11919437" y="4269030"/>
              <a:ext cx="16392" cy="4192"/>
            </a:xfrm>
            <a:custGeom>
              <a:rect b="b" l="l" r="r" t="t"/>
              <a:pathLst>
                <a:path extrusionOk="0" h="4192" w="163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37" name="Google Shape;5637;p47"/>
            <p:cNvSpPr/>
            <p:nvPr/>
          </p:nvSpPr>
          <p:spPr>
            <a:xfrm>
              <a:off x="11918421" y="4272460"/>
              <a:ext cx="4192" cy="303665"/>
            </a:xfrm>
            <a:custGeom>
              <a:rect b="b" l="l" r="r" t="t"/>
              <a:pathLst>
                <a:path extrusionOk="0" h="303665" w="4192">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38" name="Google Shape;5638;p47"/>
            <p:cNvSpPr/>
            <p:nvPr/>
          </p:nvSpPr>
          <p:spPr>
            <a:xfrm>
              <a:off x="8588064" y="5477212"/>
              <a:ext cx="21983" cy="4319"/>
            </a:xfrm>
            <a:custGeom>
              <a:rect b="b" l="l" r="r" t="t"/>
              <a:pathLst>
                <a:path extrusionOk="0" h="4319" w="21983">
                  <a:moveTo>
                    <a:pt x="0" y="4320"/>
                  </a:moveTo>
                  <a:lnTo>
                    <a:pt x="21983" y="4320"/>
                  </a:lnTo>
                  <a:lnTo>
                    <a:pt x="21983" y="2160"/>
                  </a:lnTo>
                  <a:lnTo>
                    <a:pt x="21983" y="0"/>
                  </a:lnTo>
                  <a:lnTo>
                    <a:pt x="0" y="0"/>
                  </a:lnTo>
                  <a:lnTo>
                    <a:pt x="0" y="2160"/>
                  </a:lnTo>
                  <a:lnTo>
                    <a:pt x="0" y="43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39" name="Google Shape;5639;p47"/>
            <p:cNvSpPr/>
            <p:nvPr/>
          </p:nvSpPr>
          <p:spPr>
            <a:xfrm>
              <a:off x="8740420" y="5483310"/>
              <a:ext cx="150958" cy="3336"/>
            </a:xfrm>
            <a:custGeom>
              <a:rect b="b" l="l" r="r" t="t"/>
              <a:pathLst>
                <a:path extrusionOk="0" h="3336" w="150958">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40" name="Google Shape;5640;p47"/>
            <p:cNvSpPr/>
            <p:nvPr/>
          </p:nvSpPr>
          <p:spPr>
            <a:xfrm>
              <a:off x="11959337" y="4616276"/>
              <a:ext cx="58452" cy="44850"/>
            </a:xfrm>
            <a:custGeom>
              <a:rect b="b" l="l" r="r" t="t"/>
              <a:pathLst>
                <a:path extrusionOk="0" h="44850" w="58452">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41" name="Google Shape;5641;p47"/>
            <p:cNvSpPr/>
            <p:nvPr/>
          </p:nvSpPr>
          <p:spPr>
            <a:xfrm>
              <a:off x="12069506" y="4654393"/>
              <a:ext cx="3558" cy="2668"/>
            </a:xfrm>
            <a:custGeom>
              <a:rect b="b" l="l" r="r" t="t"/>
              <a:pathLst>
                <a:path extrusionOk="0" h="2668" w="3558">
                  <a:moveTo>
                    <a:pt x="3558" y="2668"/>
                  </a:moveTo>
                  <a:lnTo>
                    <a:pt x="3558" y="2668"/>
                  </a:lnTo>
                  <a:lnTo>
                    <a:pt x="0" y="0"/>
                  </a:lnTo>
                  <a:lnTo>
                    <a:pt x="0" y="1017"/>
                  </a:lnTo>
                  <a:cubicBezTo>
                    <a:pt x="1258" y="1385"/>
                    <a:pt x="2453" y="1944"/>
                    <a:pt x="3558" y="26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42" name="Google Shape;5642;p47"/>
            <p:cNvSpPr/>
            <p:nvPr/>
          </p:nvSpPr>
          <p:spPr>
            <a:xfrm>
              <a:off x="12052860" y="4671164"/>
              <a:ext cx="12706" cy="12705"/>
            </a:xfrm>
            <a:custGeom>
              <a:rect b="b" l="l" r="r" t="t"/>
              <a:pathLst>
                <a:path extrusionOk="0" h="12705" w="1270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43" name="Google Shape;5643;p47"/>
            <p:cNvSpPr/>
            <p:nvPr/>
          </p:nvSpPr>
          <p:spPr>
            <a:xfrm>
              <a:off x="8889091" y="4871914"/>
              <a:ext cx="4066" cy="613556"/>
            </a:xfrm>
            <a:custGeom>
              <a:rect b="b" l="l" r="r" t="t"/>
              <a:pathLst>
                <a:path extrusionOk="0" h="613556" w="406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44" name="Google Shape;5644;p47"/>
            <p:cNvSpPr/>
            <p:nvPr/>
          </p:nvSpPr>
          <p:spPr>
            <a:xfrm>
              <a:off x="8636096" y="3291964"/>
              <a:ext cx="4193" cy="1556443"/>
            </a:xfrm>
            <a:custGeom>
              <a:rect b="b" l="l" r="r" t="t"/>
              <a:pathLst>
                <a:path extrusionOk="0" h="1556443" w="419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45" name="Google Shape;5645;p47"/>
            <p:cNvSpPr/>
            <p:nvPr/>
          </p:nvSpPr>
          <p:spPr>
            <a:xfrm>
              <a:off x="6621923" y="3296538"/>
              <a:ext cx="4193" cy="1434850"/>
            </a:xfrm>
            <a:custGeom>
              <a:rect b="b" l="l" r="r" t="t"/>
              <a:pathLst>
                <a:path extrusionOk="0" h="1434850" w="4193">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46" name="Google Shape;5646;p47"/>
            <p:cNvSpPr/>
            <p:nvPr/>
          </p:nvSpPr>
          <p:spPr>
            <a:xfrm>
              <a:off x="5717317" y="4929597"/>
              <a:ext cx="471681" cy="4319"/>
            </a:xfrm>
            <a:custGeom>
              <a:rect b="b" l="l" r="r" t="t"/>
              <a:pathLst>
                <a:path extrusionOk="0" h="4319" w="471681">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47" name="Google Shape;5647;p47"/>
            <p:cNvSpPr/>
            <p:nvPr/>
          </p:nvSpPr>
          <p:spPr>
            <a:xfrm>
              <a:off x="6623955" y="4730881"/>
              <a:ext cx="1378319" cy="24013"/>
            </a:xfrm>
            <a:custGeom>
              <a:rect b="b" l="l" r="r" t="t"/>
              <a:pathLst>
                <a:path extrusionOk="0" h="24013" w="1378319">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48" name="Google Shape;5648;p47"/>
            <p:cNvSpPr/>
            <p:nvPr/>
          </p:nvSpPr>
          <p:spPr>
            <a:xfrm>
              <a:off x="11646112" y="6210074"/>
              <a:ext cx="23508" cy="125785"/>
            </a:xfrm>
            <a:custGeom>
              <a:rect b="b" l="l" r="r" t="t"/>
              <a:pathLst>
                <a:path extrusionOk="0" h="125785" w="23508">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49" name="Google Shape;5649;p47"/>
            <p:cNvSpPr/>
            <p:nvPr/>
          </p:nvSpPr>
          <p:spPr>
            <a:xfrm>
              <a:off x="6643143" y="3298571"/>
              <a:ext cx="169256" cy="4319"/>
            </a:xfrm>
            <a:custGeom>
              <a:rect b="b" l="l" r="r" t="t"/>
              <a:pathLst>
                <a:path extrusionOk="0" h="4319" w="169256">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50" name="Google Shape;5650;p47"/>
            <p:cNvSpPr/>
            <p:nvPr/>
          </p:nvSpPr>
          <p:spPr>
            <a:xfrm>
              <a:off x="6645430" y="3292854"/>
              <a:ext cx="161886" cy="1270"/>
            </a:xfrm>
            <a:custGeom>
              <a:rect b="b" l="l" r="r" t="t"/>
              <a:pathLst>
                <a:path extrusionOk="0" h="1270" w="161886">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51" name="Google Shape;5651;p47"/>
            <p:cNvSpPr/>
            <p:nvPr/>
          </p:nvSpPr>
          <p:spPr>
            <a:xfrm>
              <a:off x="8081312" y="2475752"/>
              <a:ext cx="528735" cy="24013"/>
            </a:xfrm>
            <a:custGeom>
              <a:rect b="b" l="l" r="r" t="t"/>
              <a:pathLst>
                <a:path extrusionOk="0" h="24013" w="528735">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52" name="Google Shape;5652;p47"/>
            <p:cNvSpPr/>
            <p:nvPr/>
          </p:nvSpPr>
          <p:spPr>
            <a:xfrm>
              <a:off x="6499936" y="2340818"/>
              <a:ext cx="4193" cy="2444315"/>
            </a:xfrm>
            <a:custGeom>
              <a:rect b="b" l="l" r="r" t="t"/>
              <a:pathLst>
                <a:path extrusionOk="0" h="2444315" w="4193">
                  <a:moveTo>
                    <a:pt x="4193" y="2442410"/>
                  </a:moveTo>
                  <a:lnTo>
                    <a:pt x="4193" y="889"/>
                  </a:lnTo>
                  <a:lnTo>
                    <a:pt x="635" y="0"/>
                  </a:lnTo>
                  <a:lnTo>
                    <a:pt x="0" y="0"/>
                  </a:lnTo>
                  <a:lnTo>
                    <a:pt x="0" y="2444316"/>
                  </a:lnTo>
                  <a:lnTo>
                    <a:pt x="4193" y="24424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53" name="Google Shape;5653;p47"/>
            <p:cNvSpPr/>
            <p:nvPr/>
          </p:nvSpPr>
          <p:spPr>
            <a:xfrm>
              <a:off x="6829045" y="3295649"/>
              <a:ext cx="236221" cy="3303"/>
            </a:xfrm>
            <a:custGeom>
              <a:rect b="b" l="l" r="r" t="t"/>
              <a:pathLst>
                <a:path extrusionOk="0" h="3303" w="236221">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54" name="Google Shape;5654;p47"/>
            <p:cNvSpPr/>
            <p:nvPr/>
          </p:nvSpPr>
          <p:spPr>
            <a:xfrm>
              <a:off x="7087504" y="3296665"/>
              <a:ext cx="641318" cy="1905"/>
            </a:xfrm>
            <a:custGeom>
              <a:rect b="b" l="l" r="r" t="t"/>
              <a:pathLst>
                <a:path extrusionOk="0" h="1905" w="641318">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55" name="Google Shape;5655;p47"/>
            <p:cNvSpPr/>
            <p:nvPr/>
          </p:nvSpPr>
          <p:spPr>
            <a:xfrm>
              <a:off x="6645430" y="3294124"/>
              <a:ext cx="163538" cy="4192"/>
            </a:xfrm>
            <a:custGeom>
              <a:rect b="b" l="l" r="r" t="t"/>
              <a:pathLst>
                <a:path extrusionOk="0" h="4192" w="163538">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56" name="Google Shape;5656;p47"/>
            <p:cNvSpPr/>
            <p:nvPr/>
          </p:nvSpPr>
          <p:spPr>
            <a:xfrm>
              <a:off x="6500571" y="2317313"/>
              <a:ext cx="136726" cy="53363"/>
            </a:xfrm>
            <a:custGeom>
              <a:rect b="b" l="l" r="r" t="t"/>
              <a:pathLst>
                <a:path extrusionOk="0" h="53363" w="136726">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57" name="Google Shape;5657;p47"/>
            <p:cNvSpPr/>
            <p:nvPr/>
          </p:nvSpPr>
          <p:spPr>
            <a:xfrm>
              <a:off x="5980477" y="2317414"/>
              <a:ext cx="532801" cy="23785"/>
            </a:xfrm>
            <a:custGeom>
              <a:rect b="b" l="l" r="r" t="t"/>
              <a:pathLst>
                <a:path extrusionOk="0" h="23785" w="532801">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58" name="Google Shape;5658;p47"/>
            <p:cNvSpPr/>
            <p:nvPr/>
          </p:nvSpPr>
          <p:spPr>
            <a:xfrm>
              <a:off x="12006099" y="3243302"/>
              <a:ext cx="187935" cy="10799"/>
            </a:xfrm>
            <a:custGeom>
              <a:rect b="b" l="l" r="r" t="t"/>
              <a:pathLst>
                <a:path extrusionOk="0" h="10799" w="187935">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59" name="Google Shape;5659;p47"/>
            <p:cNvSpPr/>
            <p:nvPr/>
          </p:nvSpPr>
          <p:spPr>
            <a:xfrm>
              <a:off x="12017916" y="3257532"/>
              <a:ext cx="37104" cy="9656"/>
            </a:xfrm>
            <a:custGeom>
              <a:rect b="b" l="l" r="r" t="t"/>
              <a:pathLst>
                <a:path extrusionOk="0" h="9656" w="37104">
                  <a:moveTo>
                    <a:pt x="37105" y="762"/>
                  </a:moveTo>
                  <a:lnTo>
                    <a:pt x="0" y="0"/>
                  </a:lnTo>
                  <a:lnTo>
                    <a:pt x="0" y="9656"/>
                  </a:lnTo>
                  <a:lnTo>
                    <a:pt x="37105" y="9656"/>
                  </a:lnTo>
                  <a:lnTo>
                    <a:pt x="37105"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60" name="Google Shape;5660;p47"/>
            <p:cNvSpPr/>
            <p:nvPr/>
          </p:nvSpPr>
          <p:spPr>
            <a:xfrm>
              <a:off x="12059214" y="3258421"/>
              <a:ext cx="134820" cy="8766"/>
            </a:xfrm>
            <a:custGeom>
              <a:rect b="b" l="l" r="r" t="t"/>
              <a:pathLst>
                <a:path extrusionOk="0" h="8766" w="134820">
                  <a:moveTo>
                    <a:pt x="0" y="0"/>
                  </a:moveTo>
                  <a:lnTo>
                    <a:pt x="134820" y="0"/>
                  </a:lnTo>
                  <a:lnTo>
                    <a:pt x="134820" y="8767"/>
                  </a:lnTo>
                  <a:lnTo>
                    <a:pt x="0" y="876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61" name="Google Shape;5661;p47"/>
            <p:cNvSpPr/>
            <p:nvPr/>
          </p:nvSpPr>
          <p:spPr>
            <a:xfrm>
              <a:off x="12017408" y="3252958"/>
              <a:ext cx="39645" cy="5082"/>
            </a:xfrm>
            <a:custGeom>
              <a:rect b="b" l="l" r="r" t="t"/>
              <a:pathLst>
                <a:path extrusionOk="0" h="5082" w="39645">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62" name="Google Shape;5662;p47"/>
            <p:cNvSpPr/>
            <p:nvPr/>
          </p:nvSpPr>
          <p:spPr>
            <a:xfrm>
              <a:off x="12057054" y="3254101"/>
              <a:ext cx="136980" cy="4319"/>
            </a:xfrm>
            <a:custGeom>
              <a:rect b="b" l="l" r="r" t="t"/>
              <a:pathLst>
                <a:path extrusionOk="0" h="4319" w="136980">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63" name="Google Shape;5663;p47"/>
            <p:cNvSpPr/>
            <p:nvPr/>
          </p:nvSpPr>
          <p:spPr>
            <a:xfrm>
              <a:off x="12055021" y="3253847"/>
              <a:ext cx="4192" cy="132138"/>
            </a:xfrm>
            <a:custGeom>
              <a:rect b="b" l="l" r="r" t="t"/>
              <a:pathLst>
                <a:path extrusionOk="0" h="132138" w="4192">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64" name="Google Shape;5664;p47"/>
            <p:cNvSpPr/>
            <p:nvPr/>
          </p:nvSpPr>
          <p:spPr>
            <a:xfrm>
              <a:off x="11411539" y="4859970"/>
              <a:ext cx="4196" cy="1111999"/>
            </a:xfrm>
            <a:custGeom>
              <a:rect b="b" l="l" r="r" t="t"/>
              <a:pathLst>
                <a:path extrusionOk="0" h="1111999" w="4196">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65" name="Google Shape;5665;p47"/>
            <p:cNvSpPr/>
            <p:nvPr/>
          </p:nvSpPr>
          <p:spPr>
            <a:xfrm>
              <a:off x="11411539" y="4831510"/>
              <a:ext cx="4196" cy="28968"/>
            </a:xfrm>
            <a:custGeom>
              <a:rect b="b" l="l" r="r" t="t"/>
              <a:pathLst>
                <a:path extrusionOk="0" h="28968" w="4196">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66" name="Google Shape;5666;p47"/>
            <p:cNvSpPr/>
            <p:nvPr/>
          </p:nvSpPr>
          <p:spPr>
            <a:xfrm>
              <a:off x="11210519" y="4590102"/>
              <a:ext cx="23507" cy="84619"/>
            </a:xfrm>
            <a:custGeom>
              <a:rect b="b" l="l" r="r" t="t"/>
              <a:pathLst>
                <a:path extrusionOk="0" h="84619" w="23507">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67" name="Google Shape;5667;p47"/>
            <p:cNvSpPr/>
            <p:nvPr/>
          </p:nvSpPr>
          <p:spPr>
            <a:xfrm>
              <a:off x="11231866" y="4601410"/>
              <a:ext cx="1524" cy="7496"/>
            </a:xfrm>
            <a:custGeom>
              <a:rect b="b" l="l" r="r" t="t"/>
              <a:pathLst>
                <a:path extrusionOk="0" h="7496" w="1524">
                  <a:moveTo>
                    <a:pt x="0" y="0"/>
                  </a:moveTo>
                  <a:lnTo>
                    <a:pt x="1525" y="0"/>
                  </a:lnTo>
                  <a:lnTo>
                    <a:pt x="1525" y="7496"/>
                  </a:lnTo>
                  <a:lnTo>
                    <a:pt x="0" y="7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68" name="Google Shape;5668;p47"/>
            <p:cNvSpPr/>
            <p:nvPr/>
          </p:nvSpPr>
          <p:spPr>
            <a:xfrm>
              <a:off x="12043584" y="4664049"/>
              <a:ext cx="5591" cy="4065"/>
            </a:xfrm>
            <a:custGeom>
              <a:rect b="b" l="l" r="r" t="t"/>
              <a:pathLst>
                <a:path extrusionOk="0" h="4065" w="5591">
                  <a:moveTo>
                    <a:pt x="5591" y="4066"/>
                  </a:moveTo>
                  <a:cubicBezTo>
                    <a:pt x="4524" y="2884"/>
                    <a:pt x="3698" y="1499"/>
                    <a:pt x="3177"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69" name="Google Shape;5669;p47"/>
            <p:cNvSpPr/>
            <p:nvPr/>
          </p:nvSpPr>
          <p:spPr>
            <a:xfrm>
              <a:off x="12070269" y="4661254"/>
              <a:ext cx="123766" cy="24140"/>
            </a:xfrm>
            <a:custGeom>
              <a:rect b="b" l="l" r="r" t="t"/>
              <a:pathLst>
                <a:path extrusionOk="0" h="24140" w="123766">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70" name="Google Shape;5670;p47"/>
            <p:cNvSpPr/>
            <p:nvPr/>
          </p:nvSpPr>
          <p:spPr>
            <a:xfrm>
              <a:off x="12052860" y="4671418"/>
              <a:ext cx="1016" cy="635"/>
            </a:xfrm>
            <a:custGeom>
              <a:rect b="b" l="l" r="r" t="t"/>
              <a:pathLst>
                <a:path extrusionOk="0" h="635" w="1016">
                  <a:moveTo>
                    <a:pt x="1017" y="636"/>
                  </a:moveTo>
                  <a:lnTo>
                    <a:pt x="1017"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71" name="Google Shape;5671;p47"/>
            <p:cNvSpPr/>
            <p:nvPr/>
          </p:nvSpPr>
          <p:spPr>
            <a:xfrm>
              <a:off x="12053877" y="4655409"/>
              <a:ext cx="23507" cy="29350"/>
            </a:xfrm>
            <a:custGeom>
              <a:rect b="b" l="l" r="r" t="t"/>
              <a:pathLst>
                <a:path extrusionOk="0" h="29350" w="23507">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72" name="Google Shape;5672;p47"/>
            <p:cNvSpPr/>
            <p:nvPr/>
          </p:nvSpPr>
          <p:spPr>
            <a:xfrm>
              <a:off x="8888964" y="5483310"/>
              <a:ext cx="45872" cy="4320"/>
            </a:xfrm>
            <a:custGeom>
              <a:rect b="b" l="l" r="r" t="t"/>
              <a:pathLst>
                <a:path extrusionOk="0" h="4320" w="45872">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73" name="Google Shape;5673;p47"/>
            <p:cNvSpPr/>
            <p:nvPr/>
          </p:nvSpPr>
          <p:spPr>
            <a:xfrm>
              <a:off x="7064250" y="4919052"/>
              <a:ext cx="1512123" cy="24013"/>
            </a:xfrm>
            <a:custGeom>
              <a:rect b="b" l="l" r="r" t="t"/>
              <a:pathLst>
                <a:path extrusionOk="0" h="24013" w="151212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74" name="Google Shape;5674;p47"/>
            <p:cNvSpPr/>
            <p:nvPr/>
          </p:nvSpPr>
          <p:spPr>
            <a:xfrm>
              <a:off x="11617522" y="6109445"/>
              <a:ext cx="576512" cy="4320"/>
            </a:xfrm>
            <a:custGeom>
              <a:rect b="b" l="l" r="r" t="t"/>
              <a:pathLst>
                <a:path extrusionOk="0" h="4320" w="576512">
                  <a:moveTo>
                    <a:pt x="2287" y="4320"/>
                  </a:moveTo>
                  <a:lnTo>
                    <a:pt x="576513" y="4320"/>
                  </a:lnTo>
                  <a:lnTo>
                    <a:pt x="576513" y="0"/>
                  </a:lnTo>
                  <a:lnTo>
                    <a:pt x="0" y="0"/>
                  </a:lnTo>
                  <a:lnTo>
                    <a:pt x="2287" y="43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75" name="Google Shape;5675;p47"/>
            <p:cNvSpPr/>
            <p:nvPr/>
          </p:nvSpPr>
          <p:spPr>
            <a:xfrm>
              <a:off x="8563159" y="5525747"/>
              <a:ext cx="1397" cy="102788"/>
            </a:xfrm>
            <a:custGeom>
              <a:rect b="b" l="l" r="r" t="t"/>
              <a:pathLst>
                <a:path extrusionOk="0" h="102788" w="1397">
                  <a:moveTo>
                    <a:pt x="0" y="102789"/>
                  </a:moveTo>
                  <a:lnTo>
                    <a:pt x="1398" y="100375"/>
                  </a:lnTo>
                  <a:lnTo>
                    <a:pt x="1398" y="29731"/>
                  </a:lnTo>
                  <a:lnTo>
                    <a:pt x="1398" y="0"/>
                  </a:lnTo>
                  <a:lnTo>
                    <a:pt x="0" y="2160"/>
                  </a:lnTo>
                  <a:lnTo>
                    <a:pt x="0" y="1027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76" name="Google Shape;5676;p47"/>
            <p:cNvSpPr/>
            <p:nvPr/>
          </p:nvSpPr>
          <p:spPr>
            <a:xfrm>
              <a:off x="9733721" y="1854938"/>
              <a:ext cx="66964" cy="23902"/>
            </a:xfrm>
            <a:custGeom>
              <a:rect b="b" l="l" r="r" t="t"/>
              <a:pathLst>
                <a:path extrusionOk="0" h="23902" w="66964">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77" name="Google Shape;5677;p47"/>
            <p:cNvSpPr/>
            <p:nvPr/>
          </p:nvSpPr>
          <p:spPr>
            <a:xfrm>
              <a:off x="5620617" y="4707375"/>
              <a:ext cx="349059" cy="4319"/>
            </a:xfrm>
            <a:custGeom>
              <a:rect b="b" l="l" r="r" t="t"/>
              <a:pathLst>
                <a:path extrusionOk="0" h="4319" w="349059">
                  <a:moveTo>
                    <a:pt x="349059" y="2160"/>
                  </a:moveTo>
                  <a:lnTo>
                    <a:pt x="349059" y="0"/>
                  </a:lnTo>
                  <a:lnTo>
                    <a:pt x="12707" y="0"/>
                  </a:lnTo>
                  <a:lnTo>
                    <a:pt x="0" y="4320"/>
                  </a:lnTo>
                  <a:lnTo>
                    <a:pt x="349059" y="4320"/>
                  </a:lnTo>
                  <a:lnTo>
                    <a:pt x="349059" y="21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78" name="Google Shape;5678;p47"/>
            <p:cNvSpPr/>
            <p:nvPr/>
          </p:nvSpPr>
          <p:spPr>
            <a:xfrm>
              <a:off x="8898749" y="460126"/>
              <a:ext cx="23507" cy="302013"/>
            </a:xfrm>
            <a:custGeom>
              <a:rect b="b" l="l" r="r" t="t"/>
              <a:pathLst>
                <a:path extrusionOk="0" h="302013" w="23507">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79" name="Google Shape;5679;p47"/>
            <p:cNvSpPr/>
            <p:nvPr/>
          </p:nvSpPr>
          <p:spPr>
            <a:xfrm>
              <a:off x="6830570" y="3290948"/>
              <a:ext cx="234569" cy="4319"/>
            </a:xfrm>
            <a:custGeom>
              <a:rect b="b" l="l" r="r" t="t"/>
              <a:pathLst>
                <a:path extrusionOk="0" h="4319" w="23456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80" name="Google Shape;5680;p47"/>
            <p:cNvSpPr/>
            <p:nvPr/>
          </p:nvSpPr>
          <p:spPr>
            <a:xfrm>
              <a:off x="7698453" y="3292472"/>
              <a:ext cx="30369" cy="5336"/>
            </a:xfrm>
            <a:custGeom>
              <a:rect b="b" l="l" r="r" t="t"/>
              <a:pathLst>
                <a:path extrusionOk="0" h="5336" w="30369">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81" name="Google Shape;5681;p47"/>
            <p:cNvSpPr/>
            <p:nvPr/>
          </p:nvSpPr>
          <p:spPr>
            <a:xfrm>
              <a:off x="7087758" y="3294124"/>
              <a:ext cx="609932" cy="3684"/>
            </a:xfrm>
            <a:custGeom>
              <a:rect b="b" l="l" r="r" t="t"/>
              <a:pathLst>
                <a:path extrusionOk="0" h="3684" w="609932">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82" name="Google Shape;5682;p47"/>
            <p:cNvSpPr/>
            <p:nvPr/>
          </p:nvSpPr>
          <p:spPr>
            <a:xfrm>
              <a:off x="8898723" y="447912"/>
              <a:ext cx="442353" cy="24157"/>
            </a:xfrm>
            <a:custGeom>
              <a:rect b="b" l="l" r="r" t="t"/>
              <a:pathLst>
                <a:path extrusionOk="0" h="24157" w="442353">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83" name="Google Shape;5683;p47"/>
            <p:cNvSpPr/>
            <p:nvPr/>
          </p:nvSpPr>
          <p:spPr>
            <a:xfrm>
              <a:off x="9328636" y="448547"/>
              <a:ext cx="35360" cy="56302"/>
            </a:xfrm>
            <a:custGeom>
              <a:rect b="b" l="l" r="r" t="t"/>
              <a:pathLst>
                <a:path extrusionOk="0" h="56302" w="35360">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84" name="Google Shape;5684;p47"/>
            <p:cNvSpPr/>
            <p:nvPr/>
          </p:nvSpPr>
          <p:spPr>
            <a:xfrm>
              <a:off x="9337773" y="458597"/>
              <a:ext cx="4198" cy="1673086"/>
            </a:xfrm>
            <a:custGeom>
              <a:rect b="b" l="l" r="r" t="t"/>
              <a:pathLst>
                <a:path extrusionOk="0" h="1673086" w="4198">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85" name="Google Shape;5685;p47"/>
            <p:cNvSpPr/>
            <p:nvPr/>
          </p:nvSpPr>
          <p:spPr>
            <a:xfrm>
              <a:off x="9340568" y="494431"/>
              <a:ext cx="23555" cy="1637252"/>
            </a:xfrm>
            <a:custGeom>
              <a:rect b="b" l="l" r="r" t="t"/>
              <a:pathLst>
                <a:path extrusionOk="0" h="1637252" w="23555">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86" name="Google Shape;5686;p47"/>
            <p:cNvSpPr/>
            <p:nvPr/>
          </p:nvSpPr>
          <p:spPr>
            <a:xfrm>
              <a:off x="7076449" y="1542280"/>
              <a:ext cx="622130" cy="23874"/>
            </a:xfrm>
            <a:custGeom>
              <a:rect b="b" l="l" r="r" t="t"/>
              <a:pathLst>
                <a:path extrusionOk="0" h="23874" w="622130">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87" name="Google Shape;5687;p47"/>
            <p:cNvSpPr/>
            <p:nvPr/>
          </p:nvSpPr>
          <p:spPr>
            <a:xfrm>
              <a:off x="7685920" y="1542256"/>
              <a:ext cx="60945" cy="47149"/>
            </a:xfrm>
            <a:custGeom>
              <a:rect b="b" l="l" r="r" t="t"/>
              <a:pathLst>
                <a:path extrusionOk="0" h="47149" w="60945">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88" name="Google Shape;5688;p47"/>
            <p:cNvSpPr/>
            <p:nvPr/>
          </p:nvSpPr>
          <p:spPr>
            <a:xfrm>
              <a:off x="7695403" y="1551415"/>
              <a:ext cx="4066" cy="1746266"/>
            </a:xfrm>
            <a:custGeom>
              <a:rect b="b" l="l" r="r" t="t"/>
              <a:pathLst>
                <a:path extrusionOk="0" h="1746266" w="40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89" name="Google Shape;5689;p47"/>
            <p:cNvSpPr/>
            <p:nvPr/>
          </p:nvSpPr>
          <p:spPr>
            <a:xfrm>
              <a:off x="6818753" y="2046301"/>
              <a:ext cx="245878" cy="24013"/>
            </a:xfrm>
            <a:custGeom>
              <a:rect b="b" l="l" r="r" t="t"/>
              <a:pathLst>
                <a:path extrusionOk="0" h="24013" w="245878">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90" name="Google Shape;5690;p47"/>
            <p:cNvSpPr/>
            <p:nvPr/>
          </p:nvSpPr>
          <p:spPr>
            <a:xfrm>
              <a:off x="7774313" y="1829924"/>
              <a:ext cx="42441" cy="39768"/>
            </a:xfrm>
            <a:custGeom>
              <a:rect b="b" l="l" r="r" t="t"/>
              <a:pathLst>
                <a:path extrusionOk="0" h="39768" w="42441">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91" name="Google Shape;5691;p47"/>
            <p:cNvSpPr/>
            <p:nvPr/>
          </p:nvSpPr>
          <p:spPr>
            <a:xfrm>
              <a:off x="7768976" y="1852285"/>
              <a:ext cx="1143" cy="635"/>
            </a:xfrm>
            <a:custGeom>
              <a:rect b="b" l="l" r="r" t="t"/>
              <a:pathLst>
                <a:path extrusionOk="0" h="635" w="1143">
                  <a:moveTo>
                    <a:pt x="1144" y="0"/>
                  </a:moveTo>
                  <a:lnTo>
                    <a:pt x="0" y="0"/>
                  </a:lnTo>
                  <a:lnTo>
                    <a:pt x="1144" y="635"/>
                  </a:lnTo>
                  <a:lnTo>
                    <a:pt x="114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92" name="Google Shape;5692;p47"/>
            <p:cNvSpPr/>
            <p:nvPr/>
          </p:nvSpPr>
          <p:spPr>
            <a:xfrm>
              <a:off x="7751187" y="1828145"/>
              <a:ext cx="32706" cy="24140"/>
            </a:xfrm>
            <a:custGeom>
              <a:rect b="b" l="l" r="r" t="t"/>
              <a:pathLst>
                <a:path extrusionOk="0" h="24140" w="32706">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93" name="Google Shape;5693;p47"/>
            <p:cNvSpPr/>
            <p:nvPr/>
          </p:nvSpPr>
          <p:spPr>
            <a:xfrm>
              <a:off x="7798075" y="1850750"/>
              <a:ext cx="23564" cy="1428127"/>
            </a:xfrm>
            <a:custGeom>
              <a:rect b="b" l="l" r="r" t="t"/>
              <a:pathLst>
                <a:path extrusionOk="0" h="1428127" w="23564">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rgbClr val="C1E0D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94" name="Google Shape;5694;p47"/>
            <p:cNvSpPr/>
            <p:nvPr/>
          </p:nvSpPr>
          <p:spPr>
            <a:xfrm>
              <a:off x="7770120" y="1838055"/>
              <a:ext cx="4193" cy="1440822"/>
            </a:xfrm>
            <a:custGeom>
              <a:rect b="b" l="l" r="r" t="t"/>
              <a:pathLst>
                <a:path extrusionOk="0" h="1440822" w="4193">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95" name="Google Shape;5695;p47"/>
            <p:cNvSpPr/>
            <p:nvPr/>
          </p:nvSpPr>
          <p:spPr>
            <a:xfrm>
              <a:off x="8013838" y="4847900"/>
              <a:ext cx="596208" cy="24013"/>
            </a:xfrm>
            <a:custGeom>
              <a:rect b="b" l="l" r="r" t="t"/>
              <a:pathLst>
                <a:path extrusionOk="0" h="24013" w="596208">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96" name="Google Shape;5696;p47"/>
            <p:cNvSpPr/>
            <p:nvPr/>
          </p:nvSpPr>
          <p:spPr>
            <a:xfrm>
              <a:off x="11943708" y="4579175"/>
              <a:ext cx="2287" cy="1651"/>
            </a:xfrm>
            <a:custGeom>
              <a:rect b="b" l="l" r="r" t="t"/>
              <a:pathLst>
                <a:path extrusionOk="0" h="1651" w="2287">
                  <a:moveTo>
                    <a:pt x="0" y="0"/>
                  </a:moveTo>
                  <a:cubicBezTo>
                    <a:pt x="838" y="432"/>
                    <a:pt x="1614" y="991"/>
                    <a:pt x="2287" y="1651"/>
                  </a:cubicBezTo>
                  <a:lnTo>
                    <a:pt x="2287" y="1651"/>
                  </a:lnTo>
                  <a:lnTo>
                    <a:pt x="1143"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97" name="Google Shape;5697;p47"/>
            <p:cNvSpPr/>
            <p:nvPr/>
          </p:nvSpPr>
          <p:spPr>
            <a:xfrm>
              <a:off x="11944725" y="4594930"/>
              <a:ext cx="18171" cy="16136"/>
            </a:xfrm>
            <a:custGeom>
              <a:rect b="b" l="l" r="r" t="t"/>
              <a:pathLst>
                <a:path extrusionOk="0" h="16136" w="18171">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98" name="Google Shape;5698;p47"/>
            <p:cNvSpPr/>
            <p:nvPr/>
          </p:nvSpPr>
          <p:spPr>
            <a:xfrm>
              <a:off x="11231866" y="4608907"/>
              <a:ext cx="676262" cy="4319"/>
            </a:xfrm>
            <a:custGeom>
              <a:rect b="b" l="l" r="r" t="t"/>
              <a:pathLst>
                <a:path extrusionOk="0" h="4319" w="676262">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99" name="Google Shape;5699;p47"/>
            <p:cNvSpPr/>
            <p:nvPr/>
          </p:nvSpPr>
          <p:spPr>
            <a:xfrm>
              <a:off x="11228054" y="4610304"/>
              <a:ext cx="186156" cy="221332"/>
            </a:xfrm>
            <a:custGeom>
              <a:rect b="b" l="l" r="r" t="t"/>
              <a:pathLst>
                <a:path extrusionOk="0" h="221332" w="186156">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00" name="Google Shape;5700;p47"/>
            <p:cNvSpPr/>
            <p:nvPr/>
          </p:nvSpPr>
          <p:spPr>
            <a:xfrm>
              <a:off x="11411691" y="4827825"/>
              <a:ext cx="782343" cy="4575"/>
            </a:xfrm>
            <a:custGeom>
              <a:rect b="b" l="l" r="r" t="t"/>
              <a:pathLst>
                <a:path extrusionOk="0" h="4575" w="782343">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01" name="Google Shape;5701;p47"/>
            <p:cNvSpPr/>
            <p:nvPr/>
          </p:nvSpPr>
          <p:spPr>
            <a:xfrm>
              <a:off x="11227673" y="4601410"/>
              <a:ext cx="4193" cy="11816"/>
            </a:xfrm>
            <a:custGeom>
              <a:rect b="b" l="l" r="r" t="t"/>
              <a:pathLst>
                <a:path extrusionOk="0" h="11816" w="4193">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02" name="Google Shape;5702;p47"/>
            <p:cNvSpPr/>
            <p:nvPr/>
          </p:nvSpPr>
          <p:spPr>
            <a:xfrm>
              <a:off x="7984993" y="1842248"/>
              <a:ext cx="23381" cy="289434"/>
            </a:xfrm>
            <a:custGeom>
              <a:rect b="b" l="l" r="r" t="t"/>
              <a:pathLst>
                <a:path extrusionOk="0" h="289434" w="23381">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03" name="Google Shape;5703;p47"/>
            <p:cNvSpPr/>
            <p:nvPr/>
          </p:nvSpPr>
          <p:spPr>
            <a:xfrm>
              <a:off x="8025656" y="3281292"/>
              <a:ext cx="43330" cy="9529"/>
            </a:xfrm>
            <a:custGeom>
              <a:rect b="b" l="l" r="r" t="t"/>
              <a:pathLst>
                <a:path extrusionOk="0" h="9529" w="43330">
                  <a:moveTo>
                    <a:pt x="43204" y="8132"/>
                  </a:moveTo>
                  <a:cubicBezTo>
                    <a:pt x="38159" y="8055"/>
                    <a:pt x="33724" y="4790"/>
                    <a:pt x="32149" y="0"/>
                  </a:cubicBezTo>
                  <a:lnTo>
                    <a:pt x="0" y="0"/>
                  </a:lnTo>
                  <a:lnTo>
                    <a:pt x="0" y="9529"/>
                  </a:lnTo>
                  <a:lnTo>
                    <a:pt x="43331" y="81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04" name="Google Shape;5704;p47"/>
            <p:cNvSpPr/>
            <p:nvPr/>
          </p:nvSpPr>
          <p:spPr>
            <a:xfrm>
              <a:off x="8011678" y="3265410"/>
              <a:ext cx="56926" cy="11562"/>
            </a:xfrm>
            <a:custGeom>
              <a:rect b="b" l="l" r="r" t="t"/>
              <a:pathLst>
                <a:path extrusionOk="0" h="11562" w="56926">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05" name="Google Shape;5705;p47"/>
            <p:cNvSpPr/>
            <p:nvPr/>
          </p:nvSpPr>
          <p:spPr>
            <a:xfrm>
              <a:off x="8025148" y="3277353"/>
              <a:ext cx="32148" cy="4065"/>
            </a:xfrm>
            <a:custGeom>
              <a:rect b="b" l="l" r="r" t="t"/>
              <a:pathLst>
                <a:path extrusionOk="0" h="4065" w="32148">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06" name="Google Shape;5706;p47"/>
            <p:cNvSpPr/>
            <p:nvPr/>
          </p:nvSpPr>
          <p:spPr>
            <a:xfrm>
              <a:off x="11422216" y="6087973"/>
              <a:ext cx="159218" cy="4278"/>
            </a:xfrm>
            <a:custGeom>
              <a:rect b="b" l="l" r="r" t="t"/>
              <a:pathLst>
                <a:path extrusionOk="0" h="4278" w="15921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07" name="Google Shape;5707;p47"/>
            <p:cNvSpPr/>
            <p:nvPr/>
          </p:nvSpPr>
          <p:spPr>
            <a:xfrm>
              <a:off x="11420691" y="6091149"/>
              <a:ext cx="1524" cy="1016"/>
            </a:xfrm>
            <a:custGeom>
              <a:rect b="b" l="l" r="r" t="t"/>
              <a:pathLst>
                <a:path extrusionOk="0" h="1016" w="1524">
                  <a:moveTo>
                    <a:pt x="1525" y="1016"/>
                  </a:moveTo>
                  <a:cubicBezTo>
                    <a:pt x="864" y="991"/>
                    <a:pt x="280" y="597"/>
                    <a:pt x="0" y="0"/>
                  </a:cubicBezTo>
                  <a:cubicBezTo>
                    <a:pt x="306" y="572"/>
                    <a:pt x="877" y="965"/>
                    <a:pt x="1525"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08" name="Google Shape;5708;p47"/>
            <p:cNvSpPr/>
            <p:nvPr/>
          </p:nvSpPr>
          <p:spPr>
            <a:xfrm>
              <a:off x="11383968" y="6011993"/>
              <a:ext cx="40751" cy="80766"/>
            </a:xfrm>
            <a:custGeom>
              <a:rect b="b" l="l" r="r" t="t"/>
              <a:pathLst>
                <a:path extrusionOk="0" h="80766" w="40751">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09" name="Google Shape;5709;p47"/>
            <p:cNvSpPr/>
            <p:nvPr/>
          </p:nvSpPr>
          <p:spPr>
            <a:xfrm>
              <a:off x="10947232" y="5999668"/>
              <a:ext cx="126179" cy="4319"/>
            </a:xfrm>
            <a:custGeom>
              <a:rect b="b" l="l" r="r" t="t"/>
              <a:pathLst>
                <a:path extrusionOk="0" h="4319" w="12617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10" name="Google Shape;5710;p47"/>
            <p:cNvSpPr/>
            <p:nvPr/>
          </p:nvSpPr>
          <p:spPr>
            <a:xfrm>
              <a:off x="11085229" y="4876869"/>
              <a:ext cx="282093" cy="4319"/>
            </a:xfrm>
            <a:custGeom>
              <a:rect b="b" l="l" r="r" t="t"/>
              <a:pathLst>
                <a:path extrusionOk="0" h="4319" w="282093">
                  <a:moveTo>
                    <a:pt x="0" y="2160"/>
                  </a:moveTo>
                  <a:cubicBezTo>
                    <a:pt x="64" y="2884"/>
                    <a:pt x="64" y="3596"/>
                    <a:pt x="0" y="4320"/>
                  </a:cubicBezTo>
                  <a:lnTo>
                    <a:pt x="282094" y="4320"/>
                  </a:lnTo>
                  <a:lnTo>
                    <a:pt x="27879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11" name="Google Shape;5711;p47"/>
            <p:cNvSpPr/>
            <p:nvPr/>
          </p:nvSpPr>
          <p:spPr>
            <a:xfrm>
              <a:off x="10860697" y="4876869"/>
              <a:ext cx="201405" cy="4319"/>
            </a:xfrm>
            <a:custGeom>
              <a:rect b="b" l="l" r="r" t="t"/>
              <a:pathLst>
                <a:path extrusionOk="0" h="4319" w="201405">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12" name="Google Shape;5712;p47"/>
            <p:cNvSpPr/>
            <p:nvPr/>
          </p:nvSpPr>
          <p:spPr>
            <a:xfrm>
              <a:off x="10962098" y="3264266"/>
              <a:ext cx="110550" cy="24649"/>
            </a:xfrm>
            <a:custGeom>
              <a:rect b="b" l="l" r="r" t="t"/>
              <a:pathLst>
                <a:path extrusionOk="0" h="24649" w="110550">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13" name="Google Shape;5713;p47"/>
            <p:cNvSpPr/>
            <p:nvPr/>
          </p:nvSpPr>
          <p:spPr>
            <a:xfrm>
              <a:off x="8736862" y="4871914"/>
              <a:ext cx="4179" cy="614064"/>
            </a:xfrm>
            <a:custGeom>
              <a:rect b="b" l="l" r="r" t="t"/>
              <a:pathLst>
                <a:path extrusionOk="0" h="614064" w="4179">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14" name="Google Shape;5714;p47"/>
            <p:cNvSpPr/>
            <p:nvPr/>
          </p:nvSpPr>
          <p:spPr>
            <a:xfrm>
              <a:off x="8944112" y="4871914"/>
              <a:ext cx="4574" cy="601994"/>
            </a:xfrm>
            <a:custGeom>
              <a:rect b="b" l="l" r="r" t="t"/>
              <a:pathLst>
                <a:path extrusionOk="0" h="601994" w="457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15" name="Google Shape;5715;p47"/>
            <p:cNvSpPr/>
            <p:nvPr/>
          </p:nvSpPr>
          <p:spPr>
            <a:xfrm>
              <a:off x="8441797" y="5977052"/>
              <a:ext cx="24026" cy="351819"/>
            </a:xfrm>
            <a:custGeom>
              <a:rect b="b" l="l" r="r" t="t"/>
              <a:pathLst>
                <a:path extrusionOk="0" h="351819" w="24026">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16" name="Google Shape;5716;p47"/>
            <p:cNvSpPr/>
            <p:nvPr/>
          </p:nvSpPr>
          <p:spPr>
            <a:xfrm>
              <a:off x="8441299" y="6316802"/>
              <a:ext cx="2484838" cy="19694"/>
            </a:xfrm>
            <a:custGeom>
              <a:rect b="b" l="l" r="r" t="t"/>
              <a:pathLst>
                <a:path extrusionOk="0" h="19694" w="2484838">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17" name="Google Shape;5717;p47"/>
            <p:cNvSpPr/>
            <p:nvPr/>
          </p:nvSpPr>
          <p:spPr>
            <a:xfrm>
              <a:off x="8512966" y="5599948"/>
              <a:ext cx="4193" cy="260720"/>
            </a:xfrm>
            <a:custGeom>
              <a:rect b="b" l="l" r="r" t="t"/>
              <a:pathLst>
                <a:path extrusionOk="0" h="260720" w="4193">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18" name="Google Shape;5718;p47"/>
            <p:cNvSpPr/>
            <p:nvPr/>
          </p:nvSpPr>
          <p:spPr>
            <a:xfrm>
              <a:off x="11969503" y="4556559"/>
              <a:ext cx="24905" cy="4320"/>
            </a:xfrm>
            <a:custGeom>
              <a:rect b="b" l="l" r="r" t="t"/>
              <a:pathLst>
                <a:path extrusionOk="0" h="4320" w="24905">
                  <a:moveTo>
                    <a:pt x="0" y="2160"/>
                  </a:moveTo>
                  <a:lnTo>
                    <a:pt x="0" y="4320"/>
                  </a:lnTo>
                  <a:lnTo>
                    <a:pt x="24906" y="4320"/>
                  </a:lnTo>
                  <a:lnTo>
                    <a:pt x="24906" y="2160"/>
                  </a:lnTo>
                  <a:lnTo>
                    <a:pt x="24906" y="0"/>
                  </a:lnTo>
                  <a:lnTo>
                    <a:pt x="0" y="0"/>
                  </a:lnTo>
                  <a:lnTo>
                    <a:pt x="0" y="21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19" name="Google Shape;5719;p47"/>
            <p:cNvSpPr/>
            <p:nvPr/>
          </p:nvSpPr>
          <p:spPr>
            <a:xfrm>
              <a:off x="9802846" y="2246161"/>
              <a:ext cx="4193" cy="476208"/>
            </a:xfrm>
            <a:custGeom>
              <a:rect b="b" l="l" r="r" t="t"/>
              <a:pathLst>
                <a:path extrusionOk="0" h="476208" w="4193">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20" name="Google Shape;5720;p47"/>
            <p:cNvSpPr/>
            <p:nvPr/>
          </p:nvSpPr>
          <p:spPr>
            <a:xfrm>
              <a:off x="9787915" y="1855446"/>
              <a:ext cx="28526" cy="40801"/>
            </a:xfrm>
            <a:custGeom>
              <a:rect b="b" l="l" r="r" t="t"/>
              <a:pathLst>
                <a:path extrusionOk="0" h="40801" w="28526">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21" name="Google Shape;5721;p47"/>
            <p:cNvSpPr/>
            <p:nvPr/>
          </p:nvSpPr>
          <p:spPr>
            <a:xfrm>
              <a:off x="11830871" y="4223162"/>
              <a:ext cx="90473" cy="46629"/>
            </a:xfrm>
            <a:custGeom>
              <a:rect b="b" l="l" r="r" t="t"/>
              <a:pathLst>
                <a:path extrusionOk="0" h="46629" w="90473">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22" name="Google Shape;5722;p47"/>
            <p:cNvSpPr/>
            <p:nvPr/>
          </p:nvSpPr>
          <p:spPr>
            <a:xfrm>
              <a:off x="11922106" y="4272460"/>
              <a:ext cx="12706" cy="635"/>
            </a:xfrm>
            <a:custGeom>
              <a:rect b="b" l="l" r="r" t="t"/>
              <a:pathLst>
                <a:path extrusionOk="0" h="635" w="12706">
                  <a:moveTo>
                    <a:pt x="0" y="0"/>
                  </a:moveTo>
                  <a:lnTo>
                    <a:pt x="0" y="0"/>
                  </a:lnTo>
                  <a:cubicBezTo>
                    <a:pt x="0" y="0"/>
                    <a:pt x="0" y="0"/>
                    <a:pt x="0"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23" name="Google Shape;5723;p47"/>
            <p:cNvSpPr/>
            <p:nvPr/>
          </p:nvSpPr>
          <p:spPr>
            <a:xfrm>
              <a:off x="11855140" y="4209637"/>
              <a:ext cx="109407" cy="69938"/>
            </a:xfrm>
            <a:custGeom>
              <a:rect b="b" l="l" r="r" t="t"/>
              <a:pathLst>
                <a:path extrusionOk="0" h="69938" w="109407">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24" name="Google Shape;5724;p47"/>
            <p:cNvSpPr/>
            <p:nvPr/>
          </p:nvSpPr>
          <p:spPr>
            <a:xfrm>
              <a:off x="2861990" y="6394306"/>
              <a:ext cx="81" cy="1397"/>
            </a:xfrm>
            <a:custGeom>
              <a:rect b="b" l="l" r="r" t="t"/>
              <a:pathLst>
                <a:path extrusionOk="0" h="1397" w="81">
                  <a:moveTo>
                    <a:pt x="81" y="1397"/>
                  </a:moveTo>
                  <a:lnTo>
                    <a:pt x="81" y="1397"/>
                  </a:lnTo>
                  <a:cubicBezTo>
                    <a:pt x="-8" y="940"/>
                    <a:pt x="-8" y="458"/>
                    <a:pt x="81" y="0"/>
                  </a:cubicBezTo>
                  <a:cubicBezTo>
                    <a:pt x="-27" y="458"/>
                    <a:pt x="-27" y="940"/>
                    <a:pt x="81" y="13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25" name="Google Shape;5725;p47"/>
            <p:cNvSpPr/>
            <p:nvPr/>
          </p:nvSpPr>
          <p:spPr>
            <a:xfrm>
              <a:off x="2862071" y="6395831"/>
              <a:ext cx="23507" cy="465027"/>
            </a:xfrm>
            <a:custGeom>
              <a:rect b="b" l="l" r="r" t="t"/>
              <a:pathLst>
                <a:path extrusionOk="0" h="465027" w="2350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26" name="Google Shape;5726;p47"/>
            <p:cNvSpPr/>
            <p:nvPr/>
          </p:nvSpPr>
          <p:spPr>
            <a:xfrm>
              <a:off x="2898540" y="6393544"/>
              <a:ext cx="9295494" cy="4319"/>
            </a:xfrm>
            <a:custGeom>
              <a:rect b="b" l="l" r="r" t="t"/>
              <a:pathLst>
                <a:path extrusionOk="0" h="4319" w="9295494">
                  <a:moveTo>
                    <a:pt x="0" y="4320"/>
                  </a:moveTo>
                  <a:lnTo>
                    <a:pt x="9295494" y="4320"/>
                  </a:lnTo>
                  <a:lnTo>
                    <a:pt x="9295494" y="0"/>
                  </a:lnTo>
                  <a:lnTo>
                    <a:pt x="9657" y="0"/>
                  </a:lnTo>
                  <a:lnTo>
                    <a:pt x="0" y="43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27" name="Google Shape;5727;p47"/>
            <p:cNvSpPr/>
            <p:nvPr/>
          </p:nvSpPr>
          <p:spPr>
            <a:xfrm>
              <a:off x="9797382" y="1864102"/>
              <a:ext cx="4193" cy="21980"/>
            </a:xfrm>
            <a:custGeom>
              <a:rect b="b" l="l" r="r" t="t"/>
              <a:pathLst>
                <a:path extrusionOk="0" h="21980" w="4193">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28" name="Google Shape;5728;p47"/>
            <p:cNvSpPr/>
            <p:nvPr/>
          </p:nvSpPr>
          <p:spPr>
            <a:xfrm>
              <a:off x="10344161" y="1918133"/>
              <a:ext cx="315639" cy="24744"/>
            </a:xfrm>
            <a:custGeom>
              <a:rect b="b" l="l" r="r" t="t"/>
              <a:pathLst>
                <a:path extrusionOk="0" h="24744" w="315639">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29" name="Google Shape;5729;p47"/>
            <p:cNvSpPr/>
            <p:nvPr/>
          </p:nvSpPr>
          <p:spPr>
            <a:xfrm>
              <a:off x="11830616" y="4219463"/>
              <a:ext cx="38375" cy="4334"/>
            </a:xfrm>
            <a:custGeom>
              <a:rect b="b" l="l" r="r" t="t"/>
              <a:pathLst>
                <a:path extrusionOk="0" h="4334" w="38375">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30" name="Google Shape;5730;p47"/>
            <p:cNvSpPr/>
            <p:nvPr/>
          </p:nvSpPr>
          <p:spPr>
            <a:xfrm>
              <a:off x="10330771" y="1919403"/>
              <a:ext cx="25554" cy="25633"/>
            </a:xfrm>
            <a:custGeom>
              <a:rect b="b" l="l" r="r" t="t"/>
              <a:pathLst>
                <a:path extrusionOk="0" h="25633" w="25554">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31" name="Google Shape;5731;p47"/>
            <p:cNvSpPr/>
            <p:nvPr/>
          </p:nvSpPr>
          <p:spPr>
            <a:xfrm>
              <a:off x="9464842" y="1883668"/>
              <a:ext cx="257187" cy="24013"/>
            </a:xfrm>
            <a:custGeom>
              <a:rect b="b" l="l" r="r" t="t"/>
              <a:pathLst>
                <a:path extrusionOk="0" h="24013" w="257187">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32" name="Google Shape;5732;p47"/>
            <p:cNvSpPr/>
            <p:nvPr/>
          </p:nvSpPr>
          <p:spPr>
            <a:xfrm>
              <a:off x="10330898" y="1931442"/>
              <a:ext cx="12245" cy="290959"/>
            </a:xfrm>
            <a:custGeom>
              <a:rect b="b" l="l" r="r" t="t"/>
              <a:pathLst>
                <a:path extrusionOk="0" h="290959" w="12245">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33" name="Google Shape;5733;p47"/>
            <p:cNvSpPr/>
            <p:nvPr/>
          </p:nvSpPr>
          <p:spPr>
            <a:xfrm>
              <a:off x="10346956" y="1932331"/>
              <a:ext cx="6862" cy="245473"/>
            </a:xfrm>
            <a:custGeom>
              <a:rect b="b" l="l" r="r" t="t"/>
              <a:pathLst>
                <a:path extrusionOk="0" h="245473" w="6862">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34" name="Google Shape;5734;p47"/>
            <p:cNvSpPr/>
            <p:nvPr/>
          </p:nvSpPr>
          <p:spPr>
            <a:xfrm>
              <a:off x="9793189" y="2214905"/>
              <a:ext cx="4192" cy="19185"/>
            </a:xfrm>
            <a:custGeom>
              <a:rect b="b" l="l" r="r" t="t"/>
              <a:pathLst>
                <a:path extrusionOk="0" h="19185" w="4192">
                  <a:moveTo>
                    <a:pt x="0" y="0"/>
                  </a:moveTo>
                  <a:lnTo>
                    <a:pt x="0" y="19186"/>
                  </a:lnTo>
                  <a:cubicBezTo>
                    <a:pt x="25" y="15742"/>
                    <a:pt x="1550" y="12490"/>
                    <a:pt x="4193" y="10292"/>
                  </a:cubicBezTo>
                  <a:lnTo>
                    <a:pt x="419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35" name="Google Shape;5735;p47"/>
            <p:cNvSpPr/>
            <p:nvPr/>
          </p:nvSpPr>
          <p:spPr>
            <a:xfrm>
              <a:off x="9793189" y="1882938"/>
              <a:ext cx="24190" cy="339336"/>
            </a:xfrm>
            <a:custGeom>
              <a:rect b="b" l="l" r="r" t="t"/>
              <a:pathLst>
                <a:path extrusionOk="0" h="339336" w="24190">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36" name="Google Shape;5736;p47"/>
            <p:cNvSpPr/>
            <p:nvPr/>
          </p:nvSpPr>
          <p:spPr>
            <a:xfrm>
              <a:off x="10355343" y="2210331"/>
              <a:ext cx="2287" cy="12705"/>
            </a:xfrm>
            <a:custGeom>
              <a:rect b="b" l="l" r="r" t="t"/>
              <a:pathLst>
                <a:path extrusionOk="0" h="12705" w="2287">
                  <a:moveTo>
                    <a:pt x="2287" y="12706"/>
                  </a:moveTo>
                  <a:lnTo>
                    <a:pt x="2287" y="0"/>
                  </a:lnTo>
                  <a:cubicBezTo>
                    <a:pt x="1563" y="330"/>
                    <a:pt x="788" y="546"/>
                    <a:pt x="0" y="635"/>
                  </a:cubicBezTo>
                  <a:lnTo>
                    <a:pt x="0" y="121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37" name="Google Shape;5737;p47"/>
            <p:cNvSpPr/>
            <p:nvPr/>
          </p:nvSpPr>
          <p:spPr>
            <a:xfrm>
              <a:off x="10361824" y="2202835"/>
              <a:ext cx="2667" cy="9148"/>
            </a:xfrm>
            <a:custGeom>
              <a:rect b="b" l="l" r="r" t="t"/>
              <a:pathLst>
                <a:path extrusionOk="0" h="9148" w="2667">
                  <a:moveTo>
                    <a:pt x="2668" y="0"/>
                  </a:moveTo>
                  <a:cubicBezTo>
                    <a:pt x="2109" y="1690"/>
                    <a:pt x="1207" y="3253"/>
                    <a:pt x="0" y="4574"/>
                  </a:cubicBezTo>
                  <a:lnTo>
                    <a:pt x="0" y="91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38" name="Google Shape;5738;p47"/>
            <p:cNvSpPr/>
            <p:nvPr/>
          </p:nvSpPr>
          <p:spPr>
            <a:xfrm>
              <a:off x="10334376" y="2195847"/>
              <a:ext cx="8767" cy="26300"/>
            </a:xfrm>
            <a:custGeom>
              <a:rect b="b" l="l" r="r" t="t"/>
              <a:pathLst>
                <a:path extrusionOk="0" h="26300" w="8767">
                  <a:moveTo>
                    <a:pt x="8768" y="26301"/>
                  </a:moveTo>
                  <a:lnTo>
                    <a:pt x="8768" y="9402"/>
                  </a:lnTo>
                  <a:cubicBezTo>
                    <a:pt x="7040" y="6582"/>
                    <a:pt x="6633" y="3151"/>
                    <a:pt x="7625" y="0"/>
                  </a:cubicBezTo>
                  <a:lnTo>
                    <a:pt x="0" y="26301"/>
                  </a:lnTo>
                  <a:lnTo>
                    <a:pt x="8768" y="263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39" name="Google Shape;5739;p47"/>
            <p:cNvSpPr/>
            <p:nvPr/>
          </p:nvSpPr>
          <p:spPr>
            <a:xfrm>
              <a:off x="10347210" y="2209696"/>
              <a:ext cx="3939" cy="12705"/>
            </a:xfrm>
            <a:custGeom>
              <a:rect b="b" l="l" r="r" t="t"/>
              <a:pathLst>
                <a:path extrusionOk="0" h="12705" w="3939">
                  <a:moveTo>
                    <a:pt x="3939" y="12452"/>
                  </a:moveTo>
                  <a:lnTo>
                    <a:pt x="3939" y="1398"/>
                  </a:lnTo>
                  <a:lnTo>
                    <a:pt x="2669" y="1398"/>
                  </a:lnTo>
                  <a:cubicBezTo>
                    <a:pt x="1716" y="1055"/>
                    <a:pt x="814" y="585"/>
                    <a:pt x="0" y="0"/>
                  </a:cubicBezTo>
                  <a:lnTo>
                    <a:pt x="0" y="127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40" name="Google Shape;5740;p47"/>
            <p:cNvSpPr/>
            <p:nvPr/>
          </p:nvSpPr>
          <p:spPr>
            <a:xfrm>
              <a:off x="8165051" y="1771821"/>
              <a:ext cx="272817" cy="23289"/>
            </a:xfrm>
            <a:custGeom>
              <a:rect b="b" l="l" r="r" t="t"/>
              <a:pathLst>
                <a:path extrusionOk="0" h="23289" w="272817">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41" name="Google Shape;5741;p47"/>
            <p:cNvSpPr/>
            <p:nvPr/>
          </p:nvSpPr>
          <p:spPr>
            <a:xfrm>
              <a:off x="8176741" y="1794602"/>
              <a:ext cx="762" cy="508"/>
            </a:xfrm>
            <a:custGeom>
              <a:rect b="b" l="l" r="r" t="t"/>
              <a:pathLst>
                <a:path extrusionOk="0" h="508" w="762">
                  <a:moveTo>
                    <a:pt x="0" y="0"/>
                  </a:moveTo>
                  <a:lnTo>
                    <a:pt x="0" y="508"/>
                  </a:lnTo>
                  <a:lnTo>
                    <a:pt x="762" y="508"/>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42" name="Google Shape;5742;p47"/>
            <p:cNvSpPr/>
            <p:nvPr/>
          </p:nvSpPr>
          <p:spPr>
            <a:xfrm>
              <a:off x="8176741" y="1789265"/>
              <a:ext cx="54131" cy="40912"/>
            </a:xfrm>
            <a:custGeom>
              <a:rect b="b" l="l" r="r" t="t"/>
              <a:pathLst>
                <a:path extrusionOk="0" h="40912" w="54131">
                  <a:moveTo>
                    <a:pt x="47143" y="40912"/>
                  </a:moveTo>
                  <a:lnTo>
                    <a:pt x="54132" y="40912"/>
                  </a:lnTo>
                  <a:lnTo>
                    <a:pt x="7751" y="5845"/>
                  </a:lnTo>
                  <a:lnTo>
                    <a:pt x="0" y="0"/>
                  </a:lnTo>
                  <a:lnTo>
                    <a:pt x="0" y="5336"/>
                  </a:lnTo>
                  <a:lnTo>
                    <a:pt x="762" y="5845"/>
                  </a:lnTo>
                  <a:lnTo>
                    <a:pt x="47143" y="409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43" name="Google Shape;5743;p47"/>
            <p:cNvSpPr/>
            <p:nvPr/>
          </p:nvSpPr>
          <p:spPr>
            <a:xfrm>
              <a:off x="8153361" y="1771350"/>
              <a:ext cx="23380" cy="58827"/>
            </a:xfrm>
            <a:custGeom>
              <a:rect b="b" l="l" r="r" t="t"/>
              <a:pathLst>
                <a:path extrusionOk="0" h="58827" w="23380">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44" name="Google Shape;5744;p47"/>
            <p:cNvSpPr/>
            <p:nvPr/>
          </p:nvSpPr>
          <p:spPr>
            <a:xfrm>
              <a:off x="11085229" y="3392593"/>
              <a:ext cx="152483" cy="4319"/>
            </a:xfrm>
            <a:custGeom>
              <a:rect b="b" l="l" r="r" t="t"/>
              <a:pathLst>
                <a:path extrusionOk="0" h="4319" w="152483">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45" name="Google Shape;5745;p47"/>
            <p:cNvSpPr/>
            <p:nvPr/>
          </p:nvSpPr>
          <p:spPr>
            <a:xfrm>
              <a:off x="11969503" y="4519967"/>
              <a:ext cx="24905" cy="4319"/>
            </a:xfrm>
            <a:custGeom>
              <a:rect b="b" l="l" r="r" t="t"/>
              <a:pathLst>
                <a:path extrusionOk="0" h="4319" w="24905">
                  <a:moveTo>
                    <a:pt x="0" y="2160"/>
                  </a:moveTo>
                  <a:lnTo>
                    <a:pt x="0" y="4320"/>
                  </a:lnTo>
                  <a:lnTo>
                    <a:pt x="24906" y="4320"/>
                  </a:lnTo>
                  <a:lnTo>
                    <a:pt x="24906" y="2160"/>
                  </a:lnTo>
                  <a:lnTo>
                    <a:pt x="24906" y="0"/>
                  </a:lnTo>
                  <a:lnTo>
                    <a:pt x="0" y="0"/>
                  </a:lnTo>
                  <a:lnTo>
                    <a:pt x="0" y="21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46" name="Google Shape;5746;p47"/>
            <p:cNvSpPr/>
            <p:nvPr/>
          </p:nvSpPr>
          <p:spPr>
            <a:xfrm>
              <a:off x="8446001" y="1773129"/>
              <a:ext cx="65059" cy="57048"/>
            </a:xfrm>
            <a:custGeom>
              <a:rect b="b" l="l" r="r" t="t"/>
              <a:pathLst>
                <a:path extrusionOk="0" h="57048" w="65059">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47" name="Google Shape;5747;p47"/>
            <p:cNvSpPr/>
            <p:nvPr/>
          </p:nvSpPr>
          <p:spPr>
            <a:xfrm>
              <a:off x="8430117" y="1774908"/>
              <a:ext cx="1143" cy="1778"/>
            </a:xfrm>
            <a:custGeom>
              <a:rect b="b" l="l" r="r" t="t"/>
              <a:pathLst>
                <a:path extrusionOk="0" h="1778" w="1143">
                  <a:moveTo>
                    <a:pt x="762" y="254"/>
                  </a:moveTo>
                  <a:cubicBezTo>
                    <a:pt x="458" y="737"/>
                    <a:pt x="203" y="1245"/>
                    <a:pt x="0" y="1779"/>
                  </a:cubicBezTo>
                  <a:cubicBezTo>
                    <a:pt x="305" y="1143"/>
                    <a:pt x="686" y="546"/>
                    <a:pt x="114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48" name="Google Shape;5748;p47"/>
            <p:cNvSpPr/>
            <p:nvPr/>
          </p:nvSpPr>
          <p:spPr>
            <a:xfrm>
              <a:off x="9452576" y="1881938"/>
              <a:ext cx="23658" cy="353550"/>
            </a:xfrm>
            <a:custGeom>
              <a:rect b="b" l="l" r="r" t="t"/>
              <a:pathLst>
                <a:path extrusionOk="0" h="353550" w="23658">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49" name="Google Shape;5749;p47"/>
            <p:cNvSpPr/>
            <p:nvPr/>
          </p:nvSpPr>
          <p:spPr>
            <a:xfrm>
              <a:off x="10343144" y="1928774"/>
              <a:ext cx="4066" cy="263261"/>
            </a:xfrm>
            <a:custGeom>
              <a:rect b="b" l="l" r="r" t="t"/>
              <a:pathLst>
                <a:path extrusionOk="0" h="263261" w="4066">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50" name="Google Shape;5750;p47"/>
            <p:cNvSpPr/>
            <p:nvPr/>
          </p:nvSpPr>
          <p:spPr>
            <a:xfrm>
              <a:off x="10343144" y="2205249"/>
              <a:ext cx="4066" cy="16898"/>
            </a:xfrm>
            <a:custGeom>
              <a:rect b="b" l="l" r="r" t="t"/>
              <a:pathLst>
                <a:path extrusionOk="0" h="16898" w="4066">
                  <a:moveTo>
                    <a:pt x="4066" y="16899"/>
                  </a:moveTo>
                  <a:lnTo>
                    <a:pt x="4066" y="4193"/>
                  </a:lnTo>
                  <a:cubicBezTo>
                    <a:pt x="2351" y="3189"/>
                    <a:pt x="941" y="1741"/>
                    <a:pt x="0" y="0"/>
                  </a:cubicBezTo>
                  <a:lnTo>
                    <a:pt x="0" y="16899"/>
                  </a:lnTo>
                  <a:lnTo>
                    <a:pt x="4066" y="168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51" name="Google Shape;5751;p47"/>
            <p:cNvSpPr/>
            <p:nvPr/>
          </p:nvSpPr>
          <p:spPr>
            <a:xfrm>
              <a:off x="11320942" y="4270939"/>
              <a:ext cx="601164" cy="3681"/>
            </a:xfrm>
            <a:custGeom>
              <a:rect b="b" l="l" r="r" t="t"/>
              <a:pathLst>
                <a:path extrusionOk="0" h="3681" w="601164">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52" name="Google Shape;5752;p47"/>
            <p:cNvSpPr/>
            <p:nvPr/>
          </p:nvSpPr>
          <p:spPr>
            <a:xfrm>
              <a:off x="11320942" y="4218842"/>
              <a:ext cx="511834" cy="4319"/>
            </a:xfrm>
            <a:custGeom>
              <a:rect b="b" l="l" r="r" t="t"/>
              <a:pathLst>
                <a:path extrusionOk="0" h="4319" w="511834">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53" name="Google Shape;5753;p47"/>
            <p:cNvSpPr/>
            <p:nvPr/>
          </p:nvSpPr>
          <p:spPr>
            <a:xfrm>
              <a:off x="11311284" y="4576078"/>
              <a:ext cx="613871" cy="937"/>
            </a:xfrm>
            <a:custGeom>
              <a:rect b="b" l="l" r="r" t="t"/>
              <a:pathLst>
                <a:path extrusionOk="0" h="937" w="613871">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54" name="Google Shape;5754;p47"/>
            <p:cNvSpPr/>
            <p:nvPr/>
          </p:nvSpPr>
          <p:spPr>
            <a:xfrm>
              <a:off x="11085229" y="4611193"/>
              <a:ext cx="72810" cy="4319"/>
            </a:xfrm>
            <a:custGeom>
              <a:rect b="b" l="l" r="r" t="t"/>
              <a:pathLst>
                <a:path extrusionOk="0" h="4319" w="72810">
                  <a:moveTo>
                    <a:pt x="0" y="4320"/>
                  </a:moveTo>
                  <a:lnTo>
                    <a:pt x="72810" y="4320"/>
                  </a:lnTo>
                  <a:cubicBezTo>
                    <a:pt x="72569" y="2897"/>
                    <a:pt x="72569" y="1423"/>
                    <a:pt x="72810" y="0"/>
                  </a:cubicBezTo>
                  <a:lnTo>
                    <a:pt x="0" y="0"/>
                  </a:lnTo>
                  <a:lnTo>
                    <a:pt x="0" y="43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55" name="Google Shape;5755;p47"/>
            <p:cNvSpPr/>
            <p:nvPr/>
          </p:nvSpPr>
          <p:spPr>
            <a:xfrm>
              <a:off x="11311284" y="4576507"/>
              <a:ext cx="2922" cy="889"/>
            </a:xfrm>
            <a:custGeom>
              <a:rect b="b" l="l" r="r" t="t"/>
              <a:pathLst>
                <a:path extrusionOk="0" h="889" w="2922">
                  <a:moveTo>
                    <a:pt x="0" y="889"/>
                  </a:moveTo>
                  <a:lnTo>
                    <a:pt x="2922" y="88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56" name="Google Shape;5756;p47"/>
            <p:cNvSpPr/>
            <p:nvPr/>
          </p:nvSpPr>
          <p:spPr>
            <a:xfrm>
              <a:off x="11304041" y="4576507"/>
              <a:ext cx="3049" cy="889"/>
            </a:xfrm>
            <a:custGeom>
              <a:rect b="b" l="l" r="r" t="t"/>
              <a:pathLst>
                <a:path extrusionOk="0" h="889" w="3049">
                  <a:moveTo>
                    <a:pt x="0" y="889"/>
                  </a:moveTo>
                  <a:lnTo>
                    <a:pt x="3050" y="889"/>
                  </a:lnTo>
                  <a:lnTo>
                    <a:pt x="305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57" name="Google Shape;5757;p47"/>
            <p:cNvSpPr/>
            <p:nvPr/>
          </p:nvSpPr>
          <p:spPr>
            <a:xfrm>
              <a:off x="10947104" y="6208041"/>
              <a:ext cx="698499" cy="4193"/>
            </a:xfrm>
            <a:custGeom>
              <a:rect b="b" l="l" r="r" t="t"/>
              <a:pathLst>
                <a:path extrusionOk="0" h="4193" w="698499">
                  <a:moveTo>
                    <a:pt x="0" y="4193"/>
                  </a:moveTo>
                  <a:lnTo>
                    <a:pt x="698499" y="4193"/>
                  </a:lnTo>
                  <a:lnTo>
                    <a:pt x="696212" y="0"/>
                  </a:lnTo>
                  <a:lnTo>
                    <a:pt x="0" y="0"/>
                  </a:lnTo>
                  <a:lnTo>
                    <a:pt x="0" y="2033"/>
                  </a:lnTo>
                  <a:lnTo>
                    <a:pt x="0" y="41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58" name="Google Shape;5758;p47"/>
            <p:cNvSpPr/>
            <p:nvPr/>
          </p:nvSpPr>
          <p:spPr>
            <a:xfrm>
              <a:off x="11071378" y="4890591"/>
              <a:ext cx="4193" cy="1111745"/>
            </a:xfrm>
            <a:custGeom>
              <a:rect b="b" l="l" r="r" t="t"/>
              <a:pathLst>
                <a:path extrusionOk="0" h="1111745" w="4193">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59" name="Google Shape;5759;p47"/>
            <p:cNvSpPr/>
            <p:nvPr/>
          </p:nvSpPr>
          <p:spPr>
            <a:xfrm>
              <a:off x="11071250" y="5999668"/>
              <a:ext cx="297850" cy="4319"/>
            </a:xfrm>
            <a:custGeom>
              <a:rect b="b" l="l" r="r" t="t"/>
              <a:pathLst>
                <a:path extrusionOk="0" h="4319" w="297850">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60" name="Google Shape;5760;p47"/>
            <p:cNvSpPr/>
            <p:nvPr/>
          </p:nvSpPr>
          <p:spPr>
            <a:xfrm>
              <a:off x="11598461" y="6102076"/>
              <a:ext cx="12706" cy="12705"/>
            </a:xfrm>
            <a:custGeom>
              <a:rect b="b" l="l" r="r" t="t"/>
              <a:pathLst>
                <a:path extrusionOk="0" h="12705" w="1270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61" name="Google Shape;5761;p47"/>
            <p:cNvSpPr/>
            <p:nvPr/>
          </p:nvSpPr>
          <p:spPr>
            <a:xfrm>
              <a:off x="11593954" y="6102584"/>
              <a:ext cx="75116" cy="119560"/>
            </a:xfrm>
            <a:custGeom>
              <a:rect b="b" l="l" r="r" t="t"/>
              <a:pathLst>
                <a:path extrusionOk="0" h="119560" w="75116">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62" name="Google Shape;5762;p47"/>
            <p:cNvSpPr/>
            <p:nvPr/>
          </p:nvSpPr>
          <p:spPr>
            <a:xfrm>
              <a:off x="10826897" y="5643020"/>
              <a:ext cx="14231" cy="34178"/>
            </a:xfrm>
            <a:custGeom>
              <a:rect b="b" l="l" r="r" t="t"/>
              <a:pathLst>
                <a:path extrusionOk="0" h="34178" w="14231">
                  <a:moveTo>
                    <a:pt x="0" y="0"/>
                  </a:moveTo>
                  <a:lnTo>
                    <a:pt x="10928" y="34178"/>
                  </a:lnTo>
                  <a:lnTo>
                    <a:pt x="12707" y="33162"/>
                  </a:lnTo>
                  <a:lnTo>
                    <a:pt x="14232" y="33162"/>
                  </a:lnTo>
                  <a:lnTo>
                    <a:pt x="14232" y="31383"/>
                  </a:lnTo>
                  <a:lnTo>
                    <a:pt x="4447" y="2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63" name="Google Shape;5763;p47"/>
            <p:cNvSpPr/>
            <p:nvPr/>
          </p:nvSpPr>
          <p:spPr>
            <a:xfrm>
              <a:off x="8640544" y="5483332"/>
              <a:ext cx="100765" cy="175443"/>
            </a:xfrm>
            <a:custGeom>
              <a:rect b="b" l="l" r="r" t="t"/>
              <a:pathLst>
                <a:path extrusionOk="0" h="175443" w="100765">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64" name="Google Shape;5764;p47"/>
            <p:cNvSpPr/>
            <p:nvPr/>
          </p:nvSpPr>
          <p:spPr>
            <a:xfrm>
              <a:off x="8623389" y="5659284"/>
              <a:ext cx="16519" cy="28968"/>
            </a:xfrm>
            <a:custGeom>
              <a:rect b="b" l="l" r="r" t="t"/>
              <a:pathLst>
                <a:path extrusionOk="0" h="28968" w="16519">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65" name="Google Shape;5765;p47"/>
            <p:cNvSpPr/>
            <p:nvPr/>
          </p:nvSpPr>
          <p:spPr>
            <a:xfrm>
              <a:off x="8588064" y="5686982"/>
              <a:ext cx="35452" cy="62893"/>
            </a:xfrm>
            <a:custGeom>
              <a:rect b="b" l="l" r="r" t="t"/>
              <a:pathLst>
                <a:path extrusionOk="0" h="62893" w="35452">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66" name="Google Shape;5766;p47"/>
            <p:cNvSpPr/>
            <p:nvPr/>
          </p:nvSpPr>
          <p:spPr>
            <a:xfrm>
              <a:off x="8561253" y="5796251"/>
              <a:ext cx="8005" cy="762"/>
            </a:xfrm>
            <a:custGeom>
              <a:rect b="b" l="l" r="r" t="t"/>
              <a:pathLst>
                <a:path extrusionOk="0" h="762" w="8005">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67" name="Google Shape;5767;p47"/>
            <p:cNvSpPr/>
            <p:nvPr/>
          </p:nvSpPr>
          <p:spPr>
            <a:xfrm>
              <a:off x="8573705" y="5771220"/>
              <a:ext cx="12706" cy="22108"/>
            </a:xfrm>
            <a:custGeom>
              <a:rect b="b" l="l" r="r" t="t"/>
              <a:pathLst>
                <a:path extrusionOk="0" h="22108" w="12706">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68" name="Google Shape;5768;p47"/>
            <p:cNvSpPr/>
            <p:nvPr/>
          </p:nvSpPr>
          <p:spPr>
            <a:xfrm>
              <a:off x="8518557" y="5793964"/>
              <a:ext cx="42695" cy="69627"/>
            </a:xfrm>
            <a:custGeom>
              <a:rect b="b" l="l" r="r" t="t"/>
              <a:pathLst>
                <a:path extrusionOk="0" h="69627" w="42695">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69" name="Google Shape;5769;p47"/>
            <p:cNvSpPr/>
            <p:nvPr/>
          </p:nvSpPr>
          <p:spPr>
            <a:xfrm>
              <a:off x="8442513" y="5860478"/>
              <a:ext cx="83357" cy="128908"/>
            </a:xfrm>
            <a:custGeom>
              <a:rect b="b" l="l" r="r" t="t"/>
              <a:pathLst>
                <a:path extrusionOk="0" h="128908" w="83357">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70" name="Google Shape;5770;p47"/>
            <p:cNvSpPr/>
            <p:nvPr/>
          </p:nvSpPr>
          <p:spPr>
            <a:xfrm>
              <a:off x="8450956" y="5975655"/>
              <a:ext cx="2472386" cy="4193"/>
            </a:xfrm>
            <a:custGeom>
              <a:rect b="b" l="l" r="r" t="t"/>
              <a:pathLst>
                <a:path extrusionOk="0" h="4193" w="2472386">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71" name="Google Shape;5771;p47"/>
            <p:cNvSpPr/>
            <p:nvPr/>
          </p:nvSpPr>
          <p:spPr>
            <a:xfrm>
              <a:off x="8635842" y="4872041"/>
              <a:ext cx="4193" cy="789275"/>
            </a:xfrm>
            <a:custGeom>
              <a:rect b="b" l="l" r="r" t="t"/>
              <a:pathLst>
                <a:path extrusionOk="0" h="789275" w="4193">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72" name="Google Shape;5772;p47"/>
            <p:cNvSpPr/>
            <p:nvPr/>
          </p:nvSpPr>
          <p:spPr>
            <a:xfrm>
              <a:off x="6497522" y="4730852"/>
              <a:ext cx="138084" cy="77533"/>
            </a:xfrm>
            <a:custGeom>
              <a:rect b="b" l="l" r="r" t="t"/>
              <a:pathLst>
                <a:path extrusionOk="0" h="77533" w="138084">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73" name="Google Shape;5773;p47"/>
            <p:cNvSpPr/>
            <p:nvPr/>
          </p:nvSpPr>
          <p:spPr>
            <a:xfrm>
              <a:off x="6042995" y="4795172"/>
              <a:ext cx="434449" cy="4319"/>
            </a:xfrm>
            <a:custGeom>
              <a:rect b="b" l="l" r="r" t="t"/>
              <a:pathLst>
                <a:path extrusionOk="0" h="4319" w="434449">
                  <a:moveTo>
                    <a:pt x="424792" y="4320"/>
                  </a:moveTo>
                  <a:lnTo>
                    <a:pt x="434449" y="0"/>
                  </a:lnTo>
                  <a:lnTo>
                    <a:pt x="0" y="0"/>
                  </a:lnTo>
                  <a:cubicBezTo>
                    <a:pt x="241" y="1435"/>
                    <a:pt x="241" y="2897"/>
                    <a:pt x="0" y="43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74" name="Google Shape;5774;p47"/>
            <p:cNvSpPr/>
            <p:nvPr/>
          </p:nvSpPr>
          <p:spPr>
            <a:xfrm>
              <a:off x="5701814" y="5687363"/>
              <a:ext cx="499000" cy="4334"/>
            </a:xfrm>
            <a:custGeom>
              <a:rect b="b" l="l" r="r" t="t"/>
              <a:pathLst>
                <a:path extrusionOk="0" h="4334" w="499000">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75" name="Google Shape;5775;p47"/>
            <p:cNvSpPr/>
            <p:nvPr/>
          </p:nvSpPr>
          <p:spPr>
            <a:xfrm>
              <a:off x="6200434" y="5687363"/>
              <a:ext cx="726581" cy="4320"/>
            </a:xfrm>
            <a:custGeom>
              <a:rect b="b" l="l" r="r" t="t"/>
              <a:pathLst>
                <a:path extrusionOk="0" h="4320" w="726581">
                  <a:moveTo>
                    <a:pt x="2033" y="2160"/>
                  </a:moveTo>
                  <a:cubicBezTo>
                    <a:pt x="2033" y="3304"/>
                    <a:pt x="1144" y="4257"/>
                    <a:pt x="0" y="4320"/>
                  </a:cubicBezTo>
                  <a:lnTo>
                    <a:pt x="726582" y="4320"/>
                  </a:lnTo>
                  <a:lnTo>
                    <a:pt x="726582" y="0"/>
                  </a:lnTo>
                  <a:lnTo>
                    <a:pt x="228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76" name="Google Shape;5776;p47"/>
            <p:cNvSpPr/>
            <p:nvPr/>
          </p:nvSpPr>
          <p:spPr>
            <a:xfrm>
              <a:off x="5472073" y="5790787"/>
              <a:ext cx="1455323" cy="4192"/>
            </a:xfrm>
            <a:custGeom>
              <a:rect b="b" l="l" r="r" t="t"/>
              <a:pathLst>
                <a:path extrusionOk="0" h="4192" w="1455323">
                  <a:moveTo>
                    <a:pt x="1454943" y="0"/>
                  </a:moveTo>
                  <a:lnTo>
                    <a:pt x="7624" y="0"/>
                  </a:lnTo>
                  <a:lnTo>
                    <a:pt x="0" y="4193"/>
                  </a:lnTo>
                  <a:lnTo>
                    <a:pt x="1455324" y="4193"/>
                  </a:lnTo>
                  <a:cubicBezTo>
                    <a:pt x="1455260" y="3469"/>
                    <a:pt x="1455260" y="2757"/>
                    <a:pt x="1455324" y="20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77" name="Google Shape;5777;p47"/>
            <p:cNvSpPr/>
            <p:nvPr/>
          </p:nvSpPr>
          <p:spPr>
            <a:xfrm>
              <a:off x="6198273" y="4943700"/>
              <a:ext cx="4193" cy="747982"/>
            </a:xfrm>
            <a:custGeom>
              <a:rect b="b" l="l" r="r" t="t"/>
              <a:pathLst>
                <a:path extrusionOk="0" h="747982" w="4193">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78" name="Google Shape;5778;p47"/>
            <p:cNvSpPr/>
            <p:nvPr/>
          </p:nvSpPr>
          <p:spPr>
            <a:xfrm>
              <a:off x="9745411" y="2210585"/>
              <a:ext cx="54004" cy="4319"/>
            </a:xfrm>
            <a:custGeom>
              <a:rect b="b" l="l" r="r" t="t"/>
              <a:pathLst>
                <a:path extrusionOk="0" h="4319" w="54004">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79" name="Google Shape;5779;p47"/>
            <p:cNvSpPr/>
            <p:nvPr/>
          </p:nvSpPr>
          <p:spPr>
            <a:xfrm>
              <a:off x="9722030" y="2212745"/>
              <a:ext cx="23381" cy="509624"/>
            </a:xfrm>
            <a:custGeom>
              <a:rect b="b" l="l" r="r" t="t"/>
              <a:pathLst>
                <a:path extrusionOk="0" h="509624" w="23381">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80" name="Google Shape;5780;p47"/>
            <p:cNvSpPr/>
            <p:nvPr/>
          </p:nvSpPr>
          <p:spPr>
            <a:xfrm>
              <a:off x="10357630" y="2242222"/>
              <a:ext cx="4193" cy="1024965"/>
            </a:xfrm>
            <a:custGeom>
              <a:rect b="b" l="l" r="r" t="t"/>
              <a:pathLst>
                <a:path extrusionOk="0" h="1024965" w="4193">
                  <a:moveTo>
                    <a:pt x="0" y="1024966"/>
                  </a:moveTo>
                  <a:lnTo>
                    <a:pt x="4194" y="1024966"/>
                  </a:lnTo>
                  <a:lnTo>
                    <a:pt x="4194" y="0"/>
                  </a:lnTo>
                  <a:cubicBezTo>
                    <a:pt x="3024" y="1296"/>
                    <a:pt x="1588" y="2338"/>
                    <a:pt x="0" y="30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81" name="Google Shape;5781;p47"/>
            <p:cNvSpPr/>
            <p:nvPr/>
          </p:nvSpPr>
          <p:spPr>
            <a:xfrm>
              <a:off x="10357630" y="2207409"/>
              <a:ext cx="4193" cy="18677"/>
            </a:xfrm>
            <a:custGeom>
              <a:rect b="b" l="l" r="r" t="t"/>
              <a:pathLst>
                <a:path extrusionOk="0" h="18677" w="4193">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82" name="Google Shape;5782;p47"/>
            <p:cNvSpPr/>
            <p:nvPr/>
          </p:nvSpPr>
          <p:spPr>
            <a:xfrm>
              <a:off x="10351149" y="2210585"/>
              <a:ext cx="4193" cy="11562"/>
            </a:xfrm>
            <a:custGeom>
              <a:rect b="b" l="l" r="r" t="t"/>
              <a:pathLst>
                <a:path extrusionOk="0" h="11562" w="4193">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83" name="Google Shape;5783;p47"/>
            <p:cNvSpPr/>
            <p:nvPr/>
          </p:nvSpPr>
          <p:spPr>
            <a:xfrm>
              <a:off x="10352801" y="2166370"/>
              <a:ext cx="1906" cy="1270"/>
            </a:xfrm>
            <a:custGeom>
              <a:rect b="b" l="l" r="r" t="t"/>
              <a:pathLst>
                <a:path extrusionOk="0" h="1270" w="1906">
                  <a:moveTo>
                    <a:pt x="1270" y="254"/>
                  </a:moveTo>
                  <a:cubicBezTo>
                    <a:pt x="1270" y="254"/>
                    <a:pt x="508" y="1016"/>
                    <a:pt x="0" y="1270"/>
                  </a:cubicBezTo>
                  <a:lnTo>
                    <a:pt x="19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84" name="Google Shape;5784;p47"/>
            <p:cNvSpPr/>
            <p:nvPr/>
          </p:nvSpPr>
          <p:spPr>
            <a:xfrm>
              <a:off x="10341133" y="2172976"/>
              <a:ext cx="27297" cy="37910"/>
            </a:xfrm>
            <a:custGeom>
              <a:rect b="b" l="l" r="r" t="t"/>
              <a:pathLst>
                <a:path extrusionOk="0" h="37910" w="27297">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85" name="Google Shape;5785;p47"/>
            <p:cNvSpPr/>
            <p:nvPr/>
          </p:nvSpPr>
          <p:spPr>
            <a:xfrm>
              <a:off x="11085229" y="3953421"/>
              <a:ext cx="204073" cy="4319"/>
            </a:xfrm>
            <a:custGeom>
              <a:rect b="b" l="l" r="r" t="t"/>
              <a:pathLst>
                <a:path extrusionOk="0" h="4319" w="204073">
                  <a:moveTo>
                    <a:pt x="196957" y="0"/>
                  </a:moveTo>
                  <a:lnTo>
                    <a:pt x="0" y="0"/>
                  </a:lnTo>
                  <a:lnTo>
                    <a:pt x="0" y="2160"/>
                  </a:lnTo>
                  <a:lnTo>
                    <a:pt x="0" y="4320"/>
                  </a:lnTo>
                  <a:lnTo>
                    <a:pt x="204073" y="4320"/>
                  </a:lnTo>
                  <a:lnTo>
                    <a:pt x="19695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86" name="Google Shape;5786;p47"/>
            <p:cNvSpPr/>
            <p:nvPr/>
          </p:nvSpPr>
          <p:spPr>
            <a:xfrm>
              <a:off x="11085101" y="3917845"/>
              <a:ext cx="152483" cy="4193"/>
            </a:xfrm>
            <a:custGeom>
              <a:rect b="b" l="l" r="r" t="t"/>
              <a:pathLst>
                <a:path extrusionOk="0" h="4193" w="152483">
                  <a:moveTo>
                    <a:pt x="152483" y="4193"/>
                  </a:moveTo>
                  <a:cubicBezTo>
                    <a:pt x="152229" y="2808"/>
                    <a:pt x="152229" y="1385"/>
                    <a:pt x="152483" y="0"/>
                  </a:cubicBezTo>
                  <a:lnTo>
                    <a:pt x="0" y="0"/>
                  </a:lnTo>
                  <a:lnTo>
                    <a:pt x="0" y="41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87" name="Google Shape;5787;p47"/>
            <p:cNvSpPr/>
            <p:nvPr/>
          </p:nvSpPr>
          <p:spPr>
            <a:xfrm>
              <a:off x="11237394" y="3908189"/>
              <a:ext cx="78719" cy="54380"/>
            </a:xfrm>
            <a:custGeom>
              <a:rect b="b" l="l" r="r" t="t"/>
              <a:pathLst>
                <a:path extrusionOk="0" h="54380" w="78719">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88" name="Google Shape;5788;p47"/>
            <p:cNvSpPr/>
            <p:nvPr/>
          </p:nvSpPr>
          <p:spPr>
            <a:xfrm>
              <a:off x="11246987" y="3406188"/>
              <a:ext cx="4066" cy="515722"/>
            </a:xfrm>
            <a:custGeom>
              <a:rect b="b" l="l" r="r" t="t"/>
              <a:pathLst>
                <a:path extrusionOk="0" h="515722" w="4066">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89" name="Google Shape;5789;p47"/>
            <p:cNvSpPr/>
            <p:nvPr/>
          </p:nvSpPr>
          <p:spPr>
            <a:xfrm>
              <a:off x="8633555" y="2935825"/>
              <a:ext cx="417041" cy="2032"/>
            </a:xfrm>
            <a:custGeom>
              <a:rect b="b" l="l" r="r" t="t"/>
              <a:pathLst>
                <a:path extrusionOk="0" h="2032" w="417041">
                  <a:moveTo>
                    <a:pt x="0" y="0"/>
                  </a:moveTo>
                  <a:lnTo>
                    <a:pt x="417041" y="0"/>
                  </a:lnTo>
                  <a:lnTo>
                    <a:pt x="417041" y="2033"/>
                  </a:lnTo>
                  <a:lnTo>
                    <a:pt x="0" y="20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90" name="Google Shape;5790;p47"/>
            <p:cNvSpPr/>
            <p:nvPr/>
          </p:nvSpPr>
          <p:spPr>
            <a:xfrm>
              <a:off x="8588064" y="5567549"/>
              <a:ext cx="28844" cy="46883"/>
            </a:xfrm>
            <a:custGeom>
              <a:rect b="b" l="l" r="r" t="t"/>
              <a:pathLst>
                <a:path extrusionOk="0" h="46883" w="28844">
                  <a:moveTo>
                    <a:pt x="23889" y="0"/>
                  </a:moveTo>
                  <a:lnTo>
                    <a:pt x="0" y="38879"/>
                  </a:lnTo>
                  <a:lnTo>
                    <a:pt x="0" y="46884"/>
                  </a:lnTo>
                  <a:lnTo>
                    <a:pt x="28845" y="0"/>
                  </a:lnTo>
                  <a:lnTo>
                    <a:pt x="2388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91" name="Google Shape;5791;p47"/>
            <p:cNvSpPr/>
            <p:nvPr/>
          </p:nvSpPr>
          <p:spPr>
            <a:xfrm>
              <a:off x="8588064" y="5543027"/>
              <a:ext cx="31640" cy="24521"/>
            </a:xfrm>
            <a:custGeom>
              <a:rect b="b" l="l" r="r" t="t"/>
              <a:pathLst>
                <a:path extrusionOk="0" h="24521" w="31640">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92" name="Google Shape;5792;p47"/>
            <p:cNvSpPr/>
            <p:nvPr/>
          </p:nvSpPr>
          <p:spPr>
            <a:xfrm>
              <a:off x="8578026" y="5629552"/>
              <a:ext cx="10495" cy="148656"/>
            </a:xfrm>
            <a:custGeom>
              <a:rect b="b" l="l" r="r" t="t"/>
              <a:pathLst>
                <a:path extrusionOk="0" h="148656" w="10495">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93" name="Google Shape;5793;p47"/>
            <p:cNvSpPr/>
            <p:nvPr/>
          </p:nvSpPr>
          <p:spPr>
            <a:xfrm>
              <a:off x="8619450" y="5567549"/>
              <a:ext cx="4193" cy="122228"/>
            </a:xfrm>
            <a:custGeom>
              <a:rect b="b" l="l" r="r" t="t"/>
              <a:pathLst>
                <a:path extrusionOk="0" h="122228" w="4193">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94" name="Google Shape;5794;p47"/>
            <p:cNvSpPr/>
            <p:nvPr/>
          </p:nvSpPr>
          <p:spPr>
            <a:xfrm>
              <a:off x="9798018" y="2243112"/>
              <a:ext cx="4192" cy="479257"/>
            </a:xfrm>
            <a:custGeom>
              <a:rect b="b" l="l" r="r" t="t"/>
              <a:pathLst>
                <a:path extrusionOk="0" h="479257" w="4192">
                  <a:moveTo>
                    <a:pt x="2033" y="479258"/>
                  </a:moveTo>
                  <a:lnTo>
                    <a:pt x="4193" y="479258"/>
                  </a:lnTo>
                  <a:lnTo>
                    <a:pt x="4193" y="2287"/>
                  </a:lnTo>
                  <a:cubicBezTo>
                    <a:pt x="2630" y="1880"/>
                    <a:pt x="1181" y="1093"/>
                    <a:pt x="0" y="0"/>
                  </a:cubicBezTo>
                  <a:lnTo>
                    <a:pt x="0" y="4792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95" name="Google Shape;5795;p47"/>
            <p:cNvSpPr/>
            <p:nvPr/>
          </p:nvSpPr>
          <p:spPr>
            <a:xfrm>
              <a:off x="9797382" y="2210839"/>
              <a:ext cx="4193" cy="14611"/>
            </a:xfrm>
            <a:custGeom>
              <a:rect b="b" l="l" r="r" t="t"/>
              <a:pathLst>
                <a:path extrusionOk="0" h="14611" w="4193">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96" name="Google Shape;5796;p47"/>
            <p:cNvSpPr/>
            <p:nvPr/>
          </p:nvSpPr>
          <p:spPr>
            <a:xfrm>
              <a:off x="10351149" y="2245780"/>
              <a:ext cx="4193" cy="1021408"/>
            </a:xfrm>
            <a:custGeom>
              <a:rect b="b" l="l" r="r" t="t"/>
              <a:pathLst>
                <a:path extrusionOk="0" h="1021408" w="4193">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97" name="Google Shape;5797;p47"/>
            <p:cNvSpPr/>
            <p:nvPr/>
          </p:nvSpPr>
          <p:spPr>
            <a:xfrm>
              <a:off x="11307091" y="4283895"/>
              <a:ext cx="4193" cy="293500"/>
            </a:xfrm>
            <a:custGeom>
              <a:rect b="b" l="l" r="r" t="t"/>
              <a:pathLst>
                <a:path extrusionOk="0" h="293500" w="4193">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98" name="Google Shape;5798;p47"/>
            <p:cNvSpPr/>
            <p:nvPr/>
          </p:nvSpPr>
          <p:spPr>
            <a:xfrm>
              <a:off x="11085229" y="4586036"/>
              <a:ext cx="125290" cy="4065"/>
            </a:xfrm>
            <a:custGeom>
              <a:rect b="b" l="l" r="r" t="t"/>
              <a:pathLst>
                <a:path extrusionOk="0" h="4065" w="125290">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99" name="Google Shape;5799;p47"/>
            <p:cNvSpPr/>
            <p:nvPr/>
          </p:nvSpPr>
          <p:spPr>
            <a:xfrm>
              <a:off x="12014359" y="4628219"/>
              <a:ext cx="31004" cy="25411"/>
            </a:xfrm>
            <a:custGeom>
              <a:rect b="b" l="l" r="r" t="t"/>
              <a:pathLst>
                <a:path extrusionOk="0" h="25411" w="31004">
                  <a:moveTo>
                    <a:pt x="31005" y="25411"/>
                  </a:moveTo>
                  <a:lnTo>
                    <a:pt x="31005" y="20202"/>
                  </a:lnTo>
                  <a:lnTo>
                    <a:pt x="2414" y="0"/>
                  </a:lnTo>
                  <a:cubicBezTo>
                    <a:pt x="1804" y="1309"/>
                    <a:pt x="991" y="2503"/>
                    <a:pt x="0" y="35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00" name="Google Shape;5800;p47"/>
            <p:cNvSpPr/>
            <p:nvPr/>
          </p:nvSpPr>
          <p:spPr>
            <a:xfrm>
              <a:off x="10648110" y="1919117"/>
              <a:ext cx="23381" cy="245981"/>
            </a:xfrm>
            <a:custGeom>
              <a:rect b="b" l="l" r="r" t="t"/>
              <a:pathLst>
                <a:path extrusionOk="0" h="245981" w="233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01" name="Google Shape;5801;p47"/>
            <p:cNvSpPr/>
            <p:nvPr/>
          </p:nvSpPr>
          <p:spPr>
            <a:xfrm>
              <a:off x="6645430" y="3269094"/>
              <a:ext cx="17281" cy="24013"/>
            </a:xfrm>
            <a:custGeom>
              <a:rect b="b" l="l" r="r" t="t"/>
              <a:pathLst>
                <a:path extrusionOk="0" h="24013" w="17281">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02" name="Google Shape;5802;p47"/>
            <p:cNvSpPr/>
            <p:nvPr/>
          </p:nvSpPr>
          <p:spPr>
            <a:xfrm>
              <a:off x="6650739" y="3268713"/>
              <a:ext cx="156322" cy="24649"/>
            </a:xfrm>
            <a:custGeom>
              <a:rect b="b" l="l" r="r" t="t"/>
              <a:pathLst>
                <a:path extrusionOk="0" h="24649" w="156322">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03" name="Google Shape;5803;p47"/>
            <p:cNvSpPr/>
            <p:nvPr/>
          </p:nvSpPr>
          <p:spPr>
            <a:xfrm>
              <a:off x="9462173" y="2245907"/>
              <a:ext cx="4193" cy="475572"/>
            </a:xfrm>
            <a:custGeom>
              <a:rect b="b" l="l" r="r" t="t"/>
              <a:pathLst>
                <a:path extrusionOk="0" h="475572" w="4193">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04" name="Google Shape;5804;p47"/>
            <p:cNvSpPr/>
            <p:nvPr/>
          </p:nvSpPr>
          <p:spPr>
            <a:xfrm>
              <a:off x="9449340" y="2232566"/>
              <a:ext cx="4192" cy="469474"/>
            </a:xfrm>
            <a:custGeom>
              <a:rect b="b" l="l" r="r" t="t"/>
              <a:pathLst>
                <a:path extrusionOk="0" h="469474" w="4192">
                  <a:moveTo>
                    <a:pt x="2160" y="468458"/>
                  </a:moveTo>
                  <a:lnTo>
                    <a:pt x="4193" y="469474"/>
                  </a:lnTo>
                  <a:lnTo>
                    <a:pt x="4193" y="469474"/>
                  </a:lnTo>
                  <a:lnTo>
                    <a:pt x="4193" y="6988"/>
                  </a:lnTo>
                  <a:lnTo>
                    <a:pt x="0" y="0"/>
                  </a:lnTo>
                  <a:lnTo>
                    <a:pt x="0" y="4684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05" name="Google Shape;5805;p47"/>
            <p:cNvSpPr/>
            <p:nvPr/>
          </p:nvSpPr>
          <p:spPr>
            <a:xfrm>
              <a:off x="9407406" y="2163066"/>
              <a:ext cx="4193" cy="516231"/>
            </a:xfrm>
            <a:custGeom>
              <a:rect b="b" l="l" r="r" t="t"/>
              <a:pathLst>
                <a:path extrusionOk="0" h="516231" w="4193">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06" name="Google Shape;5806;p47"/>
            <p:cNvSpPr/>
            <p:nvPr/>
          </p:nvSpPr>
          <p:spPr>
            <a:xfrm>
              <a:off x="7952973" y="2679297"/>
              <a:ext cx="37103" cy="4192"/>
            </a:xfrm>
            <a:custGeom>
              <a:rect b="b" l="l" r="r" t="t"/>
              <a:pathLst>
                <a:path extrusionOk="0" h="4192" w="37103">
                  <a:moveTo>
                    <a:pt x="37104" y="0"/>
                  </a:moveTo>
                  <a:lnTo>
                    <a:pt x="0" y="0"/>
                  </a:lnTo>
                  <a:lnTo>
                    <a:pt x="17154" y="4193"/>
                  </a:lnTo>
                  <a:lnTo>
                    <a:pt x="33673" y="4193"/>
                  </a:lnTo>
                  <a:cubicBezTo>
                    <a:pt x="34448" y="2528"/>
                    <a:pt x="35630" y="1093"/>
                    <a:pt x="3710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07" name="Google Shape;5807;p47"/>
            <p:cNvSpPr/>
            <p:nvPr/>
          </p:nvSpPr>
          <p:spPr>
            <a:xfrm>
              <a:off x="8004435" y="2679297"/>
              <a:ext cx="65186" cy="4192"/>
            </a:xfrm>
            <a:custGeom>
              <a:rect b="b" l="l" r="r" t="t"/>
              <a:pathLst>
                <a:path extrusionOk="0" h="4192" w="65186">
                  <a:moveTo>
                    <a:pt x="65187" y="0"/>
                  </a:moveTo>
                  <a:lnTo>
                    <a:pt x="0" y="0"/>
                  </a:lnTo>
                  <a:cubicBezTo>
                    <a:pt x="1410" y="1156"/>
                    <a:pt x="2580" y="2579"/>
                    <a:pt x="3431" y="4193"/>
                  </a:cubicBezTo>
                  <a:lnTo>
                    <a:pt x="65187" y="4193"/>
                  </a:lnTo>
                  <a:lnTo>
                    <a:pt x="6518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08" name="Google Shape;5808;p47"/>
            <p:cNvSpPr/>
            <p:nvPr/>
          </p:nvSpPr>
          <p:spPr>
            <a:xfrm>
              <a:off x="9113877" y="2680117"/>
              <a:ext cx="297723" cy="4516"/>
            </a:xfrm>
            <a:custGeom>
              <a:rect b="b" l="l" r="r" t="t"/>
              <a:pathLst>
                <a:path extrusionOk="0" h="4516" w="297723">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09" name="Google Shape;5809;p47"/>
            <p:cNvSpPr/>
            <p:nvPr/>
          </p:nvSpPr>
          <p:spPr>
            <a:xfrm>
              <a:off x="7899667" y="2142991"/>
              <a:ext cx="23698" cy="538720"/>
            </a:xfrm>
            <a:custGeom>
              <a:rect b="b" l="l" r="r" t="t"/>
              <a:pathLst>
                <a:path extrusionOk="0" h="538720" w="23698">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10" name="Google Shape;5810;p47"/>
            <p:cNvSpPr/>
            <p:nvPr/>
          </p:nvSpPr>
          <p:spPr>
            <a:xfrm>
              <a:off x="9436251" y="2700516"/>
              <a:ext cx="9275" cy="3176"/>
            </a:xfrm>
            <a:custGeom>
              <a:rect b="b" l="l" r="r" t="t"/>
              <a:pathLst>
                <a:path extrusionOk="0" h="3176" w="9275">
                  <a:moveTo>
                    <a:pt x="9276" y="0"/>
                  </a:moveTo>
                  <a:lnTo>
                    <a:pt x="9276" y="0"/>
                  </a:lnTo>
                  <a:lnTo>
                    <a:pt x="0" y="0"/>
                  </a:lnTo>
                  <a:lnTo>
                    <a:pt x="3812" y="3176"/>
                  </a:lnTo>
                  <a:cubicBezTo>
                    <a:pt x="5312" y="1639"/>
                    <a:pt x="7205" y="546"/>
                    <a:pt x="927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11" name="Google Shape;5811;p47"/>
            <p:cNvSpPr/>
            <p:nvPr/>
          </p:nvSpPr>
          <p:spPr>
            <a:xfrm>
              <a:off x="9113877" y="2700134"/>
              <a:ext cx="323518" cy="14230"/>
            </a:xfrm>
            <a:custGeom>
              <a:rect b="b" l="l" r="r" t="t"/>
              <a:pathLst>
                <a:path extrusionOk="0" h="14230" w="323518">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12" name="Google Shape;5812;p47"/>
            <p:cNvSpPr/>
            <p:nvPr/>
          </p:nvSpPr>
          <p:spPr>
            <a:xfrm>
              <a:off x="9445527" y="2224943"/>
              <a:ext cx="4193" cy="475572"/>
            </a:xfrm>
            <a:custGeom>
              <a:rect b="b" l="l" r="r" t="t"/>
              <a:pathLst>
                <a:path extrusionOk="0" h="475572" w="4193">
                  <a:moveTo>
                    <a:pt x="4194" y="475573"/>
                  </a:moveTo>
                  <a:lnTo>
                    <a:pt x="4194" y="6861"/>
                  </a:lnTo>
                  <a:lnTo>
                    <a:pt x="0" y="0"/>
                  </a:lnTo>
                  <a:lnTo>
                    <a:pt x="0" y="475573"/>
                  </a:lnTo>
                  <a:cubicBezTo>
                    <a:pt x="1385" y="475319"/>
                    <a:pt x="2808" y="475319"/>
                    <a:pt x="4194" y="475573"/>
                  </a:cubicBezTo>
                  <a:close/>
                </a:path>
              </a:pathLst>
            </a:custGeom>
            <a:solidFill>
              <a:srgbClr val="C1E0D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13" name="Google Shape;5813;p47"/>
            <p:cNvSpPr/>
            <p:nvPr/>
          </p:nvSpPr>
          <p:spPr>
            <a:xfrm>
              <a:off x="9441969" y="2206265"/>
              <a:ext cx="33502" cy="38625"/>
            </a:xfrm>
            <a:custGeom>
              <a:rect b="b" l="l" r="r" t="t"/>
              <a:pathLst>
                <a:path extrusionOk="0" h="38625" w="33502">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14" name="Google Shape;5814;p47"/>
            <p:cNvSpPr/>
            <p:nvPr/>
          </p:nvSpPr>
          <p:spPr>
            <a:xfrm>
              <a:off x="7899921" y="2669446"/>
              <a:ext cx="85581" cy="42123"/>
            </a:xfrm>
            <a:custGeom>
              <a:rect b="b" l="l" r="r" t="t"/>
              <a:pathLst>
                <a:path extrusionOk="0" h="42123" w="85581">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15" name="Google Shape;5815;p47"/>
            <p:cNvSpPr/>
            <p:nvPr/>
          </p:nvSpPr>
          <p:spPr>
            <a:xfrm>
              <a:off x="9436032" y="2706614"/>
              <a:ext cx="5683" cy="7750"/>
            </a:xfrm>
            <a:custGeom>
              <a:rect b="b" l="l" r="r" t="t"/>
              <a:pathLst>
                <a:path extrusionOk="0" h="7750" w="5683">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16" name="Google Shape;5816;p47"/>
            <p:cNvSpPr/>
            <p:nvPr/>
          </p:nvSpPr>
          <p:spPr>
            <a:xfrm>
              <a:off x="9441080" y="2702104"/>
              <a:ext cx="19568" cy="6416"/>
            </a:xfrm>
            <a:custGeom>
              <a:rect b="b" l="l" r="r" t="t"/>
              <a:pathLst>
                <a:path extrusionOk="0" h="6416" w="19568">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17" name="Google Shape;5817;p47"/>
            <p:cNvSpPr/>
            <p:nvPr/>
          </p:nvSpPr>
          <p:spPr>
            <a:xfrm>
              <a:off x="9407921" y="2679802"/>
              <a:ext cx="35572" cy="29988"/>
            </a:xfrm>
            <a:custGeom>
              <a:rect b="b" l="l" r="r" t="t"/>
              <a:pathLst>
                <a:path extrusionOk="0" h="29988" w="35572">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18" name="Google Shape;5818;p47"/>
            <p:cNvSpPr/>
            <p:nvPr/>
          </p:nvSpPr>
          <p:spPr>
            <a:xfrm>
              <a:off x="9403594" y="2136892"/>
              <a:ext cx="54004" cy="74963"/>
            </a:xfrm>
            <a:custGeom>
              <a:rect b="b" l="l" r="r" t="t"/>
              <a:pathLst>
                <a:path extrusionOk="0" h="74963" w="54004">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19" name="Google Shape;5819;p47"/>
            <p:cNvSpPr/>
            <p:nvPr/>
          </p:nvSpPr>
          <p:spPr>
            <a:xfrm>
              <a:off x="9436070" y="2193559"/>
              <a:ext cx="27429" cy="31256"/>
            </a:xfrm>
            <a:custGeom>
              <a:rect b="b" l="l" r="r" t="t"/>
              <a:pathLst>
                <a:path extrusionOk="0" h="31256" w="27429">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20" name="Google Shape;5820;p47"/>
            <p:cNvSpPr/>
            <p:nvPr/>
          </p:nvSpPr>
          <p:spPr>
            <a:xfrm>
              <a:off x="10702242" y="2248702"/>
              <a:ext cx="547159" cy="24013"/>
            </a:xfrm>
            <a:custGeom>
              <a:rect b="b" l="l" r="r" t="t"/>
              <a:pathLst>
                <a:path extrusionOk="0" h="24013" w="547159">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21" name="Google Shape;5821;p47"/>
            <p:cNvSpPr/>
            <p:nvPr/>
          </p:nvSpPr>
          <p:spPr>
            <a:xfrm>
              <a:off x="11260711" y="3377728"/>
              <a:ext cx="733697" cy="11562"/>
            </a:xfrm>
            <a:custGeom>
              <a:rect b="b" l="l" r="r" t="t"/>
              <a:pathLst>
                <a:path extrusionOk="0" h="11562" w="733697">
                  <a:moveTo>
                    <a:pt x="0" y="0"/>
                  </a:moveTo>
                  <a:lnTo>
                    <a:pt x="733698" y="0"/>
                  </a:lnTo>
                  <a:lnTo>
                    <a:pt x="733698" y="11562"/>
                  </a:lnTo>
                  <a:lnTo>
                    <a:pt x="0" y="115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22" name="Google Shape;5822;p47"/>
            <p:cNvSpPr/>
            <p:nvPr/>
          </p:nvSpPr>
          <p:spPr>
            <a:xfrm>
              <a:off x="11258170" y="3393610"/>
              <a:ext cx="736239" cy="8131"/>
            </a:xfrm>
            <a:custGeom>
              <a:rect b="b" l="l" r="r" t="t"/>
              <a:pathLst>
                <a:path extrusionOk="0" h="8131" w="736239">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23" name="Google Shape;5823;p47"/>
            <p:cNvSpPr/>
            <p:nvPr/>
          </p:nvSpPr>
          <p:spPr>
            <a:xfrm>
              <a:off x="11260838" y="3389290"/>
              <a:ext cx="733570" cy="4319"/>
            </a:xfrm>
            <a:custGeom>
              <a:rect b="b" l="l" r="r" t="t"/>
              <a:pathLst>
                <a:path extrusionOk="0" h="4319" w="733570">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24" name="Google Shape;5824;p47"/>
            <p:cNvSpPr/>
            <p:nvPr/>
          </p:nvSpPr>
          <p:spPr>
            <a:xfrm>
              <a:off x="9082872" y="2536740"/>
              <a:ext cx="26684" cy="27571"/>
            </a:xfrm>
            <a:custGeom>
              <a:rect b="b" l="l" r="r" t="t"/>
              <a:pathLst>
                <a:path extrusionOk="0" h="27571" w="26684">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25" name="Google Shape;5825;p47"/>
            <p:cNvSpPr/>
            <p:nvPr/>
          </p:nvSpPr>
          <p:spPr>
            <a:xfrm>
              <a:off x="9073469" y="2552368"/>
              <a:ext cx="5209" cy="3811"/>
            </a:xfrm>
            <a:custGeom>
              <a:rect b="b" l="l" r="r" t="t"/>
              <a:pathLst>
                <a:path extrusionOk="0" h="3811" w="5209">
                  <a:moveTo>
                    <a:pt x="5210" y="3812"/>
                  </a:moveTo>
                  <a:lnTo>
                    <a:pt x="5210" y="2414"/>
                  </a:lnTo>
                  <a:cubicBezTo>
                    <a:pt x="3316" y="2020"/>
                    <a:pt x="1525" y="1194"/>
                    <a:pt x="0" y="0"/>
                  </a:cubicBezTo>
                  <a:lnTo>
                    <a:pt x="762"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26" name="Google Shape;5826;p47"/>
            <p:cNvSpPr/>
            <p:nvPr/>
          </p:nvSpPr>
          <p:spPr>
            <a:xfrm>
              <a:off x="9071563" y="2550208"/>
              <a:ext cx="12706" cy="12705"/>
            </a:xfrm>
            <a:custGeom>
              <a:rect b="b" l="l" r="r" t="t"/>
              <a:pathLst>
                <a:path extrusionOk="0" h="12705" w="1270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27" name="Google Shape;5827;p47"/>
            <p:cNvSpPr/>
            <p:nvPr/>
          </p:nvSpPr>
          <p:spPr>
            <a:xfrm>
              <a:off x="5420356" y="5682789"/>
              <a:ext cx="158074" cy="91734"/>
            </a:xfrm>
            <a:custGeom>
              <a:rect b="b" l="l" r="r" t="t"/>
              <a:pathLst>
                <a:path extrusionOk="0" h="91734" w="15807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28" name="Google Shape;5828;p47"/>
            <p:cNvSpPr/>
            <p:nvPr/>
          </p:nvSpPr>
          <p:spPr>
            <a:xfrm>
              <a:off x="5182737" y="5384968"/>
              <a:ext cx="1143" cy="762"/>
            </a:xfrm>
            <a:custGeom>
              <a:rect b="b" l="l" r="r" t="t"/>
              <a:pathLst>
                <a:path extrusionOk="0" h="762" w="1143">
                  <a:moveTo>
                    <a:pt x="1144" y="0"/>
                  </a:moveTo>
                  <a:lnTo>
                    <a:pt x="0" y="762"/>
                  </a:lnTo>
                  <a:lnTo>
                    <a:pt x="0" y="762"/>
                  </a:lnTo>
                  <a:cubicBezTo>
                    <a:pt x="0" y="762"/>
                    <a:pt x="762" y="254"/>
                    <a:pt x="114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29" name="Google Shape;5829;p47"/>
            <p:cNvSpPr/>
            <p:nvPr/>
          </p:nvSpPr>
          <p:spPr>
            <a:xfrm>
              <a:off x="5189471" y="5377091"/>
              <a:ext cx="47" cy="2159"/>
            </a:xfrm>
            <a:custGeom>
              <a:rect b="b" l="l" r="r" t="t"/>
              <a:pathLst>
                <a:path extrusionOk="0" h="2159" w="47">
                  <a:moveTo>
                    <a:pt x="0" y="0"/>
                  </a:moveTo>
                  <a:cubicBezTo>
                    <a:pt x="63" y="724"/>
                    <a:pt x="63" y="1436"/>
                    <a:pt x="0" y="2160"/>
                  </a:cubicBezTo>
                  <a:cubicBezTo>
                    <a:pt x="51" y="1436"/>
                    <a:pt x="51" y="72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30" name="Google Shape;5830;p47"/>
            <p:cNvSpPr/>
            <p:nvPr/>
          </p:nvSpPr>
          <p:spPr>
            <a:xfrm>
              <a:off x="2862027" y="5366799"/>
              <a:ext cx="2320455" cy="1040974"/>
            </a:xfrm>
            <a:custGeom>
              <a:rect b="b" l="l" r="r" t="t"/>
              <a:pathLst>
                <a:path extrusionOk="0" h="1040974" w="2320455">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31" name="Google Shape;5831;p47"/>
            <p:cNvSpPr/>
            <p:nvPr/>
          </p:nvSpPr>
          <p:spPr>
            <a:xfrm>
              <a:off x="3365393" y="5381284"/>
              <a:ext cx="2050896" cy="954576"/>
            </a:xfrm>
            <a:custGeom>
              <a:rect b="b" l="l" r="r" t="t"/>
              <a:pathLst>
                <a:path extrusionOk="0" h="954576" w="2050896">
                  <a:moveTo>
                    <a:pt x="2050897" y="1398"/>
                  </a:moveTo>
                  <a:lnTo>
                    <a:pt x="2050897" y="127"/>
                  </a:lnTo>
                  <a:lnTo>
                    <a:pt x="2043781" y="0"/>
                  </a:lnTo>
                  <a:lnTo>
                    <a:pt x="0" y="954577"/>
                  </a:lnTo>
                  <a:lnTo>
                    <a:pt x="10038" y="954577"/>
                  </a:lnTo>
                  <a:lnTo>
                    <a:pt x="2050897" y="13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32" name="Google Shape;5832;p47"/>
            <p:cNvSpPr/>
            <p:nvPr/>
          </p:nvSpPr>
          <p:spPr>
            <a:xfrm>
              <a:off x="5189725" y="5373406"/>
              <a:ext cx="226437" cy="7877"/>
            </a:xfrm>
            <a:custGeom>
              <a:rect b="b" l="l" r="r" t="t"/>
              <a:pathLst>
                <a:path extrusionOk="0" h="7877" w="22643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33" name="Google Shape;5833;p47"/>
            <p:cNvSpPr/>
            <p:nvPr/>
          </p:nvSpPr>
          <p:spPr>
            <a:xfrm>
              <a:off x="5415908" y="5379378"/>
              <a:ext cx="4336" cy="393875"/>
            </a:xfrm>
            <a:custGeom>
              <a:rect b="b" l="l" r="r" t="t"/>
              <a:pathLst>
                <a:path extrusionOk="0" h="393875" w="4336">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34" name="Google Shape;5834;p47"/>
            <p:cNvSpPr/>
            <p:nvPr/>
          </p:nvSpPr>
          <p:spPr>
            <a:xfrm>
              <a:off x="4395416" y="5771729"/>
              <a:ext cx="1024320" cy="564131"/>
            </a:xfrm>
            <a:custGeom>
              <a:rect b="b" l="l" r="r" t="t"/>
              <a:pathLst>
                <a:path extrusionOk="0" h="564131" w="1024320">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35" name="Google Shape;5835;p47"/>
            <p:cNvSpPr/>
            <p:nvPr/>
          </p:nvSpPr>
          <p:spPr>
            <a:xfrm>
              <a:off x="5165614" y="4176278"/>
              <a:ext cx="23396" cy="1210478"/>
            </a:xfrm>
            <a:custGeom>
              <a:rect b="b" l="l" r="r" t="t"/>
              <a:pathLst>
                <a:path extrusionOk="0" h="1210478" w="23396">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36" name="Google Shape;5836;p47"/>
            <p:cNvSpPr/>
            <p:nvPr/>
          </p:nvSpPr>
          <p:spPr>
            <a:xfrm>
              <a:off x="5166503" y="4116435"/>
              <a:ext cx="266178" cy="73311"/>
            </a:xfrm>
            <a:custGeom>
              <a:rect b="b" l="l" r="r" t="t"/>
              <a:pathLst>
                <a:path extrusionOk="0" h="73311" w="266178">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37" name="Google Shape;5837;p47"/>
            <p:cNvSpPr/>
            <p:nvPr/>
          </p:nvSpPr>
          <p:spPr>
            <a:xfrm>
              <a:off x="5174726" y="4176914"/>
              <a:ext cx="242071" cy="5971"/>
            </a:xfrm>
            <a:custGeom>
              <a:rect b="b" l="l" r="r" t="t"/>
              <a:pathLst>
                <a:path extrusionOk="0" h="5971" w="2420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38" name="Google Shape;5838;p47"/>
            <p:cNvSpPr/>
            <p:nvPr/>
          </p:nvSpPr>
          <p:spPr>
            <a:xfrm>
              <a:off x="5417942" y="4139559"/>
              <a:ext cx="204073" cy="41928"/>
            </a:xfrm>
            <a:custGeom>
              <a:rect b="b" l="l" r="r" t="t"/>
              <a:pathLst>
                <a:path extrusionOk="0" h="41928" w="204073">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39" name="Google Shape;5839;p47"/>
            <p:cNvSpPr/>
            <p:nvPr/>
          </p:nvSpPr>
          <p:spPr>
            <a:xfrm>
              <a:off x="5419843" y="4115545"/>
              <a:ext cx="549832" cy="24013"/>
            </a:xfrm>
            <a:custGeom>
              <a:rect b="b" l="l" r="r" t="t"/>
              <a:pathLst>
                <a:path extrusionOk="0" h="24013" w="549832">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40" name="Google Shape;5840;p47"/>
            <p:cNvSpPr/>
            <p:nvPr/>
          </p:nvSpPr>
          <p:spPr>
            <a:xfrm>
              <a:off x="5628622" y="4133969"/>
              <a:ext cx="4193" cy="550282"/>
            </a:xfrm>
            <a:custGeom>
              <a:rect b="b" l="l" r="r" t="t"/>
              <a:pathLst>
                <a:path extrusionOk="0" h="550282" w="4193">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41" name="Google Shape;5841;p47"/>
            <p:cNvSpPr/>
            <p:nvPr/>
          </p:nvSpPr>
          <p:spPr>
            <a:xfrm>
              <a:off x="5416522" y="4177619"/>
              <a:ext cx="3965" cy="1203918"/>
            </a:xfrm>
            <a:custGeom>
              <a:rect b="b" l="l" r="r" t="t"/>
              <a:pathLst>
                <a:path extrusionOk="0" h="1203918" w="3965">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42" name="Google Shape;5842;p47"/>
            <p:cNvSpPr/>
            <p:nvPr/>
          </p:nvSpPr>
          <p:spPr>
            <a:xfrm>
              <a:off x="10844305" y="3268675"/>
              <a:ext cx="118174" cy="38"/>
            </a:xfrm>
            <a:custGeom>
              <a:rect b="b" l="l" r="r" t="t"/>
              <a:pathLst>
                <a:path extrusionOk="0" h="38" w="118174">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43" name="Google Shape;5843;p47"/>
            <p:cNvSpPr/>
            <p:nvPr/>
          </p:nvSpPr>
          <p:spPr>
            <a:xfrm>
              <a:off x="8599532" y="2734059"/>
              <a:ext cx="23476" cy="200876"/>
            </a:xfrm>
            <a:custGeom>
              <a:rect b="b" l="l" r="r" t="t"/>
              <a:pathLst>
                <a:path extrusionOk="0" h="200876" w="234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44" name="Google Shape;5844;p47"/>
            <p:cNvSpPr/>
            <p:nvPr/>
          </p:nvSpPr>
          <p:spPr>
            <a:xfrm>
              <a:off x="8632666" y="2931505"/>
              <a:ext cx="417676" cy="4192"/>
            </a:xfrm>
            <a:custGeom>
              <a:rect b="b" l="l" r="r" t="t"/>
              <a:pathLst>
                <a:path extrusionOk="0" h="4192" w="417676">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45" name="Google Shape;5845;p47"/>
            <p:cNvSpPr/>
            <p:nvPr/>
          </p:nvSpPr>
          <p:spPr>
            <a:xfrm>
              <a:off x="8599659" y="2922295"/>
              <a:ext cx="25509" cy="23313"/>
            </a:xfrm>
            <a:custGeom>
              <a:rect b="b" l="l" r="r" t="t"/>
              <a:pathLst>
                <a:path extrusionOk="0" h="23313" w="25509">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46" name="Google Shape;5846;p47"/>
            <p:cNvSpPr/>
            <p:nvPr/>
          </p:nvSpPr>
          <p:spPr>
            <a:xfrm>
              <a:off x="9828133" y="2727833"/>
              <a:ext cx="2667" cy="4701"/>
            </a:xfrm>
            <a:custGeom>
              <a:rect b="b" l="l" r="r" t="t"/>
              <a:pathLst>
                <a:path extrusionOk="0" h="4701" w="2667">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47" name="Google Shape;5847;p47"/>
            <p:cNvSpPr/>
            <p:nvPr/>
          </p:nvSpPr>
          <p:spPr>
            <a:xfrm>
              <a:off x="10841128" y="5643020"/>
              <a:ext cx="4193" cy="32907"/>
            </a:xfrm>
            <a:custGeom>
              <a:rect b="b" l="l" r="r" t="t"/>
              <a:pathLst>
                <a:path extrusionOk="0" h="32907" w="4193">
                  <a:moveTo>
                    <a:pt x="0" y="0"/>
                  </a:moveTo>
                  <a:lnTo>
                    <a:pt x="0" y="32908"/>
                  </a:lnTo>
                  <a:cubicBezTo>
                    <a:pt x="1385" y="32654"/>
                    <a:pt x="2808" y="32654"/>
                    <a:pt x="4194" y="32908"/>
                  </a:cubicBezTo>
                  <a:lnTo>
                    <a:pt x="4194"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48" name="Google Shape;5848;p47"/>
            <p:cNvSpPr/>
            <p:nvPr/>
          </p:nvSpPr>
          <p:spPr>
            <a:xfrm>
              <a:off x="9091640" y="797461"/>
              <a:ext cx="47" cy="2032"/>
            </a:xfrm>
            <a:custGeom>
              <a:rect b="b" l="l" r="r" t="t"/>
              <a:pathLst>
                <a:path extrusionOk="0" h="2032" w="47">
                  <a:moveTo>
                    <a:pt x="0" y="0"/>
                  </a:moveTo>
                  <a:lnTo>
                    <a:pt x="0" y="0"/>
                  </a:lnTo>
                  <a:cubicBezTo>
                    <a:pt x="64" y="676"/>
                    <a:pt x="64" y="1357"/>
                    <a:pt x="0" y="2033"/>
                  </a:cubicBezTo>
                  <a:cubicBezTo>
                    <a:pt x="64" y="1357"/>
                    <a:pt x="64" y="67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49" name="Google Shape;5849;p47"/>
            <p:cNvSpPr/>
            <p:nvPr/>
          </p:nvSpPr>
          <p:spPr>
            <a:xfrm>
              <a:off x="9071563" y="769509"/>
              <a:ext cx="20076" cy="27952"/>
            </a:xfrm>
            <a:custGeom>
              <a:rect b="b" l="l" r="r" t="t"/>
              <a:pathLst>
                <a:path extrusionOk="0" h="27952" w="20076">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50" name="Google Shape;5850;p47"/>
            <p:cNvSpPr/>
            <p:nvPr/>
          </p:nvSpPr>
          <p:spPr>
            <a:xfrm>
              <a:off x="9061651" y="786153"/>
              <a:ext cx="5717" cy="14230"/>
            </a:xfrm>
            <a:custGeom>
              <a:rect b="b" l="l" r="r" t="t"/>
              <a:pathLst>
                <a:path extrusionOk="0" h="14230" w="5717">
                  <a:moveTo>
                    <a:pt x="0" y="0"/>
                  </a:moveTo>
                  <a:lnTo>
                    <a:pt x="5718" y="14230"/>
                  </a:lnTo>
                  <a:lnTo>
                    <a:pt x="5718"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51" name="Google Shape;5851;p47"/>
            <p:cNvSpPr/>
            <p:nvPr/>
          </p:nvSpPr>
          <p:spPr>
            <a:xfrm>
              <a:off x="9067369" y="786153"/>
              <a:ext cx="4193" cy="1936216"/>
            </a:xfrm>
            <a:custGeom>
              <a:rect b="b" l="l" r="r" t="t"/>
              <a:pathLst>
                <a:path extrusionOk="0" h="1936216" w="4193">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52" name="Google Shape;5852;p47"/>
            <p:cNvSpPr/>
            <p:nvPr/>
          </p:nvSpPr>
          <p:spPr>
            <a:xfrm>
              <a:off x="9078679" y="2554782"/>
              <a:ext cx="4193" cy="167587"/>
            </a:xfrm>
            <a:custGeom>
              <a:rect b="b" l="l" r="r" t="t"/>
              <a:pathLst>
                <a:path extrusionOk="0" h="167587" w="4193">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53" name="Google Shape;5853;p47"/>
            <p:cNvSpPr/>
            <p:nvPr/>
          </p:nvSpPr>
          <p:spPr>
            <a:xfrm>
              <a:off x="10969087" y="3292472"/>
              <a:ext cx="4447" cy="1016"/>
            </a:xfrm>
            <a:custGeom>
              <a:rect b="b" l="l" r="r" t="t"/>
              <a:pathLst>
                <a:path extrusionOk="0" h="1016" w="4447">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54" name="Google Shape;5854;p47"/>
            <p:cNvSpPr/>
            <p:nvPr/>
          </p:nvSpPr>
          <p:spPr>
            <a:xfrm>
              <a:off x="10980269" y="3281419"/>
              <a:ext cx="95" cy="2541"/>
            </a:xfrm>
            <a:custGeom>
              <a:rect b="b" l="l" r="r" t="t"/>
              <a:pathLst>
                <a:path extrusionOk="0" h="2541" w="95">
                  <a:moveTo>
                    <a:pt x="0" y="0"/>
                  </a:moveTo>
                  <a:lnTo>
                    <a:pt x="0" y="0"/>
                  </a:lnTo>
                  <a:cubicBezTo>
                    <a:pt x="127" y="839"/>
                    <a:pt x="127" y="1703"/>
                    <a:pt x="0" y="2541"/>
                  </a:cubicBezTo>
                  <a:cubicBezTo>
                    <a:pt x="114" y="1703"/>
                    <a:pt x="114" y="83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55" name="Google Shape;5855;p47"/>
            <p:cNvSpPr/>
            <p:nvPr/>
          </p:nvSpPr>
          <p:spPr>
            <a:xfrm>
              <a:off x="10959811" y="3268646"/>
              <a:ext cx="11435" cy="66"/>
            </a:xfrm>
            <a:custGeom>
              <a:rect b="b" l="l" r="r" t="t"/>
              <a:pathLst>
                <a:path extrusionOk="0" h="66" w="11435">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56" name="Google Shape;5856;p47"/>
            <p:cNvSpPr/>
            <p:nvPr/>
          </p:nvSpPr>
          <p:spPr>
            <a:xfrm>
              <a:off x="10847609" y="3268627"/>
              <a:ext cx="132247" cy="23591"/>
            </a:xfrm>
            <a:custGeom>
              <a:rect b="b" l="l" r="r" t="t"/>
              <a:pathLst>
                <a:path extrusionOk="0" h="23591" w="132247">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57" name="Google Shape;5857;p47"/>
            <p:cNvSpPr/>
            <p:nvPr/>
          </p:nvSpPr>
          <p:spPr>
            <a:xfrm>
              <a:off x="10837824" y="3278623"/>
              <a:ext cx="23819" cy="821167"/>
            </a:xfrm>
            <a:custGeom>
              <a:rect b="b" l="l" r="r" t="t"/>
              <a:pathLst>
                <a:path extrusionOk="0" h="821167" w="23819">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58" name="Google Shape;5858;p47"/>
            <p:cNvSpPr/>
            <p:nvPr/>
          </p:nvSpPr>
          <p:spPr>
            <a:xfrm>
              <a:off x="9074104" y="3277607"/>
              <a:ext cx="735476" cy="4192"/>
            </a:xfrm>
            <a:custGeom>
              <a:rect b="b" l="l" r="r" t="t"/>
              <a:pathLst>
                <a:path extrusionOk="0" h="4192" w="735476">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59" name="Google Shape;5859;p47"/>
            <p:cNvSpPr/>
            <p:nvPr/>
          </p:nvSpPr>
          <p:spPr>
            <a:xfrm>
              <a:off x="9049452" y="3285357"/>
              <a:ext cx="23507" cy="813670"/>
            </a:xfrm>
            <a:custGeom>
              <a:rect b="b" l="l" r="r" t="t"/>
              <a:pathLst>
                <a:path extrusionOk="0" h="813670" w="23507">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60" name="Google Shape;5860;p47"/>
            <p:cNvSpPr/>
            <p:nvPr/>
          </p:nvSpPr>
          <p:spPr>
            <a:xfrm>
              <a:off x="10835792" y="3267188"/>
              <a:ext cx="11309" cy="3430"/>
            </a:xfrm>
            <a:custGeom>
              <a:rect b="b" l="l" r="r" t="t"/>
              <a:pathLst>
                <a:path extrusionOk="0" h="3430" w="11309">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61" name="Google Shape;5861;p47"/>
            <p:cNvSpPr/>
            <p:nvPr/>
          </p:nvSpPr>
          <p:spPr>
            <a:xfrm>
              <a:off x="10834012" y="3289127"/>
              <a:ext cx="10927" cy="2709"/>
            </a:xfrm>
            <a:custGeom>
              <a:rect b="b" l="l" r="r" t="t"/>
              <a:pathLst>
                <a:path extrusionOk="0" h="2709" w="10927">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62" name="Google Shape;5862;p47"/>
            <p:cNvSpPr/>
            <p:nvPr/>
          </p:nvSpPr>
          <p:spPr>
            <a:xfrm>
              <a:off x="10841763" y="3268754"/>
              <a:ext cx="19918" cy="23591"/>
            </a:xfrm>
            <a:custGeom>
              <a:rect b="b" l="l" r="r" t="t"/>
              <a:pathLst>
                <a:path extrusionOk="0" h="23591" w="19918">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63" name="Google Shape;5863;p47"/>
            <p:cNvSpPr/>
            <p:nvPr/>
          </p:nvSpPr>
          <p:spPr>
            <a:xfrm>
              <a:off x="9073596" y="3282562"/>
              <a:ext cx="66" cy="2414"/>
            </a:xfrm>
            <a:custGeom>
              <a:rect b="b" l="l" r="r" t="t"/>
              <a:pathLst>
                <a:path extrusionOk="0" h="2414" w="66">
                  <a:moveTo>
                    <a:pt x="0" y="0"/>
                  </a:moveTo>
                  <a:lnTo>
                    <a:pt x="0" y="0"/>
                  </a:lnTo>
                  <a:cubicBezTo>
                    <a:pt x="64" y="801"/>
                    <a:pt x="64" y="1614"/>
                    <a:pt x="0" y="2414"/>
                  </a:cubicBezTo>
                  <a:cubicBezTo>
                    <a:pt x="89" y="1614"/>
                    <a:pt x="89" y="80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64" name="Google Shape;5864;p47"/>
            <p:cNvSpPr/>
            <p:nvPr/>
          </p:nvSpPr>
          <p:spPr>
            <a:xfrm>
              <a:off x="9058347" y="3292472"/>
              <a:ext cx="6607" cy="730"/>
            </a:xfrm>
            <a:custGeom>
              <a:rect b="b" l="l" r="r" t="t"/>
              <a:pathLst>
                <a:path extrusionOk="0" h="730" w="6607">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65" name="Google Shape;5865;p47"/>
            <p:cNvSpPr/>
            <p:nvPr/>
          </p:nvSpPr>
          <p:spPr>
            <a:xfrm>
              <a:off x="7039345" y="4955263"/>
              <a:ext cx="1513521" cy="4193"/>
            </a:xfrm>
            <a:custGeom>
              <a:rect b="b" l="l" r="r" t="t"/>
              <a:pathLst>
                <a:path extrusionOk="0" h="4193" w="1513521">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66" name="Google Shape;5866;p47"/>
            <p:cNvSpPr/>
            <p:nvPr/>
          </p:nvSpPr>
          <p:spPr>
            <a:xfrm>
              <a:off x="8553050" y="4956914"/>
              <a:ext cx="4136" cy="580521"/>
            </a:xfrm>
            <a:custGeom>
              <a:rect b="b" l="l" r="r" t="t"/>
              <a:pathLst>
                <a:path extrusionOk="0" h="580521" w="4136">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67" name="Google Shape;5867;p47"/>
            <p:cNvSpPr/>
            <p:nvPr/>
          </p:nvSpPr>
          <p:spPr>
            <a:xfrm>
              <a:off x="7007416" y="4955898"/>
              <a:ext cx="23479" cy="582808"/>
            </a:xfrm>
            <a:custGeom>
              <a:rect b="b" l="l" r="r" t="t"/>
              <a:pathLst>
                <a:path extrusionOk="0" h="582808" w="23479">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68" name="Google Shape;5868;p47"/>
            <p:cNvSpPr/>
            <p:nvPr/>
          </p:nvSpPr>
          <p:spPr>
            <a:xfrm>
              <a:off x="8552415" y="4942303"/>
              <a:ext cx="11506" cy="16777"/>
            </a:xfrm>
            <a:custGeom>
              <a:rect b="b" l="l" r="r" t="t"/>
              <a:pathLst>
                <a:path extrusionOk="0" h="16777" w="11506">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69" name="Google Shape;5869;p47"/>
            <p:cNvSpPr/>
            <p:nvPr/>
          </p:nvSpPr>
          <p:spPr>
            <a:xfrm>
              <a:off x="7007925" y="4941160"/>
              <a:ext cx="63060" cy="28215"/>
            </a:xfrm>
            <a:custGeom>
              <a:rect b="b" l="l" r="r" t="t"/>
              <a:pathLst>
                <a:path extrusionOk="0" h="28215" w="63060">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70" name="Google Shape;5870;p47"/>
            <p:cNvSpPr/>
            <p:nvPr/>
          </p:nvSpPr>
          <p:spPr>
            <a:xfrm>
              <a:off x="7072891" y="4924642"/>
              <a:ext cx="1143" cy="1778"/>
            </a:xfrm>
            <a:custGeom>
              <a:rect b="b" l="l" r="r" t="t"/>
              <a:pathLst>
                <a:path extrusionOk="0" h="1778" w="1143">
                  <a:moveTo>
                    <a:pt x="0" y="0"/>
                  </a:moveTo>
                  <a:cubicBezTo>
                    <a:pt x="419" y="559"/>
                    <a:pt x="813" y="1156"/>
                    <a:pt x="1144" y="1779"/>
                  </a:cubicBezTo>
                  <a:cubicBezTo>
                    <a:pt x="1144" y="1779"/>
                    <a:pt x="254" y="5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71" name="Google Shape;5871;p47"/>
            <p:cNvSpPr/>
            <p:nvPr/>
          </p:nvSpPr>
          <p:spPr>
            <a:xfrm>
              <a:off x="8574976" y="5635397"/>
              <a:ext cx="11309" cy="16009"/>
            </a:xfrm>
            <a:custGeom>
              <a:rect b="b" l="l" r="r" t="t"/>
              <a:pathLst>
                <a:path extrusionOk="0" h="16009" w="113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72" name="Google Shape;5872;p47"/>
            <p:cNvSpPr/>
            <p:nvPr/>
          </p:nvSpPr>
          <p:spPr>
            <a:xfrm>
              <a:off x="8556297" y="5626122"/>
              <a:ext cx="10419" cy="13467"/>
            </a:xfrm>
            <a:custGeom>
              <a:rect b="b" l="l" r="r" t="t"/>
              <a:pathLst>
                <a:path extrusionOk="0" h="13467" w="10419">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73" name="Google Shape;5873;p47"/>
            <p:cNvSpPr/>
            <p:nvPr/>
          </p:nvSpPr>
          <p:spPr>
            <a:xfrm>
              <a:off x="8552866" y="5518886"/>
              <a:ext cx="11690" cy="19566"/>
            </a:xfrm>
            <a:custGeom>
              <a:rect b="b" l="l" r="r" t="t"/>
              <a:pathLst>
                <a:path extrusionOk="0" h="19566" w="11690">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74" name="Google Shape;5874;p47"/>
            <p:cNvSpPr/>
            <p:nvPr/>
          </p:nvSpPr>
          <p:spPr>
            <a:xfrm>
              <a:off x="6955479" y="5597153"/>
              <a:ext cx="1559011" cy="4201"/>
            </a:xfrm>
            <a:custGeom>
              <a:rect b="b" l="l" r="r" t="t"/>
              <a:pathLst>
                <a:path extrusionOk="0" h="4201" w="155901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75" name="Google Shape;5875;p47"/>
            <p:cNvSpPr/>
            <p:nvPr/>
          </p:nvSpPr>
          <p:spPr>
            <a:xfrm>
              <a:off x="8552955" y="5636032"/>
              <a:ext cx="24054" cy="161997"/>
            </a:xfrm>
            <a:custGeom>
              <a:rect b="b" l="l" r="r" t="t"/>
              <a:pathLst>
                <a:path extrusionOk="0" h="161997" w="24054">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76" name="Google Shape;5876;p47"/>
            <p:cNvSpPr/>
            <p:nvPr/>
          </p:nvSpPr>
          <p:spPr>
            <a:xfrm>
              <a:off x="8552399" y="5537563"/>
              <a:ext cx="3993" cy="128327"/>
            </a:xfrm>
            <a:custGeom>
              <a:rect b="b" l="l" r="r" t="t"/>
              <a:pathLst>
                <a:path extrusionOk="0" h="128327" w="3993">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77" name="Google Shape;5877;p47"/>
            <p:cNvSpPr/>
            <p:nvPr/>
          </p:nvSpPr>
          <p:spPr>
            <a:xfrm>
              <a:off x="8554010" y="5535784"/>
              <a:ext cx="762" cy="12705"/>
            </a:xfrm>
            <a:custGeom>
              <a:rect b="b" l="l" r="r" t="t"/>
              <a:pathLst>
                <a:path extrusionOk="0" h="12705" w="762">
                  <a:moveTo>
                    <a:pt x="0" y="0"/>
                  </a:moveTo>
                  <a:lnTo>
                    <a:pt x="762" y="0"/>
                  </a:ln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78" name="Google Shape;5878;p47"/>
            <p:cNvSpPr/>
            <p:nvPr/>
          </p:nvSpPr>
          <p:spPr>
            <a:xfrm>
              <a:off x="8554772" y="5666907"/>
              <a:ext cx="1651" cy="889"/>
            </a:xfrm>
            <a:custGeom>
              <a:rect b="b" l="l" r="r" t="t"/>
              <a:pathLst>
                <a:path extrusionOk="0" h="889" w="1651">
                  <a:moveTo>
                    <a:pt x="0" y="889"/>
                  </a:moveTo>
                  <a:cubicBezTo>
                    <a:pt x="661" y="864"/>
                    <a:pt x="1271" y="534"/>
                    <a:pt x="1652" y="0"/>
                  </a:cubicBezTo>
                  <a:cubicBezTo>
                    <a:pt x="1245" y="508"/>
                    <a:pt x="648" y="826"/>
                    <a:pt x="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79" name="Google Shape;5879;p47"/>
            <p:cNvSpPr/>
            <p:nvPr/>
          </p:nvSpPr>
          <p:spPr>
            <a:xfrm>
              <a:off x="8552907" y="5645460"/>
              <a:ext cx="14557" cy="21476"/>
            </a:xfrm>
            <a:custGeom>
              <a:rect b="b" l="l" r="r" t="t"/>
              <a:pathLst>
                <a:path extrusionOk="0" h="21476" w="14557">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80" name="Google Shape;5880;p47"/>
            <p:cNvSpPr/>
            <p:nvPr/>
          </p:nvSpPr>
          <p:spPr>
            <a:xfrm>
              <a:off x="8513910" y="5536128"/>
              <a:ext cx="42228" cy="63788"/>
            </a:xfrm>
            <a:custGeom>
              <a:rect b="b" l="l" r="r" t="t"/>
              <a:pathLst>
                <a:path extrusionOk="0" h="63788" w="4222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81" name="Google Shape;5881;p47"/>
            <p:cNvSpPr/>
            <p:nvPr/>
          </p:nvSpPr>
          <p:spPr>
            <a:xfrm>
              <a:off x="6930573" y="5525838"/>
              <a:ext cx="99581" cy="79446"/>
            </a:xfrm>
            <a:custGeom>
              <a:rect b="b" l="l" r="r" t="t"/>
              <a:pathLst>
                <a:path extrusionOk="0" h="79446" w="99581">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82" name="Google Shape;5882;p47"/>
            <p:cNvSpPr/>
            <p:nvPr/>
          </p:nvSpPr>
          <p:spPr>
            <a:xfrm>
              <a:off x="5685676" y="4809021"/>
              <a:ext cx="300010" cy="130868"/>
            </a:xfrm>
            <a:custGeom>
              <a:rect b="b" l="l" r="r" t="t"/>
              <a:pathLst>
                <a:path extrusionOk="0" h="130868" w="300010">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83" name="Google Shape;5883;p47"/>
            <p:cNvSpPr/>
            <p:nvPr/>
          </p:nvSpPr>
          <p:spPr>
            <a:xfrm>
              <a:off x="5977300" y="4785343"/>
              <a:ext cx="66511" cy="43790"/>
            </a:xfrm>
            <a:custGeom>
              <a:rect b="b" l="l" r="r" t="t"/>
              <a:pathLst>
                <a:path extrusionOk="0" h="43790" w="66511">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84" name="Google Shape;5884;p47"/>
            <p:cNvSpPr/>
            <p:nvPr/>
          </p:nvSpPr>
          <p:spPr>
            <a:xfrm>
              <a:off x="5970508" y="4819185"/>
              <a:ext cx="57" cy="2414"/>
            </a:xfrm>
            <a:custGeom>
              <a:rect b="b" l="l" r="r" t="t"/>
              <a:pathLst>
                <a:path extrusionOk="0" h="2414" w="57">
                  <a:moveTo>
                    <a:pt x="57" y="2414"/>
                  </a:moveTo>
                  <a:cubicBezTo>
                    <a:pt x="57" y="1652"/>
                    <a:pt x="57" y="762"/>
                    <a:pt x="57" y="0"/>
                  </a:cubicBezTo>
                  <a:cubicBezTo>
                    <a:pt x="-19" y="724"/>
                    <a:pt x="-19" y="1436"/>
                    <a:pt x="57"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85" name="Google Shape;5885;p47"/>
            <p:cNvSpPr/>
            <p:nvPr/>
          </p:nvSpPr>
          <p:spPr>
            <a:xfrm>
              <a:off x="6400822" y="4920325"/>
              <a:ext cx="673806" cy="23375"/>
            </a:xfrm>
            <a:custGeom>
              <a:rect b="b" l="l" r="r" t="t"/>
              <a:pathLst>
                <a:path extrusionOk="0" h="23375" w="673806">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86" name="Google Shape;5886;p47"/>
            <p:cNvSpPr/>
            <p:nvPr/>
          </p:nvSpPr>
          <p:spPr>
            <a:xfrm>
              <a:off x="6200434" y="4919687"/>
              <a:ext cx="211226" cy="24014"/>
            </a:xfrm>
            <a:custGeom>
              <a:rect b="b" l="l" r="r" t="t"/>
              <a:pathLst>
                <a:path extrusionOk="0" h="24014" w="211226">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87" name="Google Shape;5887;p47"/>
            <p:cNvSpPr/>
            <p:nvPr/>
          </p:nvSpPr>
          <p:spPr>
            <a:xfrm>
              <a:off x="6188616" y="4930410"/>
              <a:ext cx="12706" cy="1347"/>
            </a:xfrm>
            <a:custGeom>
              <a:rect b="b" l="l" r="r" t="t"/>
              <a:pathLst>
                <a:path extrusionOk="0" h="1347" w="12706">
                  <a:moveTo>
                    <a:pt x="0" y="1347"/>
                  </a:moveTo>
                  <a:cubicBezTo>
                    <a:pt x="0" y="1347"/>
                    <a:pt x="0" y="458"/>
                    <a:pt x="0" y="76"/>
                  </a:cubicBezTo>
                  <a:cubicBezTo>
                    <a:pt x="0" y="-305"/>
                    <a:pt x="0" y="839"/>
                    <a:pt x="0" y="13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88" name="Google Shape;5888;p47"/>
            <p:cNvSpPr/>
            <p:nvPr/>
          </p:nvSpPr>
          <p:spPr>
            <a:xfrm>
              <a:off x="11926935" y="4601537"/>
              <a:ext cx="4319" cy="1651"/>
            </a:xfrm>
            <a:custGeom>
              <a:rect b="b" l="l" r="r" t="t"/>
              <a:pathLst>
                <a:path extrusionOk="0" h="1651" w="4319">
                  <a:moveTo>
                    <a:pt x="0" y="0"/>
                  </a:moveTo>
                  <a:lnTo>
                    <a:pt x="2287" y="1652"/>
                  </a:lnTo>
                  <a:lnTo>
                    <a:pt x="43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89" name="Google Shape;5889;p47"/>
            <p:cNvSpPr/>
            <p:nvPr/>
          </p:nvSpPr>
          <p:spPr>
            <a:xfrm>
              <a:off x="11908198" y="4609796"/>
              <a:ext cx="57" cy="2160"/>
            </a:xfrm>
            <a:custGeom>
              <a:rect b="b" l="l" r="r" t="t"/>
              <a:pathLst>
                <a:path extrusionOk="0" h="2160" w="57">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90" name="Google Shape;5890;p47"/>
            <p:cNvSpPr/>
            <p:nvPr/>
          </p:nvSpPr>
          <p:spPr>
            <a:xfrm>
              <a:off x="11929222" y="4599123"/>
              <a:ext cx="33674" cy="23251"/>
            </a:xfrm>
            <a:custGeom>
              <a:rect b="b" l="l" r="r" t="t"/>
              <a:pathLst>
                <a:path extrusionOk="0" h="23251" w="33674">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91" name="Google Shape;5891;p47"/>
            <p:cNvSpPr/>
            <p:nvPr/>
          </p:nvSpPr>
          <p:spPr>
            <a:xfrm>
              <a:off x="12044219" y="4622247"/>
              <a:ext cx="23509" cy="48916"/>
            </a:xfrm>
            <a:custGeom>
              <a:rect b="b" l="l" r="r" t="t"/>
              <a:pathLst>
                <a:path extrusionOk="0" h="48916" w="23509">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92" name="Google Shape;5892;p47"/>
            <p:cNvSpPr/>
            <p:nvPr/>
          </p:nvSpPr>
          <p:spPr>
            <a:xfrm>
              <a:off x="12045325" y="3397167"/>
              <a:ext cx="23545" cy="1225969"/>
            </a:xfrm>
            <a:custGeom>
              <a:rect b="b" l="l" r="r" t="t"/>
              <a:pathLst>
                <a:path extrusionOk="0" h="1225969" w="23545">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93" name="Google Shape;5893;p47"/>
            <p:cNvSpPr/>
            <p:nvPr/>
          </p:nvSpPr>
          <p:spPr>
            <a:xfrm>
              <a:off x="12045495" y="3385478"/>
              <a:ext cx="148539" cy="24013"/>
            </a:xfrm>
            <a:custGeom>
              <a:rect b="b" l="l" r="r" t="t"/>
              <a:pathLst>
                <a:path extrusionOk="0" h="24013" w="148539">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94" name="Google Shape;5894;p47"/>
            <p:cNvSpPr/>
            <p:nvPr/>
          </p:nvSpPr>
          <p:spPr>
            <a:xfrm>
              <a:off x="6189463" y="4829477"/>
              <a:ext cx="216059" cy="112319"/>
            </a:xfrm>
            <a:custGeom>
              <a:rect b="b" l="l" r="r" t="t"/>
              <a:pathLst>
                <a:path extrusionOk="0" h="112319" w="21605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95" name="Google Shape;5895;p47"/>
            <p:cNvSpPr/>
            <p:nvPr/>
          </p:nvSpPr>
          <p:spPr>
            <a:xfrm>
              <a:off x="6389171" y="4785413"/>
              <a:ext cx="124955" cy="69093"/>
            </a:xfrm>
            <a:custGeom>
              <a:rect b="b" l="l" r="r" t="t"/>
              <a:pathLst>
                <a:path extrusionOk="0" h="69093" w="124955">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96" name="Google Shape;5896;p47"/>
            <p:cNvSpPr/>
            <p:nvPr/>
          </p:nvSpPr>
          <p:spPr>
            <a:xfrm>
              <a:off x="7986354" y="1830178"/>
              <a:ext cx="178696" cy="24013"/>
            </a:xfrm>
            <a:custGeom>
              <a:rect b="b" l="l" r="r" t="t"/>
              <a:pathLst>
                <a:path extrusionOk="0" h="24013" w="178696">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97" name="Google Shape;5897;p47"/>
            <p:cNvSpPr/>
            <p:nvPr/>
          </p:nvSpPr>
          <p:spPr>
            <a:xfrm>
              <a:off x="8069555" y="2474784"/>
              <a:ext cx="23638" cy="206673"/>
            </a:xfrm>
            <a:custGeom>
              <a:rect b="b" l="l" r="r" t="t"/>
              <a:pathLst>
                <a:path extrusionOk="0" h="206673" w="23638">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98" name="Google Shape;5898;p47"/>
            <p:cNvSpPr/>
            <p:nvPr/>
          </p:nvSpPr>
          <p:spPr>
            <a:xfrm>
              <a:off x="8069555" y="2667912"/>
              <a:ext cx="23638" cy="597497"/>
            </a:xfrm>
            <a:custGeom>
              <a:rect b="b" l="l" r="r" t="t"/>
              <a:pathLst>
                <a:path extrusionOk="0" h="597497" w="23638">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99" name="Google Shape;5899;p47"/>
            <p:cNvSpPr/>
            <p:nvPr/>
          </p:nvSpPr>
          <p:spPr>
            <a:xfrm>
              <a:off x="11994403" y="4558719"/>
              <a:ext cx="23513" cy="76481"/>
            </a:xfrm>
            <a:custGeom>
              <a:rect b="b" l="l" r="r" t="t"/>
              <a:pathLst>
                <a:path extrusionOk="0" h="76481" w="23513">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00" name="Google Shape;5900;p47"/>
            <p:cNvSpPr/>
            <p:nvPr/>
          </p:nvSpPr>
          <p:spPr>
            <a:xfrm>
              <a:off x="12067092" y="4685776"/>
              <a:ext cx="126434" cy="116256"/>
            </a:xfrm>
            <a:custGeom>
              <a:rect b="b" l="l" r="r" t="t"/>
              <a:pathLst>
                <a:path extrusionOk="0" h="116256" w="126434">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01" name="Google Shape;5901;p47"/>
            <p:cNvSpPr/>
            <p:nvPr/>
          </p:nvSpPr>
          <p:spPr>
            <a:xfrm>
              <a:off x="11594141" y="6078062"/>
              <a:ext cx="599894" cy="24013"/>
            </a:xfrm>
            <a:custGeom>
              <a:rect b="b" l="l" r="r" t="t"/>
              <a:pathLst>
                <a:path extrusionOk="0" h="24013" w="599894">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02" name="Google Shape;5902;p47"/>
            <p:cNvSpPr/>
            <p:nvPr/>
          </p:nvSpPr>
          <p:spPr>
            <a:xfrm>
              <a:off x="5627352" y="4574586"/>
              <a:ext cx="341042" cy="132408"/>
            </a:xfrm>
            <a:custGeom>
              <a:rect b="b" l="l" r="r" t="t"/>
              <a:pathLst>
                <a:path extrusionOk="0" h="132408" w="341042">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03" name="Google Shape;5903;p47"/>
            <p:cNvSpPr/>
            <p:nvPr/>
          </p:nvSpPr>
          <p:spPr>
            <a:xfrm>
              <a:off x="5585546" y="4683940"/>
              <a:ext cx="56772" cy="34361"/>
            </a:xfrm>
            <a:custGeom>
              <a:rect b="b" l="l" r="r" t="t"/>
              <a:pathLst>
                <a:path extrusionOk="0" h="34361" w="56772">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04" name="Google Shape;5904;p47"/>
            <p:cNvSpPr/>
            <p:nvPr/>
          </p:nvSpPr>
          <p:spPr>
            <a:xfrm>
              <a:off x="7809765" y="3278877"/>
              <a:ext cx="180311" cy="24013"/>
            </a:xfrm>
            <a:custGeom>
              <a:rect b="b" l="l" r="r" t="t"/>
              <a:pathLst>
                <a:path extrusionOk="0" h="24013" w="180311">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05" name="Google Shape;5905;p47"/>
            <p:cNvSpPr/>
            <p:nvPr/>
          </p:nvSpPr>
          <p:spPr>
            <a:xfrm>
              <a:off x="7063294" y="3293108"/>
              <a:ext cx="23638" cy="14702"/>
            </a:xfrm>
            <a:custGeom>
              <a:rect b="b" l="l" r="r" t="t"/>
              <a:pathLst>
                <a:path extrusionOk="0" h="14702" w="23638">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06" name="Google Shape;5906;p47"/>
            <p:cNvSpPr/>
            <p:nvPr/>
          </p:nvSpPr>
          <p:spPr>
            <a:xfrm>
              <a:off x="7727932" y="3290948"/>
              <a:ext cx="19569" cy="15246"/>
            </a:xfrm>
            <a:custGeom>
              <a:rect b="b" l="l" r="r" t="t"/>
              <a:pathLst>
                <a:path extrusionOk="0" h="15246" w="19569">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07" name="Google Shape;5907;p47"/>
            <p:cNvSpPr/>
            <p:nvPr/>
          </p:nvSpPr>
          <p:spPr>
            <a:xfrm>
              <a:off x="6806487" y="3290694"/>
              <a:ext cx="23638" cy="14230"/>
            </a:xfrm>
            <a:custGeom>
              <a:rect b="b" l="l" r="r" t="t"/>
              <a:pathLst>
                <a:path extrusionOk="0" h="14230" w="23638">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08" name="Google Shape;5908;p47"/>
            <p:cNvSpPr/>
            <p:nvPr/>
          </p:nvSpPr>
          <p:spPr>
            <a:xfrm>
              <a:off x="8002275" y="4742570"/>
              <a:ext cx="23380" cy="129089"/>
            </a:xfrm>
            <a:custGeom>
              <a:rect b="b" l="l" r="r" t="t"/>
              <a:pathLst>
                <a:path extrusionOk="0" h="129089" w="23380">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09" name="Google Shape;5909;p47"/>
            <p:cNvSpPr/>
            <p:nvPr/>
          </p:nvSpPr>
          <p:spPr>
            <a:xfrm>
              <a:off x="11922106" y="4578158"/>
              <a:ext cx="26176" cy="24014"/>
            </a:xfrm>
            <a:custGeom>
              <a:rect b="b" l="l" r="r" t="t"/>
              <a:pathLst>
                <a:path extrusionOk="0" h="24014" w="26176">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10" name="Google Shape;5910;p47"/>
            <p:cNvSpPr/>
            <p:nvPr/>
          </p:nvSpPr>
          <p:spPr>
            <a:xfrm>
              <a:off x="11210423" y="4577396"/>
              <a:ext cx="99209" cy="24013"/>
            </a:xfrm>
            <a:custGeom>
              <a:rect b="b" l="l" r="r" t="t"/>
              <a:pathLst>
                <a:path extrusionOk="0" h="24013" w="99209">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11" name="Google Shape;5911;p47"/>
            <p:cNvSpPr/>
            <p:nvPr/>
          </p:nvSpPr>
          <p:spPr>
            <a:xfrm>
              <a:off x="11909860" y="4600902"/>
              <a:ext cx="35118" cy="32780"/>
            </a:xfrm>
            <a:custGeom>
              <a:rect b="b" l="l" r="r" t="t"/>
              <a:pathLst>
                <a:path extrusionOk="0" h="32780" w="35118">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12" name="Google Shape;5912;p47"/>
            <p:cNvSpPr/>
            <p:nvPr/>
          </p:nvSpPr>
          <p:spPr>
            <a:xfrm>
              <a:off x="7985501" y="3290948"/>
              <a:ext cx="16773" cy="15119"/>
            </a:xfrm>
            <a:custGeom>
              <a:rect b="b" l="l" r="r" t="t"/>
              <a:pathLst>
                <a:path extrusionOk="0" h="15119" w="16773">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13" name="Google Shape;5913;p47"/>
            <p:cNvSpPr/>
            <p:nvPr/>
          </p:nvSpPr>
          <p:spPr>
            <a:xfrm>
              <a:off x="8057169" y="3265028"/>
              <a:ext cx="24524" cy="24014"/>
            </a:xfrm>
            <a:custGeom>
              <a:rect b="b" l="l" r="r" t="t"/>
              <a:pathLst>
                <a:path extrusionOk="0" h="24014" w="2452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14" name="Google Shape;5914;p47"/>
            <p:cNvSpPr/>
            <p:nvPr/>
          </p:nvSpPr>
          <p:spPr>
            <a:xfrm>
              <a:off x="8070474" y="3265410"/>
              <a:ext cx="539573" cy="24013"/>
            </a:xfrm>
            <a:custGeom>
              <a:rect b="b" l="l" r="r" t="t"/>
              <a:pathLst>
                <a:path extrusionOk="0" h="24013" w="53957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15" name="Google Shape;5915;p47"/>
            <p:cNvSpPr/>
            <p:nvPr/>
          </p:nvSpPr>
          <p:spPr>
            <a:xfrm>
              <a:off x="11212551" y="4671545"/>
              <a:ext cx="177643" cy="212184"/>
            </a:xfrm>
            <a:custGeom>
              <a:rect b="b" l="l" r="r" t="t"/>
              <a:pathLst>
                <a:path extrusionOk="0" h="212184" w="177643">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16" name="Google Shape;5916;p47"/>
            <p:cNvSpPr/>
            <p:nvPr/>
          </p:nvSpPr>
          <p:spPr>
            <a:xfrm>
              <a:off x="11157858" y="4601066"/>
              <a:ext cx="75339" cy="90046"/>
            </a:xfrm>
            <a:custGeom>
              <a:rect b="b" l="l" r="r" t="t"/>
              <a:pathLst>
                <a:path extrusionOk="0" h="90046" w="75339">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17" name="Google Shape;5917;p47"/>
            <p:cNvSpPr/>
            <p:nvPr/>
          </p:nvSpPr>
          <p:spPr>
            <a:xfrm>
              <a:off x="8609980" y="5479498"/>
              <a:ext cx="23638" cy="87853"/>
            </a:xfrm>
            <a:custGeom>
              <a:rect b="b" l="l" r="r" t="t"/>
              <a:pathLst>
                <a:path extrusionOk="0" h="87853" w="23638">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18" name="Google Shape;5918;p47"/>
            <p:cNvSpPr/>
            <p:nvPr/>
          </p:nvSpPr>
          <p:spPr>
            <a:xfrm>
              <a:off x="11061273" y="4613353"/>
              <a:ext cx="23638" cy="277285"/>
            </a:xfrm>
            <a:custGeom>
              <a:rect b="b" l="l" r="r" t="t"/>
              <a:pathLst>
                <a:path extrusionOk="0" h="277285" w="23638">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19" name="Google Shape;5919;p47"/>
            <p:cNvSpPr/>
            <p:nvPr/>
          </p:nvSpPr>
          <p:spPr>
            <a:xfrm>
              <a:off x="10923656" y="6210074"/>
              <a:ext cx="23639" cy="125785"/>
            </a:xfrm>
            <a:custGeom>
              <a:rect b="b" l="l" r="r" t="t"/>
              <a:pathLst>
                <a:path extrusionOk="0" h="125785" w="23639">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20" name="Google Shape;5920;p47"/>
            <p:cNvSpPr/>
            <p:nvPr/>
          </p:nvSpPr>
          <p:spPr>
            <a:xfrm>
              <a:off x="6621922" y="3290948"/>
              <a:ext cx="23047" cy="17279"/>
            </a:xfrm>
            <a:custGeom>
              <a:rect b="b" l="l" r="r" t="t"/>
              <a:pathLst>
                <a:path extrusionOk="0" h="17279" w="23047">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21" name="Google Shape;5921;p47"/>
            <p:cNvSpPr/>
            <p:nvPr/>
          </p:nvSpPr>
          <p:spPr>
            <a:xfrm>
              <a:off x="9793205" y="2221385"/>
              <a:ext cx="549176" cy="24061"/>
            </a:xfrm>
            <a:custGeom>
              <a:rect b="b" l="l" r="r" t="t"/>
              <a:pathLst>
                <a:path extrusionOk="0" h="24061" w="549176">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22" name="Google Shape;5922;p47"/>
            <p:cNvSpPr/>
            <p:nvPr/>
          </p:nvSpPr>
          <p:spPr>
            <a:xfrm>
              <a:off x="8428799" y="1771223"/>
              <a:ext cx="23555" cy="58319"/>
            </a:xfrm>
            <a:custGeom>
              <a:rect b="b" l="l" r="r" t="t"/>
              <a:pathLst>
                <a:path extrusionOk="0" h="58319" w="23555">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23" name="Google Shape;5923;p47"/>
            <p:cNvSpPr/>
            <p:nvPr/>
          </p:nvSpPr>
          <p:spPr>
            <a:xfrm>
              <a:off x="9722005" y="1894468"/>
              <a:ext cx="23433" cy="330347"/>
            </a:xfrm>
            <a:custGeom>
              <a:rect b="b" l="l" r="r" t="t"/>
              <a:pathLst>
                <a:path extrusionOk="0" h="330347" w="23433">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24" name="Google Shape;5924;p47"/>
            <p:cNvSpPr/>
            <p:nvPr/>
          </p:nvSpPr>
          <p:spPr>
            <a:xfrm>
              <a:off x="9721995" y="1853810"/>
              <a:ext cx="23454" cy="53236"/>
            </a:xfrm>
            <a:custGeom>
              <a:rect b="b" l="l" r="r" t="t"/>
              <a:pathLst>
                <a:path extrusionOk="0" h="53236" w="23454">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25" name="Google Shape;5925;p47"/>
            <p:cNvSpPr/>
            <p:nvPr/>
          </p:nvSpPr>
          <p:spPr>
            <a:xfrm>
              <a:off x="11368719" y="4866944"/>
              <a:ext cx="23438" cy="1035525"/>
            </a:xfrm>
            <a:custGeom>
              <a:rect b="b" l="l" r="r" t="t"/>
              <a:pathLst>
                <a:path extrusionOk="0" h="1035525" w="23438">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26" name="Google Shape;5926;p47"/>
            <p:cNvSpPr/>
            <p:nvPr/>
          </p:nvSpPr>
          <p:spPr>
            <a:xfrm>
              <a:off x="11368672" y="5890781"/>
              <a:ext cx="23427" cy="123117"/>
            </a:xfrm>
            <a:custGeom>
              <a:rect b="b" l="l" r="r" t="t"/>
              <a:pathLst>
                <a:path extrusionOk="0" h="123117" w="2342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27" name="Google Shape;5927;p47"/>
            <p:cNvSpPr/>
            <p:nvPr/>
          </p:nvSpPr>
          <p:spPr>
            <a:xfrm>
              <a:off x="9042718" y="5494237"/>
              <a:ext cx="7624" cy="3176"/>
            </a:xfrm>
            <a:custGeom>
              <a:rect b="b" l="l" r="r" t="t"/>
              <a:pathLst>
                <a:path extrusionOk="0" h="3176" w="7624">
                  <a:moveTo>
                    <a:pt x="0" y="3176"/>
                  </a:moveTo>
                  <a:lnTo>
                    <a:pt x="7624" y="3176"/>
                  </a:lnTo>
                  <a:lnTo>
                    <a:pt x="7624" y="0"/>
                  </a:lnTo>
                  <a:cubicBezTo>
                    <a:pt x="5553" y="1944"/>
                    <a:pt x="2846" y="3075"/>
                    <a:pt x="0" y="31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28" name="Google Shape;5928;p47"/>
            <p:cNvSpPr/>
            <p:nvPr/>
          </p:nvSpPr>
          <p:spPr>
            <a:xfrm>
              <a:off x="9040177" y="5497414"/>
              <a:ext cx="2541" cy="12705"/>
            </a:xfrm>
            <a:custGeom>
              <a:rect b="b" l="l" r="r" t="t"/>
              <a:pathLst>
                <a:path extrusionOk="0" h="12705" w="2541">
                  <a:moveTo>
                    <a:pt x="0" y="0"/>
                  </a:moveTo>
                  <a:lnTo>
                    <a:pt x="2541" y="0"/>
                  </a:ln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29" name="Google Shape;5929;p47"/>
            <p:cNvSpPr/>
            <p:nvPr/>
          </p:nvSpPr>
          <p:spPr>
            <a:xfrm>
              <a:off x="8934455" y="5472707"/>
              <a:ext cx="106992" cy="23562"/>
            </a:xfrm>
            <a:custGeom>
              <a:rect b="b" l="l" r="r" t="t"/>
              <a:pathLst>
                <a:path extrusionOk="0" h="23562" w="10699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30" name="Google Shape;5930;p47"/>
            <p:cNvSpPr/>
            <p:nvPr/>
          </p:nvSpPr>
          <p:spPr>
            <a:xfrm>
              <a:off x="5439998" y="5708200"/>
              <a:ext cx="155332" cy="96689"/>
            </a:xfrm>
            <a:custGeom>
              <a:rect b="b" l="l" r="r" t="t"/>
              <a:pathLst>
                <a:path extrusionOk="0" h="96689" w="155332">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31" name="Google Shape;5931;p47"/>
            <p:cNvSpPr/>
            <p:nvPr/>
          </p:nvSpPr>
          <p:spPr>
            <a:xfrm>
              <a:off x="5594187" y="5651914"/>
              <a:ext cx="84119" cy="74709"/>
            </a:xfrm>
            <a:custGeom>
              <a:rect b="b" l="l" r="r" t="t"/>
              <a:pathLst>
                <a:path extrusionOk="0" h="74709" w="8411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32" name="Google Shape;5932;p47"/>
            <p:cNvSpPr/>
            <p:nvPr/>
          </p:nvSpPr>
          <p:spPr>
            <a:xfrm>
              <a:off x="5585165" y="5726624"/>
              <a:ext cx="8132" cy="889"/>
            </a:xfrm>
            <a:custGeom>
              <a:rect b="b" l="l" r="r" t="t"/>
              <a:pathLst>
                <a:path extrusionOk="0" h="889" w="8132">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33" name="Google Shape;5933;p47"/>
            <p:cNvSpPr/>
            <p:nvPr/>
          </p:nvSpPr>
          <p:spPr>
            <a:xfrm>
              <a:off x="5579192" y="5720652"/>
              <a:ext cx="2160" cy="3303"/>
            </a:xfrm>
            <a:custGeom>
              <a:rect b="b" l="l" r="r" t="t"/>
              <a:pathLst>
                <a:path extrusionOk="0" h="3303" w="2160">
                  <a:moveTo>
                    <a:pt x="2160" y="3303"/>
                  </a:moveTo>
                  <a:cubicBezTo>
                    <a:pt x="1182" y="2389"/>
                    <a:pt x="445" y="1258"/>
                    <a:pt x="0" y="0"/>
                  </a:cubicBezTo>
                  <a:cubicBezTo>
                    <a:pt x="508" y="1232"/>
                    <a:pt x="1233" y="2351"/>
                    <a:pt x="2160" y="33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34" name="Google Shape;5934;p47"/>
            <p:cNvSpPr/>
            <p:nvPr/>
          </p:nvSpPr>
          <p:spPr>
            <a:xfrm>
              <a:off x="5677859" y="5659030"/>
              <a:ext cx="23638" cy="42436"/>
            </a:xfrm>
            <a:custGeom>
              <a:rect b="b" l="l" r="r" t="t"/>
              <a:pathLst>
                <a:path extrusionOk="0" h="42436" w="23638">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35" name="Google Shape;5935;p47"/>
            <p:cNvSpPr/>
            <p:nvPr/>
          </p:nvSpPr>
          <p:spPr>
            <a:xfrm>
              <a:off x="5679228" y="4919687"/>
              <a:ext cx="22587" cy="751285"/>
            </a:xfrm>
            <a:custGeom>
              <a:rect b="b" l="l" r="r" t="t"/>
              <a:pathLst>
                <a:path extrusionOk="0" h="751285" w="22587">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36" name="Google Shape;5936;p47"/>
            <p:cNvSpPr/>
            <p:nvPr/>
          </p:nvSpPr>
          <p:spPr>
            <a:xfrm>
              <a:off x="10348099" y="2164591"/>
              <a:ext cx="311828" cy="24140"/>
            </a:xfrm>
            <a:custGeom>
              <a:rect b="b" l="l" r="r" t="t"/>
              <a:pathLst>
                <a:path extrusionOk="0" h="24140" w="311828">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37" name="Google Shape;5937;p47"/>
            <p:cNvSpPr/>
            <p:nvPr/>
          </p:nvSpPr>
          <p:spPr>
            <a:xfrm>
              <a:off x="10648082" y="2164464"/>
              <a:ext cx="42087" cy="24776"/>
            </a:xfrm>
            <a:custGeom>
              <a:rect b="b" l="l" r="r" t="t"/>
              <a:pathLst>
                <a:path extrusionOk="0" h="24776" w="42087">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38" name="Google Shape;5938;p47"/>
            <p:cNvSpPr/>
            <p:nvPr/>
          </p:nvSpPr>
          <p:spPr>
            <a:xfrm>
              <a:off x="11296859" y="4221003"/>
              <a:ext cx="23638" cy="62568"/>
            </a:xfrm>
            <a:custGeom>
              <a:rect b="b" l="l" r="r" t="t"/>
              <a:pathLst>
                <a:path extrusionOk="0" h="62568" w="2363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39" name="Google Shape;5939;p47"/>
            <p:cNvSpPr/>
            <p:nvPr/>
          </p:nvSpPr>
          <p:spPr>
            <a:xfrm>
              <a:off x="11297370" y="3943620"/>
              <a:ext cx="23638" cy="291054"/>
            </a:xfrm>
            <a:custGeom>
              <a:rect b="b" l="l" r="r" t="t"/>
              <a:pathLst>
                <a:path extrusionOk="0" h="291054" w="23638">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40" name="Google Shape;5940;p47"/>
            <p:cNvSpPr/>
            <p:nvPr/>
          </p:nvSpPr>
          <p:spPr>
            <a:xfrm>
              <a:off x="10678480" y="2165480"/>
              <a:ext cx="23380" cy="95292"/>
            </a:xfrm>
            <a:custGeom>
              <a:rect b="b" l="l" r="r" t="t"/>
              <a:pathLst>
                <a:path extrusionOk="0" h="95292" w="23380">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41" name="Google Shape;5941;p47"/>
            <p:cNvSpPr/>
            <p:nvPr/>
          </p:nvSpPr>
          <p:spPr>
            <a:xfrm>
              <a:off x="10678861" y="2249083"/>
              <a:ext cx="23381" cy="1018104"/>
            </a:xfrm>
            <a:custGeom>
              <a:rect b="b" l="l" r="r" t="t"/>
              <a:pathLst>
                <a:path extrusionOk="0" h="1018104" w="23381">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42" name="Google Shape;5942;p47"/>
            <p:cNvSpPr/>
            <p:nvPr/>
          </p:nvSpPr>
          <p:spPr>
            <a:xfrm>
              <a:off x="8610908" y="2924262"/>
              <a:ext cx="22703" cy="353725"/>
            </a:xfrm>
            <a:custGeom>
              <a:rect b="b" l="l" r="r" t="t"/>
              <a:pathLst>
                <a:path extrusionOk="0" h="353725" w="22703">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43" name="Google Shape;5943;p47"/>
            <p:cNvSpPr/>
            <p:nvPr/>
          </p:nvSpPr>
          <p:spPr>
            <a:xfrm>
              <a:off x="8633555" y="3290821"/>
              <a:ext cx="4701" cy="1144"/>
            </a:xfrm>
            <a:custGeom>
              <a:rect b="b" l="l" r="r" t="t"/>
              <a:pathLst>
                <a:path extrusionOk="0" h="1144" w="4701">
                  <a:moveTo>
                    <a:pt x="4701" y="1143"/>
                  </a:moveTo>
                  <a:cubicBezTo>
                    <a:pt x="3062" y="1169"/>
                    <a:pt x="1448" y="775"/>
                    <a:pt x="0" y="0"/>
                  </a:cubicBezTo>
                  <a:lnTo>
                    <a:pt x="0" y="1143"/>
                  </a:lnTo>
                  <a:lnTo>
                    <a:pt x="4701"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44" name="Google Shape;5944;p47"/>
            <p:cNvSpPr/>
            <p:nvPr/>
          </p:nvSpPr>
          <p:spPr>
            <a:xfrm>
              <a:off x="8628599" y="3267951"/>
              <a:ext cx="9657" cy="2541"/>
            </a:xfrm>
            <a:custGeom>
              <a:rect b="b" l="l" r="r" t="t"/>
              <a:pathLst>
                <a:path extrusionOk="0" h="2541" w="9657">
                  <a:moveTo>
                    <a:pt x="0" y="0"/>
                  </a:moveTo>
                  <a:cubicBezTo>
                    <a:pt x="1029" y="648"/>
                    <a:pt x="1894" y="1512"/>
                    <a:pt x="2542" y="2541"/>
                  </a:cubicBezTo>
                  <a:cubicBezTo>
                    <a:pt x="4562" y="915"/>
                    <a:pt x="7065" y="25"/>
                    <a:pt x="9657"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45" name="Google Shape;5945;p47"/>
            <p:cNvSpPr/>
            <p:nvPr/>
          </p:nvSpPr>
          <p:spPr>
            <a:xfrm>
              <a:off x="8631141" y="3267696"/>
              <a:ext cx="428477" cy="24267"/>
            </a:xfrm>
            <a:custGeom>
              <a:rect b="b" l="l" r="r" t="t"/>
              <a:pathLst>
                <a:path extrusionOk="0" h="24267" w="42847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46" name="Google Shape;5946;p47"/>
            <p:cNvSpPr/>
            <p:nvPr/>
          </p:nvSpPr>
          <p:spPr>
            <a:xfrm>
              <a:off x="8610046" y="2487823"/>
              <a:ext cx="23508" cy="234546"/>
            </a:xfrm>
            <a:custGeom>
              <a:rect b="b" l="l" r="r" t="t"/>
              <a:pathLst>
                <a:path extrusionOk="0" h="234546" w="23508">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47" name="Google Shape;5947;p47"/>
            <p:cNvSpPr/>
            <p:nvPr/>
          </p:nvSpPr>
          <p:spPr>
            <a:xfrm>
              <a:off x="8621737" y="762140"/>
              <a:ext cx="288828" cy="24013"/>
            </a:xfrm>
            <a:custGeom>
              <a:rect b="b" l="l" r="r" t="t"/>
              <a:pathLst>
                <a:path extrusionOk="0" h="24013" w="288828">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48" name="Google Shape;5948;p47"/>
            <p:cNvSpPr/>
            <p:nvPr/>
          </p:nvSpPr>
          <p:spPr>
            <a:xfrm>
              <a:off x="8899728" y="762521"/>
              <a:ext cx="181492" cy="24013"/>
            </a:xfrm>
            <a:custGeom>
              <a:rect b="b" l="l" r="r" t="t"/>
              <a:pathLst>
                <a:path extrusionOk="0" h="24013" w="181492">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49" name="Google Shape;5949;p47"/>
            <p:cNvSpPr/>
            <p:nvPr/>
          </p:nvSpPr>
          <p:spPr>
            <a:xfrm>
              <a:off x="8563854" y="5555732"/>
              <a:ext cx="23638" cy="85636"/>
            </a:xfrm>
            <a:custGeom>
              <a:rect b="b" l="l" r="r" t="t"/>
              <a:pathLst>
                <a:path extrusionOk="0" h="85636" w="23638">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50" name="Google Shape;5950;p47"/>
            <p:cNvSpPr/>
            <p:nvPr/>
          </p:nvSpPr>
          <p:spPr>
            <a:xfrm>
              <a:off x="11945928" y="4558719"/>
              <a:ext cx="23638" cy="41420"/>
            </a:xfrm>
            <a:custGeom>
              <a:rect b="b" l="l" r="r" t="t"/>
              <a:pathLst>
                <a:path extrusionOk="0" h="41420" w="23638">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51" name="Google Shape;5951;p47"/>
            <p:cNvSpPr/>
            <p:nvPr/>
          </p:nvSpPr>
          <p:spPr>
            <a:xfrm>
              <a:off x="12046215" y="4611193"/>
              <a:ext cx="147819" cy="24013"/>
            </a:xfrm>
            <a:custGeom>
              <a:rect b="b" l="l" r="r" t="t"/>
              <a:pathLst>
                <a:path extrusionOk="0" h="24013" w="147819">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52" name="Google Shape;5952;p47"/>
            <p:cNvSpPr/>
            <p:nvPr/>
          </p:nvSpPr>
          <p:spPr>
            <a:xfrm>
              <a:off x="9113877" y="2714619"/>
              <a:ext cx="226818" cy="7750"/>
            </a:xfrm>
            <a:custGeom>
              <a:rect b="b" l="l" r="r" t="t"/>
              <a:pathLst>
                <a:path extrusionOk="0" h="7750" w="226818">
                  <a:moveTo>
                    <a:pt x="0" y="7750"/>
                  </a:moveTo>
                  <a:lnTo>
                    <a:pt x="216018" y="7750"/>
                  </a:lnTo>
                  <a:cubicBezTo>
                    <a:pt x="217593" y="3126"/>
                    <a:pt x="221926" y="13"/>
                    <a:pt x="226819" y="0"/>
                  </a:cubicBezTo>
                  <a:lnTo>
                    <a:pt x="0" y="0"/>
                  </a:lnTo>
                  <a:lnTo>
                    <a:pt x="0" y="77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53" name="Google Shape;5953;p47"/>
            <p:cNvSpPr/>
            <p:nvPr/>
          </p:nvSpPr>
          <p:spPr>
            <a:xfrm>
              <a:off x="9441715" y="2704407"/>
              <a:ext cx="22040" cy="17708"/>
            </a:xfrm>
            <a:custGeom>
              <a:rect b="b" l="l" r="r" t="t"/>
              <a:pathLst>
                <a:path extrusionOk="0" h="17708" w="22040">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54" name="Google Shape;5954;p47"/>
            <p:cNvSpPr/>
            <p:nvPr/>
          </p:nvSpPr>
          <p:spPr>
            <a:xfrm>
              <a:off x="7900710" y="2131683"/>
              <a:ext cx="96482" cy="24013"/>
            </a:xfrm>
            <a:custGeom>
              <a:rect b="b" l="l" r="r" t="t"/>
              <a:pathLst>
                <a:path extrusionOk="0" h="24013" w="96482">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55" name="Google Shape;5955;p47"/>
            <p:cNvSpPr/>
            <p:nvPr/>
          </p:nvSpPr>
          <p:spPr>
            <a:xfrm>
              <a:off x="7986354" y="2131683"/>
              <a:ext cx="623693" cy="24013"/>
            </a:xfrm>
            <a:custGeom>
              <a:rect b="b" l="l" r="r" t="t"/>
              <a:pathLst>
                <a:path extrusionOk="0" h="24013" w="62369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56" name="Google Shape;5956;p47"/>
            <p:cNvSpPr/>
            <p:nvPr/>
          </p:nvSpPr>
          <p:spPr>
            <a:xfrm>
              <a:off x="9092529" y="2131683"/>
              <a:ext cx="247657" cy="24013"/>
            </a:xfrm>
            <a:custGeom>
              <a:rect b="b" l="l" r="r" t="t"/>
              <a:pathLst>
                <a:path extrusionOk="0" h="24013" w="247657">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57" name="Google Shape;5957;p47"/>
            <p:cNvSpPr/>
            <p:nvPr/>
          </p:nvSpPr>
          <p:spPr>
            <a:xfrm>
              <a:off x="11236901" y="3392593"/>
              <a:ext cx="23048" cy="14100"/>
            </a:xfrm>
            <a:custGeom>
              <a:rect b="b" l="l" r="r" t="t"/>
              <a:pathLst>
                <a:path extrusionOk="0" h="14100" w="23048">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58" name="Google Shape;5958;p47"/>
            <p:cNvSpPr/>
            <p:nvPr/>
          </p:nvSpPr>
          <p:spPr>
            <a:xfrm>
              <a:off x="5576905" y="5678850"/>
              <a:ext cx="23380" cy="48024"/>
            </a:xfrm>
            <a:custGeom>
              <a:rect b="b" l="l" r="r" t="t"/>
              <a:pathLst>
                <a:path extrusionOk="0" h="48024" w="23380">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59" name="Google Shape;5959;p47"/>
            <p:cNvSpPr/>
            <p:nvPr/>
          </p:nvSpPr>
          <p:spPr>
            <a:xfrm>
              <a:off x="5578627" y="4697465"/>
              <a:ext cx="22295" cy="993837"/>
            </a:xfrm>
            <a:custGeom>
              <a:rect b="b" l="l" r="r" t="t"/>
              <a:pathLst>
                <a:path extrusionOk="0" h="993837" w="22295">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60" name="Google Shape;5960;p47"/>
            <p:cNvSpPr/>
            <p:nvPr/>
          </p:nvSpPr>
          <p:spPr>
            <a:xfrm>
              <a:off x="8599603" y="2722751"/>
              <a:ext cx="22134" cy="24013"/>
            </a:xfrm>
            <a:custGeom>
              <a:rect b="b" l="l" r="r" t="t"/>
              <a:pathLst>
                <a:path extrusionOk="0" h="24013" w="22134">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61" name="Google Shape;5961;p47"/>
            <p:cNvSpPr/>
            <p:nvPr/>
          </p:nvSpPr>
          <p:spPr>
            <a:xfrm>
              <a:off x="9050569" y="3279259"/>
              <a:ext cx="22439" cy="12705"/>
            </a:xfrm>
            <a:custGeom>
              <a:rect b="b" l="l" r="r" t="t"/>
              <a:pathLst>
                <a:path extrusionOk="0" h="12705" w="22439">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62" name="Google Shape;5962;p47"/>
            <p:cNvSpPr/>
            <p:nvPr/>
          </p:nvSpPr>
          <p:spPr>
            <a:xfrm>
              <a:off x="9062287" y="5619007"/>
              <a:ext cx="1762958" cy="24013"/>
            </a:xfrm>
            <a:custGeom>
              <a:rect b="b" l="l" r="r" t="t"/>
              <a:pathLst>
                <a:path extrusionOk="0" h="24013" w="1762958">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63" name="Google Shape;5963;p47"/>
            <p:cNvSpPr/>
            <p:nvPr/>
          </p:nvSpPr>
          <p:spPr>
            <a:xfrm>
              <a:off x="9068957" y="790069"/>
              <a:ext cx="23667" cy="1353557"/>
            </a:xfrm>
            <a:custGeom>
              <a:rect b="b" l="l" r="r" t="t"/>
              <a:pathLst>
                <a:path extrusionOk="0" h="1353557" w="2366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64" name="Google Shape;5964;p47"/>
            <p:cNvSpPr/>
            <p:nvPr/>
          </p:nvSpPr>
          <p:spPr>
            <a:xfrm>
              <a:off x="9069021" y="2131683"/>
              <a:ext cx="23254" cy="422774"/>
            </a:xfrm>
            <a:custGeom>
              <a:rect b="b" l="l" r="r" t="t"/>
              <a:pathLst>
                <a:path extrusionOk="0" h="422774" w="2325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65" name="Google Shape;5965;p47"/>
            <p:cNvSpPr/>
            <p:nvPr/>
          </p:nvSpPr>
          <p:spPr>
            <a:xfrm>
              <a:off x="9808563" y="2730628"/>
              <a:ext cx="23381" cy="549138"/>
            </a:xfrm>
            <a:custGeom>
              <a:rect b="b" l="l" r="r" t="t"/>
              <a:pathLst>
                <a:path extrusionOk="0" h="549138" w="23381">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66" name="Google Shape;5966;p47"/>
            <p:cNvSpPr/>
            <p:nvPr/>
          </p:nvSpPr>
          <p:spPr>
            <a:xfrm>
              <a:off x="9808310" y="3279132"/>
              <a:ext cx="762" cy="4192"/>
            </a:xfrm>
            <a:custGeom>
              <a:rect b="b" l="l" r="r" t="t"/>
              <a:pathLst>
                <a:path extrusionOk="0" h="4192" w="76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67" name="Google Shape;5967;p47"/>
            <p:cNvSpPr/>
            <p:nvPr/>
          </p:nvSpPr>
          <p:spPr>
            <a:xfrm>
              <a:off x="9809708" y="3284214"/>
              <a:ext cx="14231" cy="7750"/>
            </a:xfrm>
            <a:custGeom>
              <a:rect b="b" l="l" r="r" t="t"/>
              <a:pathLst>
                <a:path extrusionOk="0" h="7750" w="14231">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68" name="Google Shape;5968;p47"/>
            <p:cNvSpPr/>
            <p:nvPr/>
          </p:nvSpPr>
          <p:spPr>
            <a:xfrm>
              <a:off x="10849007" y="4087847"/>
              <a:ext cx="12580" cy="16390"/>
            </a:xfrm>
            <a:custGeom>
              <a:rect b="b" l="l" r="r" t="t"/>
              <a:pathLst>
                <a:path extrusionOk="0" h="16390" w="1258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69" name="Google Shape;5969;p47"/>
            <p:cNvSpPr/>
            <p:nvPr/>
          </p:nvSpPr>
          <p:spPr>
            <a:xfrm>
              <a:off x="10837125" y="4099790"/>
              <a:ext cx="23638" cy="779238"/>
            </a:xfrm>
            <a:custGeom>
              <a:rect b="b" l="l" r="r" t="t"/>
              <a:pathLst>
                <a:path extrusionOk="0" h="779238" w="236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70" name="Google Shape;5970;p47"/>
            <p:cNvSpPr/>
            <p:nvPr/>
          </p:nvSpPr>
          <p:spPr>
            <a:xfrm>
              <a:off x="10837189" y="4866959"/>
              <a:ext cx="23508" cy="764245"/>
            </a:xfrm>
            <a:custGeom>
              <a:rect b="b" l="l" r="r" t="t"/>
              <a:pathLst>
                <a:path extrusionOk="0" h="764245" w="23508">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71" name="Google Shape;5971;p47"/>
            <p:cNvSpPr/>
            <p:nvPr/>
          </p:nvSpPr>
          <p:spPr>
            <a:xfrm>
              <a:off x="9050532" y="5485470"/>
              <a:ext cx="23638" cy="158518"/>
            </a:xfrm>
            <a:custGeom>
              <a:rect b="b" l="l" r="r" t="t"/>
              <a:pathLst>
                <a:path extrusionOk="0" h="158518" w="2363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72" name="Google Shape;5972;p47"/>
            <p:cNvSpPr/>
            <p:nvPr/>
          </p:nvSpPr>
          <p:spPr>
            <a:xfrm>
              <a:off x="6926968" y="5689523"/>
              <a:ext cx="23048" cy="115367"/>
            </a:xfrm>
            <a:custGeom>
              <a:rect b="b" l="l" r="r" t="t"/>
              <a:pathLst>
                <a:path extrusionOk="0" h="115367" w="23048">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73" name="Google Shape;5973;p47"/>
            <p:cNvSpPr/>
            <p:nvPr/>
          </p:nvSpPr>
          <p:spPr>
            <a:xfrm>
              <a:off x="6927575" y="5587230"/>
              <a:ext cx="23460" cy="113982"/>
            </a:xfrm>
            <a:custGeom>
              <a:rect b="b" l="l" r="r" t="t"/>
              <a:pathLst>
                <a:path extrusionOk="0" h="113982" w="23460">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74" name="Google Shape;5974;p47"/>
            <p:cNvSpPr/>
            <p:nvPr/>
          </p:nvSpPr>
          <p:spPr>
            <a:xfrm>
              <a:off x="8505724" y="1830178"/>
              <a:ext cx="104323" cy="24013"/>
            </a:xfrm>
            <a:custGeom>
              <a:rect b="b" l="l" r="r" t="t"/>
              <a:pathLst>
                <a:path extrusionOk="0" h="24013" w="10432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75" name="Google Shape;5975;p47"/>
            <p:cNvSpPr/>
            <p:nvPr/>
          </p:nvSpPr>
          <p:spPr>
            <a:xfrm>
              <a:off x="5969619" y="4708900"/>
              <a:ext cx="22168" cy="119052"/>
            </a:xfrm>
            <a:custGeom>
              <a:rect b="b" l="l" r="r" t="t"/>
              <a:pathLst>
                <a:path extrusionOk="0" h="119052" w="22168">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76" name="Google Shape;5976;p47"/>
            <p:cNvSpPr/>
            <p:nvPr/>
          </p:nvSpPr>
          <p:spPr>
            <a:xfrm>
              <a:off x="5969609" y="4586417"/>
              <a:ext cx="23641" cy="136154"/>
            </a:xfrm>
            <a:custGeom>
              <a:rect b="b" l="l" r="r" t="t"/>
              <a:pathLst>
                <a:path extrusionOk="0" h="136154" w="23641">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77" name="Google Shape;5977;p47"/>
            <p:cNvSpPr/>
            <p:nvPr/>
          </p:nvSpPr>
          <p:spPr>
            <a:xfrm>
              <a:off x="5969609" y="4135493"/>
              <a:ext cx="23641" cy="463960"/>
            </a:xfrm>
            <a:custGeom>
              <a:rect b="b" l="l" r="r" t="t"/>
              <a:pathLst>
                <a:path extrusionOk="0" h="463960" w="23641">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78" name="Google Shape;5978;p47"/>
            <p:cNvSpPr/>
            <p:nvPr/>
          </p:nvSpPr>
          <p:spPr>
            <a:xfrm>
              <a:off x="11994345" y="4522127"/>
              <a:ext cx="23638" cy="49628"/>
            </a:xfrm>
            <a:custGeom>
              <a:rect b="b" l="l" r="r" t="t"/>
              <a:pathLst>
                <a:path extrusionOk="0" h="49628" w="2363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79" name="Google Shape;5979;p47"/>
            <p:cNvSpPr/>
            <p:nvPr/>
          </p:nvSpPr>
          <p:spPr>
            <a:xfrm>
              <a:off x="12014215" y="4654260"/>
              <a:ext cx="28098" cy="20080"/>
            </a:xfrm>
            <a:custGeom>
              <a:rect b="b" l="l" r="r" t="t"/>
              <a:pathLst>
                <a:path extrusionOk="0" h="20080" w="28098">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80" name="Google Shape;5980;p47"/>
            <p:cNvSpPr/>
            <p:nvPr/>
          </p:nvSpPr>
          <p:spPr>
            <a:xfrm>
              <a:off x="12024542" y="4661840"/>
              <a:ext cx="53358" cy="45916"/>
            </a:xfrm>
            <a:custGeom>
              <a:rect b="b" l="l" r="r" t="t"/>
              <a:pathLst>
                <a:path extrusionOk="0" h="45916" w="53358">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81" name="Google Shape;5981;p47"/>
            <p:cNvSpPr/>
            <p:nvPr/>
          </p:nvSpPr>
          <p:spPr>
            <a:xfrm>
              <a:off x="7739496" y="3278877"/>
              <a:ext cx="32656" cy="24013"/>
            </a:xfrm>
            <a:custGeom>
              <a:rect b="b" l="l" r="r" t="t"/>
              <a:pathLst>
                <a:path extrusionOk="0" h="24013" w="32656">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82" name="Google Shape;5982;p47"/>
            <p:cNvSpPr/>
            <p:nvPr/>
          </p:nvSpPr>
          <p:spPr>
            <a:xfrm>
              <a:off x="7761315" y="3278877"/>
              <a:ext cx="59797" cy="24013"/>
            </a:xfrm>
            <a:custGeom>
              <a:rect b="b" l="l" r="r" t="t"/>
              <a:pathLst>
                <a:path extrusionOk="0" h="24013" w="59797">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83" name="Google Shape;5983;p47"/>
            <p:cNvSpPr/>
            <p:nvPr/>
          </p:nvSpPr>
          <p:spPr>
            <a:xfrm>
              <a:off x="7064565" y="2058371"/>
              <a:ext cx="23641" cy="1247772"/>
            </a:xfrm>
            <a:custGeom>
              <a:rect b="b" l="l" r="r" t="t"/>
              <a:pathLst>
                <a:path extrusionOk="0" h="1247772" w="23641">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84" name="Google Shape;5984;p47"/>
            <p:cNvSpPr/>
            <p:nvPr/>
          </p:nvSpPr>
          <p:spPr>
            <a:xfrm>
              <a:off x="7064565" y="1540407"/>
              <a:ext cx="23638" cy="529907"/>
            </a:xfrm>
            <a:custGeom>
              <a:rect b="b" l="l" r="r" t="t"/>
              <a:pathLst>
                <a:path extrusionOk="0" h="529907" w="23638">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85" name="Google Shape;5985;p47"/>
            <p:cNvSpPr/>
            <p:nvPr/>
          </p:nvSpPr>
          <p:spPr>
            <a:xfrm>
              <a:off x="7727805" y="1840215"/>
              <a:ext cx="23382" cy="1462676"/>
            </a:xfrm>
            <a:custGeom>
              <a:rect b="b" l="l" r="r" t="t"/>
              <a:pathLst>
                <a:path extrusionOk="0" h="1462676" w="23382">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86" name="Google Shape;5986;p47"/>
            <p:cNvSpPr/>
            <p:nvPr/>
          </p:nvSpPr>
          <p:spPr>
            <a:xfrm>
              <a:off x="7727806" y="1570632"/>
              <a:ext cx="23437" cy="281272"/>
            </a:xfrm>
            <a:custGeom>
              <a:rect b="b" l="l" r="r" t="t"/>
              <a:pathLst>
                <a:path extrusionOk="0" h="281272" w="23437">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87" name="Google Shape;5987;p47"/>
            <p:cNvSpPr/>
            <p:nvPr/>
          </p:nvSpPr>
          <p:spPr>
            <a:xfrm>
              <a:off x="6806995" y="3282816"/>
              <a:ext cx="23638" cy="20074"/>
            </a:xfrm>
            <a:custGeom>
              <a:rect b="b" l="l" r="r" t="t"/>
              <a:pathLst>
                <a:path extrusionOk="0" h="20074" w="23638">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88" name="Google Shape;5988;p47"/>
            <p:cNvSpPr/>
            <p:nvPr/>
          </p:nvSpPr>
          <p:spPr>
            <a:xfrm>
              <a:off x="8002275" y="3296538"/>
              <a:ext cx="23381" cy="1457720"/>
            </a:xfrm>
            <a:custGeom>
              <a:rect b="b" l="l" r="r" t="t"/>
              <a:pathLst>
                <a:path extrusionOk="0" h="1457720" w="23381">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89" name="Google Shape;5989;p47"/>
            <p:cNvSpPr/>
            <p:nvPr/>
          </p:nvSpPr>
          <p:spPr>
            <a:xfrm>
              <a:off x="11920327" y="4577396"/>
              <a:ext cx="13342" cy="24140"/>
            </a:xfrm>
            <a:custGeom>
              <a:rect b="b" l="l" r="r" t="t"/>
              <a:pathLst>
                <a:path extrusionOk="0" h="24140" w="13342">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90" name="Google Shape;5990;p47"/>
            <p:cNvSpPr/>
            <p:nvPr/>
          </p:nvSpPr>
          <p:spPr>
            <a:xfrm>
              <a:off x="11926406" y="4613179"/>
              <a:ext cx="31151" cy="31684"/>
            </a:xfrm>
            <a:custGeom>
              <a:rect b="b" l="l" r="r" t="t"/>
              <a:pathLst>
                <a:path extrusionOk="0" h="31684" w="31151">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91" name="Google Shape;5991;p47"/>
            <p:cNvSpPr/>
            <p:nvPr/>
          </p:nvSpPr>
          <p:spPr>
            <a:xfrm>
              <a:off x="7984993" y="2702676"/>
              <a:ext cx="23381" cy="600221"/>
            </a:xfrm>
            <a:custGeom>
              <a:rect b="b" l="l" r="r" t="t"/>
              <a:pathLst>
                <a:path extrusionOk="0" h="600221" w="2338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92" name="Google Shape;5992;p47"/>
            <p:cNvSpPr/>
            <p:nvPr/>
          </p:nvSpPr>
          <p:spPr>
            <a:xfrm>
              <a:off x="8610047" y="4859970"/>
              <a:ext cx="23508" cy="631471"/>
            </a:xfrm>
            <a:custGeom>
              <a:rect b="b" l="l" r="r" t="t"/>
              <a:pathLst>
                <a:path extrusionOk="0" h="631471" w="23508">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93" name="Google Shape;5993;p47"/>
            <p:cNvSpPr/>
            <p:nvPr/>
          </p:nvSpPr>
          <p:spPr>
            <a:xfrm>
              <a:off x="8609980" y="3279894"/>
              <a:ext cx="23638" cy="1592019"/>
            </a:xfrm>
            <a:custGeom>
              <a:rect b="b" l="l" r="r" t="t"/>
              <a:pathLst>
                <a:path extrusionOk="0" h="1592019" w="23638">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94" name="Google Shape;5994;p47"/>
            <p:cNvSpPr/>
            <p:nvPr/>
          </p:nvSpPr>
          <p:spPr>
            <a:xfrm>
              <a:off x="11061654" y="4587942"/>
              <a:ext cx="23638" cy="37481"/>
            </a:xfrm>
            <a:custGeom>
              <a:rect b="b" l="l" r="r" t="t"/>
              <a:pathLst>
                <a:path extrusionOk="0" h="37481" w="23638">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95" name="Google Shape;5995;p47"/>
            <p:cNvSpPr/>
            <p:nvPr/>
          </p:nvSpPr>
          <p:spPr>
            <a:xfrm>
              <a:off x="10924167" y="5975909"/>
              <a:ext cx="23639" cy="25792"/>
            </a:xfrm>
            <a:custGeom>
              <a:rect b="b" l="l" r="r" t="t"/>
              <a:pathLst>
                <a:path extrusionOk="0" h="25792" w="23639">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96" name="Google Shape;5996;p47"/>
            <p:cNvSpPr/>
            <p:nvPr/>
          </p:nvSpPr>
          <p:spPr>
            <a:xfrm>
              <a:off x="10923659" y="5989758"/>
              <a:ext cx="23638" cy="233352"/>
            </a:xfrm>
            <a:custGeom>
              <a:rect b="b" l="l" r="r" t="t"/>
              <a:pathLst>
                <a:path extrusionOk="0" h="233352" w="23638">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97" name="Google Shape;5997;p47"/>
            <p:cNvSpPr/>
            <p:nvPr/>
          </p:nvSpPr>
          <p:spPr>
            <a:xfrm>
              <a:off x="3334099" y="6335860"/>
              <a:ext cx="1043908" cy="24013"/>
            </a:xfrm>
            <a:custGeom>
              <a:rect b="b" l="l" r="r" t="t"/>
              <a:pathLst>
                <a:path extrusionOk="0" h="24013" w="1043908">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98" name="Google Shape;5998;p47"/>
            <p:cNvSpPr/>
            <p:nvPr/>
          </p:nvSpPr>
          <p:spPr>
            <a:xfrm>
              <a:off x="4367169" y="6335860"/>
              <a:ext cx="1083937" cy="24013"/>
            </a:xfrm>
            <a:custGeom>
              <a:rect b="b" l="l" r="r" t="t"/>
              <a:pathLst>
                <a:path extrusionOk="0" h="24013" w="1083937">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99" name="Google Shape;5999;p47"/>
            <p:cNvSpPr/>
            <p:nvPr/>
          </p:nvSpPr>
          <p:spPr>
            <a:xfrm>
              <a:off x="5440268" y="6335860"/>
              <a:ext cx="6217534" cy="24013"/>
            </a:xfrm>
            <a:custGeom>
              <a:rect b="b" l="l" r="r" t="t"/>
              <a:pathLst>
                <a:path extrusionOk="0" h="24013" w="6217534">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00" name="Google Shape;6000;p47"/>
            <p:cNvSpPr/>
            <p:nvPr/>
          </p:nvSpPr>
          <p:spPr>
            <a:xfrm>
              <a:off x="6621858" y="3282816"/>
              <a:ext cx="23638" cy="21168"/>
            </a:xfrm>
            <a:custGeom>
              <a:rect b="b" l="l" r="r" t="t"/>
              <a:pathLst>
                <a:path extrusionOk="0" h="21168" w="2363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01" name="Google Shape;6001;p47"/>
            <p:cNvSpPr/>
            <p:nvPr/>
          </p:nvSpPr>
          <p:spPr>
            <a:xfrm>
              <a:off x="10331326" y="2222147"/>
              <a:ext cx="11690" cy="24013"/>
            </a:xfrm>
            <a:custGeom>
              <a:rect b="b" l="l" r="r" t="t"/>
              <a:pathLst>
                <a:path extrusionOk="0" h="24013" w="11690">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02" name="Google Shape;6002;p47"/>
            <p:cNvSpPr/>
            <p:nvPr/>
          </p:nvSpPr>
          <p:spPr>
            <a:xfrm>
              <a:off x="8609983" y="3278496"/>
              <a:ext cx="23638" cy="13798"/>
            </a:xfrm>
            <a:custGeom>
              <a:rect b="b" l="l" r="r" t="t"/>
              <a:pathLst>
                <a:path extrusionOk="0" h="13798" w="2363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03" name="Google Shape;6003;p47"/>
            <p:cNvSpPr/>
            <p:nvPr/>
          </p:nvSpPr>
          <p:spPr>
            <a:xfrm>
              <a:off x="8610023" y="3264774"/>
              <a:ext cx="23532" cy="26427"/>
            </a:xfrm>
            <a:custGeom>
              <a:rect b="b" l="l" r="r" t="t"/>
              <a:pathLst>
                <a:path extrusionOk="0" h="26427" w="23532">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04" name="Google Shape;6004;p47"/>
            <p:cNvSpPr/>
            <p:nvPr/>
          </p:nvSpPr>
          <p:spPr>
            <a:xfrm>
              <a:off x="8626847" y="4847471"/>
              <a:ext cx="112175" cy="24108"/>
            </a:xfrm>
            <a:custGeom>
              <a:rect b="b" l="l" r="r" t="t"/>
              <a:pathLst>
                <a:path extrusionOk="0" h="24108" w="112175">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05" name="Google Shape;6005;p47"/>
            <p:cNvSpPr/>
            <p:nvPr/>
          </p:nvSpPr>
          <p:spPr>
            <a:xfrm>
              <a:off x="8727803" y="4847900"/>
              <a:ext cx="163321" cy="24013"/>
            </a:xfrm>
            <a:custGeom>
              <a:rect b="b" l="l" r="r" t="t"/>
              <a:pathLst>
                <a:path extrusionOk="0" h="24013" w="163321">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06" name="Google Shape;6006;p47"/>
            <p:cNvSpPr/>
            <p:nvPr/>
          </p:nvSpPr>
          <p:spPr>
            <a:xfrm>
              <a:off x="9042464" y="4847900"/>
              <a:ext cx="7878" cy="3303"/>
            </a:xfrm>
            <a:custGeom>
              <a:rect b="b" l="l" r="r" t="t"/>
              <a:pathLst>
                <a:path extrusionOk="0" h="3303" w="7878">
                  <a:moveTo>
                    <a:pt x="7878" y="0"/>
                  </a:moveTo>
                  <a:lnTo>
                    <a:pt x="0" y="0"/>
                  </a:lnTo>
                  <a:cubicBezTo>
                    <a:pt x="2948" y="38"/>
                    <a:pt x="5781" y="1232"/>
                    <a:pt x="7878" y="33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07" name="Google Shape;6007;p47"/>
            <p:cNvSpPr/>
            <p:nvPr/>
          </p:nvSpPr>
          <p:spPr>
            <a:xfrm>
              <a:off x="9040177" y="4847900"/>
              <a:ext cx="2541" cy="12705"/>
            </a:xfrm>
            <a:custGeom>
              <a:rect b="b" l="l" r="r" t="t"/>
              <a:pathLst>
                <a:path extrusionOk="0" h="12705" w="2541">
                  <a:moveTo>
                    <a:pt x="2541" y="0"/>
                  </a:moveTo>
                  <a:lnTo>
                    <a:pt x="0" y="0"/>
                  </a:ln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08" name="Google Shape;6008;p47"/>
            <p:cNvSpPr/>
            <p:nvPr/>
          </p:nvSpPr>
          <p:spPr>
            <a:xfrm>
              <a:off x="9111971" y="2716017"/>
              <a:ext cx="1905" cy="6352"/>
            </a:xfrm>
            <a:custGeom>
              <a:rect b="b" l="l" r="r" t="t"/>
              <a:pathLst>
                <a:path extrusionOk="0" h="6352" w="1905">
                  <a:moveTo>
                    <a:pt x="0" y="6353"/>
                  </a:moveTo>
                  <a:lnTo>
                    <a:pt x="1906" y="6353"/>
                  </a:lnTo>
                  <a:lnTo>
                    <a:pt x="1906" y="0"/>
                  </a:lnTo>
                  <a:cubicBezTo>
                    <a:pt x="1842" y="2249"/>
                    <a:pt x="1182" y="4447"/>
                    <a:pt x="0" y="63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09" name="Google Shape;6009;p47"/>
            <p:cNvSpPr/>
            <p:nvPr/>
          </p:nvSpPr>
          <p:spPr>
            <a:xfrm>
              <a:off x="9090496" y="2715762"/>
              <a:ext cx="2033" cy="6352"/>
            </a:xfrm>
            <a:custGeom>
              <a:rect b="b" l="l" r="r" t="t"/>
              <a:pathLst>
                <a:path extrusionOk="0" h="6352" w="2033">
                  <a:moveTo>
                    <a:pt x="0" y="0"/>
                  </a:moveTo>
                  <a:lnTo>
                    <a:pt x="0" y="6353"/>
                  </a:lnTo>
                  <a:lnTo>
                    <a:pt x="2033" y="6353"/>
                  </a:lnTo>
                  <a:cubicBezTo>
                    <a:pt x="800" y="4460"/>
                    <a:pt x="102" y="226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10" name="Google Shape;6010;p47"/>
            <p:cNvSpPr/>
            <p:nvPr/>
          </p:nvSpPr>
          <p:spPr>
            <a:xfrm>
              <a:off x="8609980" y="2143626"/>
              <a:ext cx="23638" cy="356139"/>
            </a:xfrm>
            <a:custGeom>
              <a:rect b="b" l="l" r="r" t="t"/>
              <a:pathLst>
                <a:path extrusionOk="0" h="356139" w="23638">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11" name="Google Shape;6011;p47"/>
            <p:cNvSpPr/>
            <p:nvPr/>
          </p:nvSpPr>
          <p:spPr>
            <a:xfrm>
              <a:off x="8564490" y="4918848"/>
              <a:ext cx="23641" cy="560650"/>
            </a:xfrm>
            <a:custGeom>
              <a:rect b="b" l="l" r="r" t="t"/>
              <a:pathLst>
                <a:path extrusionOk="0" h="560650" w="23641">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12" name="Google Shape;6012;p47"/>
            <p:cNvSpPr/>
            <p:nvPr/>
          </p:nvSpPr>
          <p:spPr>
            <a:xfrm>
              <a:off x="8564490" y="5466462"/>
              <a:ext cx="23641" cy="102306"/>
            </a:xfrm>
            <a:custGeom>
              <a:rect b="b" l="l" r="r" t="t"/>
              <a:pathLst>
                <a:path extrusionOk="0" h="102306" w="23641">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13" name="Google Shape;6013;p47"/>
            <p:cNvSpPr/>
            <p:nvPr/>
          </p:nvSpPr>
          <p:spPr>
            <a:xfrm>
              <a:off x="11945931" y="4260499"/>
              <a:ext cx="23638" cy="262262"/>
            </a:xfrm>
            <a:custGeom>
              <a:rect b="b" l="l" r="r" t="t"/>
              <a:pathLst>
                <a:path extrusionOk="0" h="262262" w="23638">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14" name="Google Shape;6014;p47"/>
            <p:cNvSpPr/>
            <p:nvPr/>
          </p:nvSpPr>
          <p:spPr>
            <a:xfrm>
              <a:off x="11945931" y="4510056"/>
              <a:ext cx="23638" cy="61699"/>
            </a:xfrm>
            <a:custGeom>
              <a:rect b="b" l="l" r="r" t="t"/>
              <a:pathLst>
                <a:path extrusionOk="0" h="61699" w="23638">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15" name="Google Shape;6015;p47"/>
            <p:cNvSpPr/>
            <p:nvPr/>
          </p:nvSpPr>
          <p:spPr>
            <a:xfrm>
              <a:off x="9329894" y="2714619"/>
              <a:ext cx="23634" cy="7750"/>
            </a:xfrm>
            <a:custGeom>
              <a:rect b="b" l="l" r="r" t="t"/>
              <a:pathLst>
                <a:path extrusionOk="0" h="7750" w="23634">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16" name="Google Shape;6016;p47"/>
            <p:cNvSpPr/>
            <p:nvPr/>
          </p:nvSpPr>
          <p:spPr>
            <a:xfrm>
              <a:off x="9341458" y="2714619"/>
              <a:ext cx="121351" cy="7750"/>
            </a:xfrm>
            <a:custGeom>
              <a:rect b="b" l="l" r="r" t="t"/>
              <a:pathLst>
                <a:path extrusionOk="0" h="7750" w="121351">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17" name="Google Shape;6017;p47"/>
            <p:cNvSpPr/>
            <p:nvPr/>
          </p:nvSpPr>
          <p:spPr>
            <a:xfrm>
              <a:off x="9328462" y="2132318"/>
              <a:ext cx="24431" cy="24013"/>
            </a:xfrm>
            <a:custGeom>
              <a:rect b="b" l="l" r="r" t="t"/>
              <a:pathLst>
                <a:path extrusionOk="0" h="24013" w="24431">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18" name="Google Shape;6018;p47"/>
            <p:cNvSpPr/>
            <p:nvPr/>
          </p:nvSpPr>
          <p:spPr>
            <a:xfrm>
              <a:off x="9340533" y="2133080"/>
              <a:ext cx="81372" cy="23251"/>
            </a:xfrm>
            <a:custGeom>
              <a:rect b="b" l="l" r="r" t="t"/>
              <a:pathLst>
                <a:path extrusionOk="0" h="23251" w="81372">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19" name="Google Shape;6019;p47"/>
            <p:cNvSpPr/>
            <p:nvPr/>
          </p:nvSpPr>
          <p:spPr>
            <a:xfrm>
              <a:off x="11236946" y="3391450"/>
              <a:ext cx="23383" cy="13086"/>
            </a:xfrm>
            <a:custGeom>
              <a:rect b="b" l="l" r="r" t="t"/>
              <a:pathLst>
                <a:path extrusionOk="0" h="13086" w="23383">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20" name="Google Shape;6020;p47"/>
            <p:cNvSpPr/>
            <p:nvPr/>
          </p:nvSpPr>
          <p:spPr>
            <a:xfrm>
              <a:off x="9050532" y="2935697"/>
              <a:ext cx="23638" cy="357106"/>
            </a:xfrm>
            <a:custGeom>
              <a:rect b="b" l="l" r="r" t="t"/>
              <a:pathLst>
                <a:path extrusionOk="0" h="357106" w="23638">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21" name="Google Shape;6021;p47"/>
            <p:cNvSpPr/>
            <p:nvPr/>
          </p:nvSpPr>
          <p:spPr>
            <a:xfrm>
              <a:off x="9050278" y="2921594"/>
              <a:ext cx="23638" cy="27139"/>
            </a:xfrm>
            <a:custGeom>
              <a:rect b="b" l="l" r="r" t="t"/>
              <a:pathLst>
                <a:path extrusionOk="0" h="27139" w="23638">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22" name="Google Shape;6022;p47"/>
            <p:cNvSpPr/>
            <p:nvPr/>
          </p:nvSpPr>
          <p:spPr>
            <a:xfrm>
              <a:off x="10813552" y="5619007"/>
              <a:ext cx="29736" cy="24013"/>
            </a:xfrm>
            <a:custGeom>
              <a:rect b="b" l="l" r="r" t="t"/>
              <a:pathLst>
                <a:path extrusionOk="0" h="24013" w="29736">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23" name="Google Shape;6023;p47"/>
            <p:cNvSpPr/>
            <p:nvPr/>
          </p:nvSpPr>
          <p:spPr>
            <a:xfrm>
              <a:off x="10832450" y="5619261"/>
              <a:ext cx="27394" cy="24013"/>
            </a:xfrm>
            <a:custGeom>
              <a:rect b="b" l="l" r="r" t="t"/>
              <a:pathLst>
                <a:path extrusionOk="0" h="24013" w="27394">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24" name="Google Shape;6024;p47"/>
            <p:cNvSpPr/>
            <p:nvPr/>
          </p:nvSpPr>
          <p:spPr>
            <a:xfrm>
              <a:off x="9808563" y="3267188"/>
              <a:ext cx="544238" cy="24013"/>
            </a:xfrm>
            <a:custGeom>
              <a:rect b="b" l="l" r="r" t="t"/>
              <a:pathLst>
                <a:path extrusionOk="0" h="24013" w="544238">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25" name="Google Shape;6025;p47"/>
            <p:cNvSpPr/>
            <p:nvPr/>
          </p:nvSpPr>
          <p:spPr>
            <a:xfrm>
              <a:off x="10342344" y="3267188"/>
              <a:ext cx="17318" cy="24013"/>
            </a:xfrm>
            <a:custGeom>
              <a:rect b="b" l="l" r="r" t="t"/>
              <a:pathLst>
                <a:path extrusionOk="0" h="24013" w="17318">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26" name="Google Shape;6026;p47"/>
            <p:cNvSpPr/>
            <p:nvPr/>
          </p:nvSpPr>
          <p:spPr>
            <a:xfrm>
              <a:off x="10347948" y="3267823"/>
              <a:ext cx="342094" cy="24013"/>
            </a:xfrm>
            <a:custGeom>
              <a:rect b="b" l="l" r="r" t="t"/>
              <a:pathLst>
                <a:path extrusionOk="0" h="24013" w="342094">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27" name="Google Shape;6027;p47"/>
            <p:cNvSpPr/>
            <p:nvPr/>
          </p:nvSpPr>
          <p:spPr>
            <a:xfrm>
              <a:off x="10678455" y="3267823"/>
              <a:ext cx="167502" cy="24013"/>
            </a:xfrm>
            <a:custGeom>
              <a:rect b="b" l="l" r="r" t="t"/>
              <a:pathLst>
                <a:path extrusionOk="0" h="24013" w="167502">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28" name="Google Shape;6028;p47"/>
            <p:cNvSpPr/>
            <p:nvPr/>
          </p:nvSpPr>
          <p:spPr>
            <a:xfrm>
              <a:off x="9049198" y="4087847"/>
              <a:ext cx="12834" cy="16898"/>
            </a:xfrm>
            <a:custGeom>
              <a:rect b="b" l="l" r="r" t="t"/>
              <a:pathLst>
                <a:path extrusionOk="0" h="16898" w="12834">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29" name="Google Shape;6029;p47"/>
            <p:cNvSpPr/>
            <p:nvPr/>
          </p:nvSpPr>
          <p:spPr>
            <a:xfrm>
              <a:off x="9062287" y="4087847"/>
              <a:ext cx="1797558" cy="24013"/>
            </a:xfrm>
            <a:custGeom>
              <a:rect b="b" l="l" r="r" t="t"/>
              <a:pathLst>
                <a:path extrusionOk="0" h="24013" w="1797558">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30" name="Google Shape;6030;p47"/>
            <p:cNvSpPr/>
            <p:nvPr/>
          </p:nvSpPr>
          <p:spPr>
            <a:xfrm>
              <a:off x="9052502" y="5472764"/>
              <a:ext cx="21601" cy="24649"/>
            </a:xfrm>
            <a:custGeom>
              <a:rect b="b" l="l" r="r" t="t"/>
              <a:pathLst>
                <a:path extrusionOk="0" h="24649" w="21601">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31" name="Google Shape;6031;p47"/>
            <p:cNvSpPr/>
            <p:nvPr/>
          </p:nvSpPr>
          <p:spPr>
            <a:xfrm>
              <a:off x="8154212" y="1829542"/>
              <a:ext cx="87969" cy="24013"/>
            </a:xfrm>
            <a:custGeom>
              <a:rect b="b" l="l" r="r" t="t"/>
              <a:pathLst>
                <a:path extrusionOk="0" h="24013" w="87969">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32" name="Google Shape;6032;p47"/>
            <p:cNvSpPr/>
            <p:nvPr/>
          </p:nvSpPr>
          <p:spPr>
            <a:xfrm>
              <a:off x="5969609" y="4127616"/>
              <a:ext cx="23638" cy="19947"/>
            </a:xfrm>
            <a:custGeom>
              <a:rect b="b" l="l" r="r" t="t"/>
              <a:pathLst>
                <a:path extrusionOk="0" h="19947" w="23638">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33" name="Google Shape;6033;p47"/>
            <p:cNvSpPr/>
            <p:nvPr/>
          </p:nvSpPr>
          <p:spPr>
            <a:xfrm>
              <a:off x="5969609" y="2315457"/>
              <a:ext cx="23638" cy="1824101"/>
            </a:xfrm>
            <a:custGeom>
              <a:rect b="b" l="l" r="r" t="t"/>
              <a:pathLst>
                <a:path extrusionOk="0" h="1824101" w="23638">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34" name="Google Shape;6034;p47"/>
            <p:cNvSpPr/>
            <p:nvPr/>
          </p:nvSpPr>
          <p:spPr>
            <a:xfrm>
              <a:off x="11994345" y="3393991"/>
              <a:ext cx="23638" cy="1140537"/>
            </a:xfrm>
            <a:custGeom>
              <a:rect b="b" l="l" r="r" t="t"/>
              <a:pathLst>
                <a:path extrusionOk="0" h="1140537" w="23638">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35" name="Google Shape;6035;p47"/>
            <p:cNvSpPr/>
            <p:nvPr/>
          </p:nvSpPr>
          <p:spPr>
            <a:xfrm>
              <a:off x="6806995" y="3281419"/>
              <a:ext cx="23638" cy="13467"/>
            </a:xfrm>
            <a:custGeom>
              <a:rect b="b" l="l" r="r" t="t"/>
              <a:pathLst>
                <a:path extrusionOk="0" h="13467" w="23638">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36" name="Google Shape;6036;p47"/>
            <p:cNvSpPr/>
            <p:nvPr/>
          </p:nvSpPr>
          <p:spPr>
            <a:xfrm>
              <a:off x="6806995" y="2045333"/>
              <a:ext cx="23638" cy="1247393"/>
            </a:xfrm>
            <a:custGeom>
              <a:rect b="b" l="l" r="r" t="t"/>
              <a:pathLst>
                <a:path extrusionOk="0" h="1247393" w="23638">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37" name="Google Shape;6037;p47"/>
            <p:cNvSpPr/>
            <p:nvPr/>
          </p:nvSpPr>
          <p:spPr>
            <a:xfrm>
              <a:off x="8002274" y="3294124"/>
              <a:ext cx="23382" cy="14360"/>
            </a:xfrm>
            <a:custGeom>
              <a:rect b="b" l="l" r="r" t="t"/>
              <a:pathLst>
                <a:path extrusionOk="0" h="14360" w="23382">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38" name="Google Shape;6038;p47"/>
            <p:cNvSpPr/>
            <p:nvPr/>
          </p:nvSpPr>
          <p:spPr>
            <a:xfrm>
              <a:off x="8003037" y="3267093"/>
              <a:ext cx="22666" cy="38466"/>
            </a:xfrm>
            <a:custGeom>
              <a:rect b="b" l="l" r="r" t="t"/>
              <a:pathLst>
                <a:path extrusionOk="0" h="38466" w="226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39" name="Google Shape;6039;p47"/>
            <p:cNvSpPr/>
            <p:nvPr/>
          </p:nvSpPr>
          <p:spPr>
            <a:xfrm>
              <a:off x="11939539" y="4622581"/>
              <a:ext cx="93244" cy="77679"/>
            </a:xfrm>
            <a:custGeom>
              <a:rect b="b" l="l" r="r" t="t"/>
              <a:pathLst>
                <a:path extrusionOk="0" h="77679" w="93244">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40" name="Google Shape;6040;p47"/>
            <p:cNvSpPr/>
            <p:nvPr/>
          </p:nvSpPr>
          <p:spPr>
            <a:xfrm>
              <a:off x="12014266" y="4678613"/>
              <a:ext cx="179641" cy="153150"/>
            </a:xfrm>
            <a:custGeom>
              <a:rect b="b" l="l" r="r" t="t"/>
              <a:pathLst>
                <a:path extrusionOk="0" h="153150" w="179641">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41" name="Google Shape;6041;p47"/>
            <p:cNvSpPr/>
            <p:nvPr/>
          </p:nvSpPr>
          <p:spPr>
            <a:xfrm>
              <a:off x="11061654" y="3955581"/>
              <a:ext cx="23638" cy="644558"/>
            </a:xfrm>
            <a:custGeom>
              <a:rect b="b" l="l" r="r" t="t"/>
              <a:pathLst>
                <a:path extrusionOk="0" h="644558" w="2363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42" name="Google Shape;6042;p47"/>
            <p:cNvSpPr/>
            <p:nvPr/>
          </p:nvSpPr>
          <p:spPr>
            <a:xfrm>
              <a:off x="11646964" y="6335860"/>
              <a:ext cx="547070" cy="24013"/>
            </a:xfrm>
            <a:custGeom>
              <a:rect b="b" l="l" r="r" t="t"/>
              <a:pathLst>
                <a:path extrusionOk="0" h="24013" w="547070">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43" name="Google Shape;6043;p47"/>
            <p:cNvSpPr/>
            <p:nvPr/>
          </p:nvSpPr>
          <p:spPr>
            <a:xfrm>
              <a:off x="6621856" y="3281419"/>
              <a:ext cx="23638" cy="13467"/>
            </a:xfrm>
            <a:custGeom>
              <a:rect b="b" l="l" r="r" t="t"/>
              <a:pathLst>
                <a:path extrusionOk="0" h="13467" w="23638">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44" name="Google Shape;6044;p47"/>
            <p:cNvSpPr/>
            <p:nvPr/>
          </p:nvSpPr>
          <p:spPr>
            <a:xfrm>
              <a:off x="6621858" y="2349450"/>
              <a:ext cx="23638" cy="945005"/>
            </a:xfrm>
            <a:custGeom>
              <a:rect b="b" l="l" r="r" t="t"/>
              <a:pathLst>
                <a:path extrusionOk="0" h="945005" w="23638">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45" name="Google Shape;6045;p47"/>
            <p:cNvSpPr/>
            <p:nvPr/>
          </p:nvSpPr>
          <p:spPr>
            <a:xfrm>
              <a:off x="10332433" y="2222147"/>
              <a:ext cx="12998" cy="24013"/>
            </a:xfrm>
            <a:custGeom>
              <a:rect b="b" l="l" r="r" t="t"/>
              <a:pathLst>
                <a:path extrusionOk="0" h="24013" w="12998">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46" name="Google Shape;6046;p47"/>
            <p:cNvSpPr/>
            <p:nvPr/>
          </p:nvSpPr>
          <p:spPr>
            <a:xfrm>
              <a:off x="10334339" y="2223497"/>
              <a:ext cx="29847" cy="24061"/>
            </a:xfrm>
            <a:custGeom>
              <a:rect b="b" l="l" r="r" t="t"/>
              <a:pathLst>
                <a:path extrusionOk="0" h="24061" w="29847">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47" name="Google Shape;6047;p47"/>
            <p:cNvSpPr/>
            <p:nvPr/>
          </p:nvSpPr>
          <p:spPr>
            <a:xfrm>
              <a:off x="8880286" y="4847900"/>
              <a:ext cx="65859" cy="24013"/>
            </a:xfrm>
            <a:custGeom>
              <a:rect b="b" l="l" r="r" t="t"/>
              <a:pathLst>
                <a:path extrusionOk="0" h="24013" w="65859">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48" name="Google Shape;6048;p47"/>
            <p:cNvSpPr/>
            <p:nvPr/>
          </p:nvSpPr>
          <p:spPr>
            <a:xfrm>
              <a:off x="8934454" y="4848154"/>
              <a:ext cx="106992" cy="23759"/>
            </a:xfrm>
            <a:custGeom>
              <a:rect b="b" l="l" r="r" t="t"/>
              <a:pathLst>
                <a:path extrusionOk="0" h="23759" w="106992">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49" name="Google Shape;6049;p47"/>
            <p:cNvSpPr/>
            <p:nvPr/>
          </p:nvSpPr>
          <p:spPr>
            <a:xfrm>
              <a:off x="9090432" y="2545870"/>
              <a:ext cx="23667" cy="135587"/>
            </a:xfrm>
            <a:custGeom>
              <a:rect b="b" l="l" r="r" t="t"/>
              <a:pathLst>
                <a:path extrusionOk="0" h="135587" w="2366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50" name="Google Shape;6050;p47"/>
            <p:cNvSpPr/>
            <p:nvPr/>
          </p:nvSpPr>
          <p:spPr>
            <a:xfrm>
              <a:off x="8609980" y="761169"/>
              <a:ext cx="23638" cy="1081714"/>
            </a:xfrm>
            <a:custGeom>
              <a:rect b="b" l="l" r="r" t="t"/>
              <a:pathLst>
                <a:path extrusionOk="0" h="1081714" w="23638">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51" name="Google Shape;6051;p47"/>
            <p:cNvSpPr/>
            <p:nvPr/>
          </p:nvSpPr>
          <p:spPr>
            <a:xfrm>
              <a:off x="8609980" y="1829211"/>
              <a:ext cx="23641" cy="327451"/>
            </a:xfrm>
            <a:custGeom>
              <a:rect b="b" l="l" r="r" t="t"/>
              <a:pathLst>
                <a:path extrusionOk="0" h="327451" w="2364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52" name="Google Shape;6052;p47"/>
            <p:cNvSpPr/>
            <p:nvPr/>
          </p:nvSpPr>
          <p:spPr>
            <a:xfrm>
              <a:off x="11236925" y="3389163"/>
              <a:ext cx="23432" cy="14357"/>
            </a:xfrm>
            <a:custGeom>
              <a:rect b="b" l="l" r="r" t="t"/>
              <a:pathLst>
                <a:path extrusionOk="0" h="14357" w="23432">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53" name="Google Shape;6053;p47"/>
            <p:cNvSpPr/>
            <p:nvPr/>
          </p:nvSpPr>
          <p:spPr>
            <a:xfrm>
              <a:off x="8610023" y="2722751"/>
              <a:ext cx="459506" cy="24013"/>
            </a:xfrm>
            <a:custGeom>
              <a:rect b="b" l="l" r="r" t="t"/>
              <a:pathLst>
                <a:path extrusionOk="0" h="24013" w="459506">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54" name="Google Shape;6054;p47"/>
            <p:cNvSpPr/>
            <p:nvPr/>
          </p:nvSpPr>
          <p:spPr>
            <a:xfrm>
              <a:off x="9340187" y="2743899"/>
              <a:ext cx="12706" cy="2229"/>
            </a:xfrm>
            <a:custGeom>
              <a:rect b="b" l="l" r="r" t="t"/>
              <a:pathLst>
                <a:path extrusionOk="0" h="2229" w="12706">
                  <a:moveTo>
                    <a:pt x="0" y="2230"/>
                  </a:moveTo>
                  <a:lnTo>
                    <a:pt x="12707" y="2230"/>
                  </a:lnTo>
                  <a:cubicBezTo>
                    <a:pt x="8997" y="-743"/>
                    <a:pt x="3710" y="-743"/>
                    <a:pt x="0" y="22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55" name="Google Shape;6055;p47"/>
            <p:cNvSpPr/>
            <p:nvPr/>
          </p:nvSpPr>
          <p:spPr>
            <a:xfrm>
              <a:off x="9340187" y="2722369"/>
              <a:ext cx="12706" cy="2096"/>
            </a:xfrm>
            <a:custGeom>
              <a:rect b="b" l="l" r="r" t="t"/>
              <a:pathLst>
                <a:path extrusionOk="0" h="2096" w="12706">
                  <a:moveTo>
                    <a:pt x="0" y="0"/>
                  </a:moveTo>
                  <a:cubicBezTo>
                    <a:pt x="3774" y="2795"/>
                    <a:pt x="8933" y="2795"/>
                    <a:pt x="12707"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56" name="Google Shape;6056;p47"/>
            <p:cNvSpPr/>
            <p:nvPr/>
          </p:nvSpPr>
          <p:spPr>
            <a:xfrm>
              <a:off x="9050275" y="4086754"/>
              <a:ext cx="23638" cy="773216"/>
            </a:xfrm>
            <a:custGeom>
              <a:rect b="b" l="l" r="r" t="t"/>
              <a:pathLst>
                <a:path extrusionOk="0" h="773216" w="23638">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57" name="Google Shape;6057;p47"/>
            <p:cNvSpPr/>
            <p:nvPr/>
          </p:nvSpPr>
          <p:spPr>
            <a:xfrm>
              <a:off x="9052502" y="4847900"/>
              <a:ext cx="21601" cy="637188"/>
            </a:xfrm>
            <a:custGeom>
              <a:rect b="b" l="l" r="r" t="t"/>
              <a:pathLst>
                <a:path extrusionOk="0" h="637188" w="21601">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58" name="Google Shape;6058;p47"/>
            <p:cNvSpPr/>
            <p:nvPr/>
          </p:nvSpPr>
          <p:spPr>
            <a:xfrm>
              <a:off x="8230364" y="1830178"/>
              <a:ext cx="210045" cy="24013"/>
            </a:xfrm>
            <a:custGeom>
              <a:rect b="b" l="l" r="r" t="t"/>
              <a:pathLst>
                <a:path extrusionOk="0" h="24013" w="210045">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59" name="Google Shape;6059;p47"/>
            <p:cNvSpPr/>
            <p:nvPr/>
          </p:nvSpPr>
          <p:spPr>
            <a:xfrm>
              <a:off x="8427698" y="1830143"/>
              <a:ext cx="88482" cy="24048"/>
            </a:xfrm>
            <a:custGeom>
              <a:rect b="b" l="l" r="r" t="t"/>
              <a:pathLst>
                <a:path extrusionOk="0" h="24048" w="88482">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60" name="Google Shape;6060;p47"/>
            <p:cNvSpPr/>
            <p:nvPr/>
          </p:nvSpPr>
          <p:spPr>
            <a:xfrm>
              <a:off x="11994342" y="3391958"/>
              <a:ext cx="23638" cy="14738"/>
            </a:xfrm>
            <a:custGeom>
              <a:rect b="b" l="l" r="r" t="t"/>
              <a:pathLst>
                <a:path extrusionOk="0" h="14738" w="236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61" name="Google Shape;6061;p47"/>
            <p:cNvSpPr/>
            <p:nvPr/>
          </p:nvSpPr>
          <p:spPr>
            <a:xfrm>
              <a:off x="11061654" y="3919751"/>
              <a:ext cx="23638" cy="47773"/>
            </a:xfrm>
            <a:custGeom>
              <a:rect b="b" l="l" r="r" t="t"/>
              <a:pathLst>
                <a:path extrusionOk="0" h="47773" w="23638">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62" name="Google Shape;6062;p47"/>
            <p:cNvSpPr/>
            <p:nvPr/>
          </p:nvSpPr>
          <p:spPr>
            <a:xfrm>
              <a:off x="9090496" y="2712459"/>
              <a:ext cx="5463" cy="9910"/>
            </a:xfrm>
            <a:custGeom>
              <a:rect b="b" l="l" r="r" t="t"/>
              <a:pathLst>
                <a:path extrusionOk="0" h="9910" w="5463">
                  <a:moveTo>
                    <a:pt x="5464" y="9910"/>
                  </a:moveTo>
                  <a:cubicBezTo>
                    <a:pt x="2186" y="7649"/>
                    <a:pt x="165" y="3977"/>
                    <a:pt x="0" y="0"/>
                  </a:cubicBezTo>
                  <a:lnTo>
                    <a:pt x="0" y="3558"/>
                  </a:lnTo>
                  <a:cubicBezTo>
                    <a:pt x="102" y="5819"/>
                    <a:pt x="800" y="8017"/>
                    <a:pt x="2033" y="99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63" name="Google Shape;6063;p47"/>
            <p:cNvSpPr/>
            <p:nvPr/>
          </p:nvSpPr>
          <p:spPr>
            <a:xfrm>
              <a:off x="9108413" y="2712205"/>
              <a:ext cx="5463" cy="9910"/>
            </a:xfrm>
            <a:custGeom>
              <a:rect b="b" l="l" r="r" t="t"/>
              <a:pathLst>
                <a:path extrusionOk="0" h="9910" w="5463">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64" name="Google Shape;6064;p47"/>
            <p:cNvSpPr/>
            <p:nvPr/>
          </p:nvSpPr>
          <p:spPr>
            <a:xfrm>
              <a:off x="9090556" y="2668675"/>
              <a:ext cx="23638" cy="53694"/>
            </a:xfrm>
            <a:custGeom>
              <a:rect b="b" l="l" r="r" t="t"/>
              <a:pathLst>
                <a:path extrusionOk="0" h="53694" w="23638">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65" name="Google Shape;6065;p47"/>
            <p:cNvSpPr/>
            <p:nvPr/>
          </p:nvSpPr>
          <p:spPr>
            <a:xfrm>
              <a:off x="9102313" y="2722115"/>
              <a:ext cx="243973" cy="24013"/>
            </a:xfrm>
            <a:custGeom>
              <a:rect b="b" l="l" r="r" t="t"/>
              <a:pathLst>
                <a:path extrusionOk="0" h="24013" w="24397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66" name="Google Shape;6066;p47"/>
            <p:cNvSpPr/>
            <p:nvPr/>
          </p:nvSpPr>
          <p:spPr>
            <a:xfrm>
              <a:off x="11994342" y="3391450"/>
              <a:ext cx="23638" cy="13086"/>
            </a:xfrm>
            <a:custGeom>
              <a:rect b="b" l="l" r="r" t="t"/>
              <a:pathLst>
                <a:path extrusionOk="0" h="13086" w="23638">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67" name="Google Shape;6067;p47"/>
            <p:cNvSpPr/>
            <p:nvPr/>
          </p:nvSpPr>
          <p:spPr>
            <a:xfrm>
              <a:off x="11061654" y="3266857"/>
              <a:ext cx="23640" cy="127387"/>
            </a:xfrm>
            <a:custGeom>
              <a:rect b="b" l="l" r="r" t="t"/>
              <a:pathLst>
                <a:path extrusionOk="0" h="127387" w="23640">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68" name="Google Shape;6068;p47"/>
            <p:cNvSpPr/>
            <p:nvPr/>
          </p:nvSpPr>
          <p:spPr>
            <a:xfrm>
              <a:off x="11061654" y="3381590"/>
              <a:ext cx="23638" cy="550359"/>
            </a:xfrm>
            <a:custGeom>
              <a:rect b="b" l="l" r="r" t="t"/>
              <a:pathLst>
                <a:path extrusionOk="0" h="550359" w="23638">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69" name="Google Shape;6069;p47"/>
            <p:cNvSpPr/>
            <p:nvPr/>
          </p:nvSpPr>
          <p:spPr>
            <a:xfrm>
              <a:off x="9058691" y="2722115"/>
              <a:ext cx="22147" cy="24013"/>
            </a:xfrm>
            <a:custGeom>
              <a:rect b="b" l="l" r="r" t="t"/>
              <a:pathLst>
                <a:path extrusionOk="0" h="24013" w="22147">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70" name="Google Shape;6070;p47"/>
            <p:cNvSpPr/>
            <p:nvPr/>
          </p:nvSpPr>
          <p:spPr>
            <a:xfrm>
              <a:off x="9070000" y="2722115"/>
              <a:ext cx="43877" cy="24013"/>
            </a:xfrm>
            <a:custGeom>
              <a:rect b="b" l="l" r="r" t="t"/>
              <a:pathLst>
                <a:path extrusionOk="0" h="24013" w="43877">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71" name="Google Shape;6071;p47"/>
            <p:cNvSpPr/>
            <p:nvPr/>
          </p:nvSpPr>
          <p:spPr>
            <a:xfrm>
              <a:off x="9340568" y="2722115"/>
              <a:ext cx="111312" cy="24013"/>
            </a:xfrm>
            <a:custGeom>
              <a:rect b="b" l="l" r="r" t="t"/>
              <a:pathLst>
                <a:path extrusionOk="0" h="24013" w="111312">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72" name="Google Shape;6072;p47"/>
            <p:cNvSpPr/>
            <p:nvPr/>
          </p:nvSpPr>
          <p:spPr>
            <a:xfrm>
              <a:off x="9441043" y="2722369"/>
              <a:ext cx="23544" cy="24013"/>
            </a:xfrm>
            <a:custGeom>
              <a:rect b="b" l="l" r="r" t="t"/>
              <a:pathLst>
                <a:path extrusionOk="0" h="24013" w="23544">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73" name="Google Shape;6073;p47"/>
            <p:cNvSpPr/>
            <p:nvPr/>
          </p:nvSpPr>
          <p:spPr>
            <a:xfrm>
              <a:off x="9453127" y="2722751"/>
              <a:ext cx="280593" cy="24013"/>
            </a:xfrm>
            <a:custGeom>
              <a:rect b="b" l="l" r="r" t="t"/>
              <a:pathLst>
                <a:path extrusionOk="0" h="24013" w="28059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74" name="Google Shape;6074;p47"/>
            <p:cNvSpPr/>
            <p:nvPr/>
          </p:nvSpPr>
          <p:spPr>
            <a:xfrm>
              <a:off x="11994342" y="3389163"/>
              <a:ext cx="23638" cy="14357"/>
            </a:xfrm>
            <a:custGeom>
              <a:rect b="b" l="l" r="r" t="t"/>
              <a:pathLst>
                <a:path extrusionOk="0" h="14357" w="23638">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75" name="Google Shape;6075;p47"/>
            <p:cNvSpPr/>
            <p:nvPr/>
          </p:nvSpPr>
          <p:spPr>
            <a:xfrm>
              <a:off x="11994345" y="3243175"/>
              <a:ext cx="23638" cy="159659"/>
            </a:xfrm>
            <a:custGeom>
              <a:rect b="b" l="l" r="r" t="t"/>
              <a:pathLst>
                <a:path extrusionOk="0" h="159659" w="23638">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76" name="Google Shape;6076;p47"/>
            <p:cNvSpPr/>
            <p:nvPr/>
          </p:nvSpPr>
          <p:spPr>
            <a:xfrm>
              <a:off x="9722005" y="2722738"/>
              <a:ext cx="78045" cy="24025"/>
            </a:xfrm>
            <a:custGeom>
              <a:rect b="b" l="l" r="r" t="t"/>
              <a:pathLst>
                <a:path extrusionOk="0" h="24025" w="7804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77" name="Google Shape;6077;p47"/>
            <p:cNvSpPr/>
            <p:nvPr/>
          </p:nvSpPr>
          <p:spPr>
            <a:xfrm>
              <a:off x="9787319" y="2722716"/>
              <a:ext cx="17305" cy="24048"/>
            </a:xfrm>
            <a:custGeom>
              <a:rect b="b" l="l" r="r" t="t"/>
              <a:pathLst>
                <a:path extrusionOk="0" h="24048" w="17305">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78" name="Google Shape;6078;p47"/>
            <p:cNvSpPr/>
            <p:nvPr/>
          </p:nvSpPr>
          <p:spPr>
            <a:xfrm>
              <a:off x="9793189" y="2722878"/>
              <a:ext cx="37104" cy="23886"/>
            </a:xfrm>
            <a:custGeom>
              <a:rect b="b" l="l" r="r" t="t"/>
              <a:pathLst>
                <a:path extrusionOk="0" h="23886" w="37104">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79" name="Google Shape;6079;p47"/>
            <p:cNvSpPr/>
            <p:nvPr/>
          </p:nvSpPr>
          <p:spPr>
            <a:xfrm>
              <a:off x="11540899" y="4857810"/>
              <a:ext cx="653136" cy="4319"/>
            </a:xfrm>
            <a:custGeom>
              <a:rect b="b" l="l" r="r" t="t"/>
              <a:pathLst>
                <a:path extrusionOk="0" h="4319" w="653136">
                  <a:moveTo>
                    <a:pt x="0" y="2160"/>
                  </a:moveTo>
                  <a:lnTo>
                    <a:pt x="0" y="4320"/>
                  </a:lnTo>
                  <a:lnTo>
                    <a:pt x="653136" y="4320"/>
                  </a:lnTo>
                  <a:lnTo>
                    <a:pt x="653136" y="0"/>
                  </a:lnTo>
                  <a:lnTo>
                    <a:pt x="0" y="0"/>
                  </a:lnTo>
                  <a:cubicBezTo>
                    <a:pt x="64" y="724"/>
                    <a:pt x="64" y="1436"/>
                    <a:pt x="0"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80" name="Google Shape;6080;p47"/>
            <p:cNvSpPr/>
            <p:nvPr/>
          </p:nvSpPr>
          <p:spPr>
            <a:xfrm>
              <a:off x="11411537" y="4857794"/>
              <a:ext cx="106235" cy="4335"/>
            </a:xfrm>
            <a:custGeom>
              <a:rect b="b" l="l" r="r" t="t"/>
              <a:pathLst>
                <a:path extrusionOk="0" h="4335" w="1062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81" name="Google Shape;6081;p47"/>
            <p:cNvSpPr/>
            <p:nvPr/>
          </p:nvSpPr>
          <p:spPr>
            <a:xfrm>
              <a:off x="11298286" y="4578031"/>
              <a:ext cx="633604" cy="24013"/>
            </a:xfrm>
            <a:custGeom>
              <a:rect b="b" l="l" r="r" t="t"/>
              <a:pathLst>
                <a:path extrusionOk="0" h="24013" w="633604">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82" name="Google Shape;6082;p47"/>
            <p:cNvSpPr/>
            <p:nvPr/>
          </p:nvSpPr>
          <p:spPr>
            <a:xfrm>
              <a:off x="11237330" y="2249083"/>
              <a:ext cx="23381" cy="1152403"/>
            </a:xfrm>
            <a:custGeom>
              <a:rect b="b" l="l" r="r" t="t"/>
              <a:pathLst>
                <a:path extrusionOk="0" h="1152403" w="23381">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83" name="Google Shape;6083;p47"/>
            <p:cNvSpPr/>
            <p:nvPr/>
          </p:nvSpPr>
          <p:spPr>
            <a:xfrm>
              <a:off x="10831549" y="5675738"/>
              <a:ext cx="115050" cy="314022"/>
            </a:xfrm>
            <a:custGeom>
              <a:rect b="b" l="l" r="r" t="t"/>
              <a:pathLst>
                <a:path extrusionOk="0" h="314022" w="115050">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84" name="Google Shape;6084;p47"/>
            <p:cNvSpPr/>
            <p:nvPr/>
          </p:nvSpPr>
          <p:spPr>
            <a:xfrm>
              <a:off x="9030900" y="4847900"/>
              <a:ext cx="23508" cy="649005"/>
            </a:xfrm>
            <a:custGeom>
              <a:rect b="b" l="l" r="r" t="t"/>
              <a:pathLst>
                <a:path extrusionOk="0" h="649005" w="23508">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85" name="Google Shape;6085;p47"/>
            <p:cNvSpPr/>
            <p:nvPr/>
          </p:nvSpPr>
          <p:spPr>
            <a:xfrm>
              <a:off x="11517766" y="4848076"/>
              <a:ext cx="23434" cy="1122369"/>
            </a:xfrm>
            <a:custGeom>
              <a:rect b="b" l="l" r="r" t="t"/>
              <a:pathLst>
                <a:path extrusionOk="0" h="1122369" w="23434">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86" name="Google Shape;6086;p47"/>
            <p:cNvSpPr/>
            <p:nvPr/>
          </p:nvSpPr>
          <p:spPr>
            <a:xfrm>
              <a:off x="7986137" y="2676502"/>
              <a:ext cx="23380" cy="37862"/>
            </a:xfrm>
            <a:custGeom>
              <a:rect b="b" l="l" r="r" t="t"/>
              <a:pathLst>
                <a:path extrusionOk="0" h="37862" w="23380">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87" name="Google Shape;6087;p47"/>
            <p:cNvSpPr/>
            <p:nvPr/>
          </p:nvSpPr>
          <p:spPr>
            <a:xfrm>
              <a:off x="11517814" y="5957968"/>
              <a:ext cx="85966" cy="143600"/>
            </a:xfrm>
            <a:custGeom>
              <a:rect b="b" l="l" r="r" t="t"/>
              <a:pathLst>
                <a:path extrusionOk="0" h="143600" w="85966">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grpSp>
      <p:sp>
        <p:nvSpPr>
          <p:cNvPr id="6088" name="Google Shape;6088;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9" name="Google Shape;6089;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0" name="Google Shape;6090;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eam 8up">
  <p:cSld name="18_Team 8up">
    <p:spTree>
      <p:nvGrpSpPr>
        <p:cNvPr id="6091" name="Shape 6091"/>
        <p:cNvGrpSpPr/>
        <p:nvPr/>
      </p:nvGrpSpPr>
      <p:grpSpPr>
        <a:xfrm>
          <a:off x="0" y="0"/>
          <a:ext cx="0" cy="0"/>
          <a:chOff x="0" y="0"/>
          <a:chExt cx="0" cy="0"/>
        </a:xfrm>
      </p:grpSpPr>
      <p:sp>
        <p:nvSpPr>
          <p:cNvPr id="6092" name="Google Shape;6092;p48"/>
          <p:cNvSpPr/>
          <p:nvPr/>
        </p:nvSpPr>
        <p:spPr>
          <a:xfrm>
            <a:off x="941832" y="1799082"/>
            <a:ext cx="1920240" cy="155448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093" name="Google Shape;6093;p48"/>
          <p:cNvSpPr/>
          <p:nvPr>
            <p:ph idx="2" type="pic"/>
          </p:nvPr>
        </p:nvSpPr>
        <p:spPr>
          <a:xfrm>
            <a:off x="1056132" y="1913382"/>
            <a:ext cx="1691640" cy="1325880"/>
          </a:xfrm>
          <a:prstGeom prst="rect">
            <a:avLst/>
          </a:prstGeom>
          <a:solidFill>
            <a:schemeClr val="accent6"/>
          </a:solidFill>
          <a:ln>
            <a:noFill/>
          </a:ln>
        </p:spPr>
      </p:sp>
      <p:sp>
        <p:nvSpPr>
          <p:cNvPr id="6094" name="Google Shape;6094;p48"/>
          <p:cNvSpPr/>
          <p:nvPr/>
        </p:nvSpPr>
        <p:spPr>
          <a:xfrm>
            <a:off x="3740155" y="1799082"/>
            <a:ext cx="1920240" cy="155448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095" name="Google Shape;6095;p48"/>
          <p:cNvSpPr/>
          <p:nvPr>
            <p:ph idx="3" type="pic"/>
          </p:nvPr>
        </p:nvSpPr>
        <p:spPr>
          <a:xfrm>
            <a:off x="3854455" y="1913382"/>
            <a:ext cx="1691640" cy="1325880"/>
          </a:xfrm>
          <a:prstGeom prst="rect">
            <a:avLst/>
          </a:prstGeom>
          <a:solidFill>
            <a:schemeClr val="accent6"/>
          </a:solidFill>
          <a:ln>
            <a:noFill/>
          </a:ln>
        </p:spPr>
      </p:sp>
      <p:sp>
        <p:nvSpPr>
          <p:cNvPr id="6096" name="Google Shape;6096;p48"/>
          <p:cNvSpPr/>
          <p:nvPr/>
        </p:nvSpPr>
        <p:spPr>
          <a:xfrm>
            <a:off x="6538478" y="1799082"/>
            <a:ext cx="1920240" cy="155448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097" name="Google Shape;6097;p48"/>
          <p:cNvSpPr/>
          <p:nvPr>
            <p:ph idx="4" type="pic"/>
          </p:nvPr>
        </p:nvSpPr>
        <p:spPr>
          <a:xfrm>
            <a:off x="6652778" y="1913382"/>
            <a:ext cx="1691640" cy="1325880"/>
          </a:xfrm>
          <a:prstGeom prst="rect">
            <a:avLst/>
          </a:prstGeom>
          <a:solidFill>
            <a:schemeClr val="accent6"/>
          </a:solidFill>
          <a:ln>
            <a:noFill/>
          </a:ln>
        </p:spPr>
      </p:sp>
      <p:sp>
        <p:nvSpPr>
          <p:cNvPr id="6098" name="Google Shape;6098;p48"/>
          <p:cNvSpPr/>
          <p:nvPr/>
        </p:nvSpPr>
        <p:spPr>
          <a:xfrm>
            <a:off x="9336802" y="1799082"/>
            <a:ext cx="1920240" cy="155448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099" name="Google Shape;6099;p48"/>
          <p:cNvSpPr/>
          <p:nvPr>
            <p:ph idx="5" type="pic"/>
          </p:nvPr>
        </p:nvSpPr>
        <p:spPr>
          <a:xfrm>
            <a:off x="9451102" y="1913382"/>
            <a:ext cx="1691640" cy="1325880"/>
          </a:xfrm>
          <a:prstGeom prst="rect">
            <a:avLst/>
          </a:prstGeom>
          <a:solidFill>
            <a:schemeClr val="accent6"/>
          </a:solidFill>
          <a:ln>
            <a:noFill/>
          </a:ln>
        </p:spPr>
      </p:sp>
      <p:sp>
        <p:nvSpPr>
          <p:cNvPr id="6100" name="Google Shape;6100;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01" name="Google Shape;6101;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2" name="Google Shape;6102;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03" name="Google Shape;6103;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104" name="Google Shape;6104;p48"/>
          <p:cNvSpPr txBox="1"/>
          <p:nvPr>
            <p:ph idx="1" type="body"/>
          </p:nvPr>
        </p:nvSpPr>
        <p:spPr>
          <a:xfrm>
            <a:off x="941832" y="3443293"/>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05" name="Google Shape;6105;p48"/>
          <p:cNvSpPr txBox="1"/>
          <p:nvPr>
            <p:ph idx="6" type="body"/>
          </p:nvPr>
        </p:nvSpPr>
        <p:spPr>
          <a:xfrm>
            <a:off x="941832" y="3691331"/>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06" name="Google Shape;6106;p48"/>
          <p:cNvSpPr txBox="1"/>
          <p:nvPr>
            <p:ph idx="7" type="body"/>
          </p:nvPr>
        </p:nvSpPr>
        <p:spPr>
          <a:xfrm>
            <a:off x="3739896" y="3447288"/>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07" name="Google Shape;6107;p48"/>
          <p:cNvSpPr txBox="1"/>
          <p:nvPr>
            <p:ph idx="8" type="body"/>
          </p:nvPr>
        </p:nvSpPr>
        <p:spPr>
          <a:xfrm>
            <a:off x="3739896" y="3695369"/>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08" name="Google Shape;6108;p48"/>
          <p:cNvSpPr txBox="1"/>
          <p:nvPr>
            <p:ph idx="9" type="body"/>
          </p:nvPr>
        </p:nvSpPr>
        <p:spPr>
          <a:xfrm>
            <a:off x="6537960" y="3447288"/>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09" name="Google Shape;6109;p48"/>
          <p:cNvSpPr txBox="1"/>
          <p:nvPr>
            <p:ph idx="13" type="body"/>
          </p:nvPr>
        </p:nvSpPr>
        <p:spPr>
          <a:xfrm>
            <a:off x="6537960" y="3695369"/>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10" name="Google Shape;6110;p48"/>
          <p:cNvSpPr txBox="1"/>
          <p:nvPr>
            <p:ph idx="14" type="body"/>
          </p:nvPr>
        </p:nvSpPr>
        <p:spPr>
          <a:xfrm>
            <a:off x="9336024" y="3447288"/>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11" name="Google Shape;6111;p48"/>
          <p:cNvSpPr txBox="1"/>
          <p:nvPr>
            <p:ph idx="15" type="body"/>
          </p:nvPr>
        </p:nvSpPr>
        <p:spPr>
          <a:xfrm>
            <a:off x="9336024" y="3695369"/>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12" name="Google Shape;6112;p48"/>
          <p:cNvSpPr txBox="1"/>
          <p:nvPr>
            <p:ph idx="16" type="body"/>
          </p:nvPr>
        </p:nvSpPr>
        <p:spPr>
          <a:xfrm>
            <a:off x="941832" y="5745281"/>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13" name="Google Shape;6113;p48"/>
          <p:cNvSpPr txBox="1"/>
          <p:nvPr>
            <p:ph idx="17" type="body"/>
          </p:nvPr>
        </p:nvSpPr>
        <p:spPr>
          <a:xfrm>
            <a:off x="941832" y="5987343"/>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14" name="Google Shape;6114;p48"/>
          <p:cNvSpPr txBox="1"/>
          <p:nvPr>
            <p:ph idx="18" type="body"/>
          </p:nvPr>
        </p:nvSpPr>
        <p:spPr>
          <a:xfrm>
            <a:off x="3739896" y="5741239"/>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15" name="Google Shape;6115;p48"/>
          <p:cNvSpPr txBox="1"/>
          <p:nvPr>
            <p:ph idx="19" type="body"/>
          </p:nvPr>
        </p:nvSpPr>
        <p:spPr>
          <a:xfrm>
            <a:off x="3739896" y="5989320"/>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16" name="Google Shape;6116;p48"/>
          <p:cNvSpPr txBox="1"/>
          <p:nvPr>
            <p:ph idx="20" type="body"/>
          </p:nvPr>
        </p:nvSpPr>
        <p:spPr>
          <a:xfrm>
            <a:off x="6537960" y="5741239"/>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17" name="Google Shape;6117;p48"/>
          <p:cNvSpPr txBox="1"/>
          <p:nvPr>
            <p:ph idx="21" type="body"/>
          </p:nvPr>
        </p:nvSpPr>
        <p:spPr>
          <a:xfrm>
            <a:off x="6537960" y="5989320"/>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18" name="Google Shape;6118;p48"/>
          <p:cNvSpPr txBox="1"/>
          <p:nvPr>
            <p:ph idx="22" type="body"/>
          </p:nvPr>
        </p:nvSpPr>
        <p:spPr>
          <a:xfrm>
            <a:off x="9336024" y="5741239"/>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19" name="Google Shape;6119;p48"/>
          <p:cNvSpPr txBox="1"/>
          <p:nvPr>
            <p:ph idx="23" type="body"/>
          </p:nvPr>
        </p:nvSpPr>
        <p:spPr>
          <a:xfrm>
            <a:off x="9336024" y="5989320"/>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20" name="Google Shape;6120;p48"/>
          <p:cNvSpPr/>
          <p:nvPr/>
        </p:nvSpPr>
        <p:spPr>
          <a:xfrm>
            <a:off x="941832" y="4113657"/>
            <a:ext cx="1920240" cy="155448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121" name="Google Shape;6121;p48"/>
          <p:cNvSpPr/>
          <p:nvPr>
            <p:ph idx="24" type="pic"/>
          </p:nvPr>
        </p:nvSpPr>
        <p:spPr>
          <a:xfrm>
            <a:off x="1056132" y="4227957"/>
            <a:ext cx="1691640" cy="1325880"/>
          </a:xfrm>
          <a:prstGeom prst="rect">
            <a:avLst/>
          </a:prstGeom>
          <a:solidFill>
            <a:schemeClr val="accent6"/>
          </a:solidFill>
          <a:ln>
            <a:noFill/>
          </a:ln>
        </p:spPr>
      </p:sp>
      <p:sp>
        <p:nvSpPr>
          <p:cNvPr id="6122" name="Google Shape;6122;p48"/>
          <p:cNvSpPr/>
          <p:nvPr/>
        </p:nvSpPr>
        <p:spPr>
          <a:xfrm>
            <a:off x="3739896" y="4113657"/>
            <a:ext cx="1920240" cy="155448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123" name="Google Shape;6123;p48"/>
          <p:cNvSpPr/>
          <p:nvPr>
            <p:ph idx="25" type="pic"/>
          </p:nvPr>
        </p:nvSpPr>
        <p:spPr>
          <a:xfrm>
            <a:off x="3854196" y="4227957"/>
            <a:ext cx="1691640" cy="1325880"/>
          </a:xfrm>
          <a:prstGeom prst="rect">
            <a:avLst/>
          </a:prstGeom>
          <a:solidFill>
            <a:schemeClr val="accent6"/>
          </a:solidFill>
          <a:ln>
            <a:noFill/>
          </a:ln>
        </p:spPr>
      </p:sp>
      <p:sp>
        <p:nvSpPr>
          <p:cNvPr id="6124" name="Google Shape;6124;p48"/>
          <p:cNvSpPr/>
          <p:nvPr/>
        </p:nvSpPr>
        <p:spPr>
          <a:xfrm>
            <a:off x="6537960" y="4113657"/>
            <a:ext cx="1920240" cy="155448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125" name="Google Shape;6125;p48"/>
          <p:cNvSpPr/>
          <p:nvPr>
            <p:ph idx="26" type="pic"/>
          </p:nvPr>
        </p:nvSpPr>
        <p:spPr>
          <a:xfrm>
            <a:off x="6652260" y="4227957"/>
            <a:ext cx="1691640" cy="1325880"/>
          </a:xfrm>
          <a:prstGeom prst="rect">
            <a:avLst/>
          </a:prstGeom>
          <a:solidFill>
            <a:schemeClr val="accent6"/>
          </a:solidFill>
          <a:ln>
            <a:noFill/>
          </a:ln>
        </p:spPr>
      </p:sp>
      <p:sp>
        <p:nvSpPr>
          <p:cNvPr id="6126" name="Google Shape;6126;p48"/>
          <p:cNvSpPr/>
          <p:nvPr/>
        </p:nvSpPr>
        <p:spPr>
          <a:xfrm>
            <a:off x="9336024" y="4113657"/>
            <a:ext cx="1920240" cy="155448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127" name="Google Shape;6127;p48"/>
          <p:cNvSpPr/>
          <p:nvPr>
            <p:ph idx="27" type="pic"/>
          </p:nvPr>
        </p:nvSpPr>
        <p:spPr>
          <a:xfrm>
            <a:off x="9450324" y="4227957"/>
            <a:ext cx="1691640" cy="1325880"/>
          </a:xfrm>
          <a:prstGeom prst="rect">
            <a:avLst/>
          </a:prstGeom>
          <a:solidFill>
            <a:schemeClr val="accent6"/>
          </a:solid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28" name="Shape 6128"/>
        <p:cNvGrpSpPr/>
        <p:nvPr/>
      </p:nvGrpSpPr>
      <p:grpSpPr>
        <a:xfrm>
          <a:off x="0" y="0"/>
          <a:ext cx="0" cy="0"/>
          <a:chOff x="0" y="0"/>
          <a:chExt cx="0" cy="0"/>
        </a:xfrm>
      </p:grpSpPr>
      <p:sp>
        <p:nvSpPr>
          <p:cNvPr id="6129" name="Google Shape;6129;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30" name="Google Shape;6130;p4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31" name="Google Shape;6131;p4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32" name="Google Shape;613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35" name="Shape 6135"/>
        <p:cNvGrpSpPr/>
        <p:nvPr/>
      </p:nvGrpSpPr>
      <p:grpSpPr>
        <a:xfrm>
          <a:off x="0" y="0"/>
          <a:ext cx="0" cy="0"/>
          <a:chOff x="0" y="0"/>
          <a:chExt cx="0" cy="0"/>
        </a:xfrm>
      </p:grpSpPr>
      <p:sp>
        <p:nvSpPr>
          <p:cNvPr id="6136" name="Google Shape;6136;p5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37" name="Google Shape;6137;p5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38" name="Google Shape;6138;p5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139" name="Google Shape;6139;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1" name="Google Shape;6141;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Section Header">
  <p:cSld name="7_Section Header">
    <p:spTree>
      <p:nvGrpSpPr>
        <p:cNvPr id="1369" name="Shape 1369"/>
        <p:cNvGrpSpPr/>
        <p:nvPr/>
      </p:nvGrpSpPr>
      <p:grpSpPr>
        <a:xfrm>
          <a:off x="0" y="0"/>
          <a:ext cx="0" cy="0"/>
          <a:chOff x="0" y="0"/>
          <a:chExt cx="0" cy="0"/>
        </a:xfrm>
      </p:grpSpPr>
      <p:sp>
        <p:nvSpPr>
          <p:cNvPr id="1370" name="Google Shape;1370;p30"/>
          <p:cNvSpPr txBox="1"/>
          <p:nvPr>
            <p:ph type="title"/>
          </p:nvPr>
        </p:nvSpPr>
        <p:spPr>
          <a:xfrm>
            <a:off x="831850" y="4672584"/>
            <a:ext cx="10515600" cy="129941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descr="abstract colorful illustration of buildings&#10;" id="1371" name="Google Shape;1371;p30"/>
          <p:cNvGrpSpPr/>
          <p:nvPr/>
        </p:nvGrpSpPr>
        <p:grpSpPr>
          <a:xfrm>
            <a:off x="0" y="-381"/>
            <a:ext cx="12186284" cy="5038304"/>
            <a:chOff x="0" y="-381"/>
            <a:chExt cx="12186284" cy="5038304"/>
          </a:xfrm>
        </p:grpSpPr>
        <p:sp>
          <p:nvSpPr>
            <p:cNvPr id="1372" name="Google Shape;1372;p30"/>
            <p:cNvSpPr/>
            <p:nvPr/>
          </p:nvSpPr>
          <p:spPr>
            <a:xfrm>
              <a:off x="9255985" y="867310"/>
              <a:ext cx="48247" cy="41518"/>
            </a:xfrm>
            <a:custGeom>
              <a:rect b="b" l="l" r="r" t="t"/>
              <a:pathLst>
                <a:path extrusionOk="0" h="41518" w="48247">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73" name="Google Shape;1373;p30"/>
            <p:cNvSpPr/>
            <p:nvPr/>
          </p:nvSpPr>
          <p:spPr>
            <a:xfrm>
              <a:off x="7488587" y="61578"/>
              <a:ext cx="673440" cy="196544"/>
            </a:xfrm>
            <a:custGeom>
              <a:rect b="b" l="l" r="r" t="t"/>
              <a:pathLst>
                <a:path extrusionOk="0" h="196544" w="673440">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74" name="Google Shape;1374;p30"/>
            <p:cNvSpPr/>
            <p:nvPr/>
          </p:nvSpPr>
          <p:spPr>
            <a:xfrm>
              <a:off x="7455321" y="78337"/>
              <a:ext cx="52819" cy="59039"/>
            </a:xfrm>
            <a:custGeom>
              <a:rect b="b" l="l" r="r" t="t"/>
              <a:pathLst>
                <a:path extrusionOk="0" h="59039" w="52819">
                  <a:moveTo>
                    <a:pt x="0" y="43042"/>
                  </a:moveTo>
                  <a:lnTo>
                    <a:pt x="52819" y="59040"/>
                  </a:lnTo>
                  <a:lnTo>
                    <a:pt x="52819" y="0"/>
                  </a:lnTo>
                  <a:lnTo>
                    <a:pt x="0" y="43042"/>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75" name="Google Shape;1375;p30"/>
            <p:cNvSpPr/>
            <p:nvPr/>
          </p:nvSpPr>
          <p:spPr>
            <a:xfrm>
              <a:off x="9859719" y="4389884"/>
              <a:ext cx="952261" cy="268535"/>
            </a:xfrm>
            <a:custGeom>
              <a:rect b="b" l="l" r="r" t="t"/>
              <a:pathLst>
                <a:path extrusionOk="0" h="268535" w="952261">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76" name="Google Shape;1376;p30"/>
            <p:cNvSpPr/>
            <p:nvPr/>
          </p:nvSpPr>
          <p:spPr>
            <a:xfrm>
              <a:off x="8608447" y="3870208"/>
              <a:ext cx="51549" cy="49897"/>
            </a:xfrm>
            <a:custGeom>
              <a:rect b="b" l="l" r="r" t="t"/>
              <a:pathLst>
                <a:path extrusionOk="0" h="49897" w="51549">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77" name="Google Shape;1377;p30"/>
            <p:cNvSpPr/>
            <p:nvPr/>
          </p:nvSpPr>
          <p:spPr>
            <a:xfrm>
              <a:off x="6086476" y="2354602"/>
              <a:ext cx="3458361" cy="1058651"/>
            </a:xfrm>
            <a:custGeom>
              <a:rect b="b" l="l" r="r" t="t"/>
              <a:pathLst>
                <a:path extrusionOk="0" h="1058651" w="345836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78" name="Google Shape;1378;p30"/>
            <p:cNvSpPr/>
            <p:nvPr/>
          </p:nvSpPr>
          <p:spPr>
            <a:xfrm>
              <a:off x="4131800" y="1144733"/>
              <a:ext cx="1399951" cy="1034908"/>
            </a:xfrm>
            <a:custGeom>
              <a:rect b="b" l="l" r="r" t="t"/>
              <a:pathLst>
                <a:path extrusionOk="0" h="1034908" w="1399951">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79" name="Google Shape;1379;p30"/>
            <p:cNvSpPr/>
            <p:nvPr/>
          </p:nvSpPr>
          <p:spPr>
            <a:xfrm>
              <a:off x="4272354" y="2091654"/>
              <a:ext cx="1022221" cy="308021"/>
            </a:xfrm>
            <a:custGeom>
              <a:rect b="b" l="l" r="r" t="t"/>
              <a:pathLst>
                <a:path extrusionOk="0" h="308021" w="10222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80" name="Google Shape;1380;p30"/>
            <p:cNvSpPr/>
            <p:nvPr/>
          </p:nvSpPr>
          <p:spPr>
            <a:xfrm>
              <a:off x="10842707" y="1661743"/>
              <a:ext cx="32250" cy="36185"/>
            </a:xfrm>
            <a:custGeom>
              <a:rect b="b" l="l" r="r" t="t"/>
              <a:pathLst>
                <a:path extrusionOk="0" h="36185" w="32250">
                  <a:moveTo>
                    <a:pt x="0" y="36185"/>
                  </a:moveTo>
                  <a:lnTo>
                    <a:pt x="32250" y="10030"/>
                  </a:lnTo>
                  <a:lnTo>
                    <a:pt x="0" y="0"/>
                  </a:lnTo>
                  <a:lnTo>
                    <a:pt x="0" y="36185"/>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81" name="Google Shape;1381;p30"/>
            <p:cNvSpPr/>
            <p:nvPr/>
          </p:nvSpPr>
          <p:spPr>
            <a:xfrm>
              <a:off x="11963075" y="789480"/>
              <a:ext cx="164677" cy="224731"/>
            </a:xfrm>
            <a:custGeom>
              <a:rect b="b" l="l" r="r" t="t"/>
              <a:pathLst>
                <a:path extrusionOk="0" h="224731" w="164677">
                  <a:moveTo>
                    <a:pt x="0" y="224732"/>
                  </a:moveTo>
                  <a:lnTo>
                    <a:pt x="164677" y="90401"/>
                  </a:lnTo>
                  <a:lnTo>
                    <a:pt x="164677" y="0"/>
                  </a:lnTo>
                  <a:lnTo>
                    <a:pt x="0" y="134331"/>
                  </a:lnTo>
                  <a:lnTo>
                    <a:pt x="0" y="22473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82" name="Google Shape;1382;p30"/>
            <p:cNvSpPr/>
            <p:nvPr/>
          </p:nvSpPr>
          <p:spPr>
            <a:xfrm>
              <a:off x="11042936" y="650197"/>
              <a:ext cx="907315" cy="365284"/>
            </a:xfrm>
            <a:custGeom>
              <a:rect b="b" l="l" r="r" t="t"/>
              <a:pathLst>
                <a:path extrusionOk="0" h="365284" w="907315">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83" name="Google Shape;1383;p30"/>
            <p:cNvSpPr/>
            <p:nvPr/>
          </p:nvSpPr>
          <p:spPr>
            <a:xfrm>
              <a:off x="11048142" y="506216"/>
              <a:ext cx="1074532" cy="409849"/>
            </a:xfrm>
            <a:custGeom>
              <a:rect b="b" l="l" r="r" t="t"/>
              <a:pathLst>
                <a:path extrusionOk="0" h="409849" w="1074532">
                  <a:moveTo>
                    <a:pt x="1074532" y="274249"/>
                  </a:moveTo>
                  <a:lnTo>
                    <a:pt x="166201" y="0"/>
                  </a:lnTo>
                  <a:lnTo>
                    <a:pt x="0" y="135093"/>
                  </a:lnTo>
                  <a:lnTo>
                    <a:pt x="908331" y="409850"/>
                  </a:lnTo>
                  <a:lnTo>
                    <a:pt x="1074532" y="27424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84" name="Google Shape;1384;p30"/>
            <p:cNvSpPr/>
            <p:nvPr/>
          </p:nvSpPr>
          <p:spPr>
            <a:xfrm>
              <a:off x="11748626" y="993135"/>
              <a:ext cx="129507" cy="195275"/>
            </a:xfrm>
            <a:custGeom>
              <a:rect b="b" l="l" r="r" t="t"/>
              <a:pathLst>
                <a:path extrusionOk="0" h="195275" w="129507">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85" name="Google Shape;1385;p30"/>
            <p:cNvSpPr/>
            <p:nvPr/>
          </p:nvSpPr>
          <p:spPr>
            <a:xfrm>
              <a:off x="10786334" y="811953"/>
              <a:ext cx="951499" cy="380647"/>
            </a:xfrm>
            <a:custGeom>
              <a:rect b="b" l="l" r="r" t="t"/>
              <a:pathLst>
                <a:path extrusionOk="0" h="380647" w="951499">
                  <a:moveTo>
                    <a:pt x="0" y="93194"/>
                  </a:moveTo>
                  <a:lnTo>
                    <a:pt x="951499" y="380647"/>
                  </a:lnTo>
                  <a:lnTo>
                    <a:pt x="951499" y="287834"/>
                  </a:lnTo>
                  <a:lnTo>
                    <a:pt x="0" y="0"/>
                  </a:lnTo>
                  <a:lnTo>
                    <a:pt x="0" y="9319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86" name="Google Shape;1386;p30"/>
            <p:cNvSpPr/>
            <p:nvPr/>
          </p:nvSpPr>
          <p:spPr>
            <a:xfrm>
              <a:off x="10793697" y="712411"/>
              <a:ext cx="1075548" cy="378361"/>
            </a:xfrm>
            <a:custGeom>
              <a:rect b="b" l="l" r="r" t="t"/>
              <a:pathLst>
                <a:path extrusionOk="0" h="378361" w="1075548">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87" name="Google Shape;1387;p30"/>
            <p:cNvSpPr/>
            <p:nvPr/>
          </p:nvSpPr>
          <p:spPr>
            <a:xfrm>
              <a:off x="11335725" y="412387"/>
              <a:ext cx="850179" cy="370743"/>
            </a:xfrm>
            <a:custGeom>
              <a:rect b="b" l="l" r="r" t="t"/>
              <a:pathLst>
                <a:path extrusionOk="0" h="370743" w="850179">
                  <a:moveTo>
                    <a:pt x="0" y="93194"/>
                  </a:moveTo>
                  <a:lnTo>
                    <a:pt x="850180" y="370744"/>
                  </a:lnTo>
                  <a:lnTo>
                    <a:pt x="850180" y="277677"/>
                  </a:lnTo>
                  <a:lnTo>
                    <a:pt x="0" y="0"/>
                  </a:lnTo>
                  <a:lnTo>
                    <a:pt x="0" y="93194"/>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88" name="Google Shape;1388;p30"/>
            <p:cNvSpPr/>
            <p:nvPr/>
          </p:nvSpPr>
          <p:spPr>
            <a:xfrm>
              <a:off x="11340677" y="268407"/>
              <a:ext cx="845227" cy="411246"/>
            </a:xfrm>
            <a:custGeom>
              <a:rect b="b" l="l" r="r" t="t"/>
              <a:pathLst>
                <a:path extrusionOk="0" h="411246" w="845227">
                  <a:moveTo>
                    <a:pt x="0" y="135220"/>
                  </a:moveTo>
                  <a:lnTo>
                    <a:pt x="845228" y="411246"/>
                  </a:lnTo>
                  <a:lnTo>
                    <a:pt x="845228" y="221304"/>
                  </a:lnTo>
                  <a:lnTo>
                    <a:pt x="166328" y="0"/>
                  </a:lnTo>
                  <a:lnTo>
                    <a:pt x="0" y="135220"/>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89" name="Google Shape;1389;p30"/>
            <p:cNvSpPr/>
            <p:nvPr/>
          </p:nvSpPr>
          <p:spPr>
            <a:xfrm>
              <a:off x="8815405" y="-1"/>
              <a:ext cx="639793" cy="531230"/>
            </a:xfrm>
            <a:custGeom>
              <a:rect b="b" l="l" r="r" t="t"/>
              <a:pathLst>
                <a:path extrusionOk="0" h="531230" w="639793">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90" name="Google Shape;1390;p30"/>
            <p:cNvSpPr/>
            <p:nvPr/>
          </p:nvSpPr>
          <p:spPr>
            <a:xfrm>
              <a:off x="7524138" y="-1"/>
              <a:ext cx="1808662" cy="443495"/>
            </a:xfrm>
            <a:custGeom>
              <a:rect b="b" l="l" r="r" t="t"/>
              <a:pathLst>
                <a:path extrusionOk="0" h="443495" w="1808662">
                  <a:moveTo>
                    <a:pt x="1284538" y="443496"/>
                  </a:moveTo>
                  <a:lnTo>
                    <a:pt x="1808663" y="0"/>
                  </a:lnTo>
                  <a:lnTo>
                    <a:pt x="67420" y="0"/>
                  </a:lnTo>
                  <a:lnTo>
                    <a:pt x="0" y="54977"/>
                  </a:lnTo>
                  <a:lnTo>
                    <a:pt x="1284538" y="44349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91" name="Google Shape;1391;p30"/>
            <p:cNvSpPr/>
            <p:nvPr/>
          </p:nvSpPr>
          <p:spPr>
            <a:xfrm>
              <a:off x="7518932" y="68815"/>
              <a:ext cx="1285680" cy="460382"/>
            </a:xfrm>
            <a:custGeom>
              <a:rect b="b" l="l" r="r" t="t"/>
              <a:pathLst>
                <a:path extrusionOk="0" h="460382" w="1285680">
                  <a:moveTo>
                    <a:pt x="645253" y="190070"/>
                  </a:moveTo>
                  <a:lnTo>
                    <a:pt x="0" y="0"/>
                  </a:lnTo>
                  <a:lnTo>
                    <a:pt x="0" y="71863"/>
                  </a:lnTo>
                  <a:lnTo>
                    <a:pt x="1285681" y="460383"/>
                  </a:lnTo>
                  <a:lnTo>
                    <a:pt x="1285681" y="383821"/>
                  </a:lnTo>
                  <a:lnTo>
                    <a:pt x="645253" y="19007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92" name="Google Shape;1392;p30"/>
            <p:cNvSpPr/>
            <p:nvPr/>
          </p:nvSpPr>
          <p:spPr>
            <a:xfrm>
              <a:off x="10967390" y="-1"/>
              <a:ext cx="234383" cy="190704"/>
            </a:xfrm>
            <a:custGeom>
              <a:rect b="b" l="l" r="r" t="t"/>
              <a:pathLst>
                <a:path extrusionOk="0" h="190704" w="234383">
                  <a:moveTo>
                    <a:pt x="0" y="190705"/>
                  </a:moveTo>
                  <a:lnTo>
                    <a:pt x="234384" y="0"/>
                  </a:lnTo>
                  <a:lnTo>
                    <a:pt x="123286" y="0"/>
                  </a:lnTo>
                  <a:lnTo>
                    <a:pt x="0" y="100304"/>
                  </a:lnTo>
                  <a:lnTo>
                    <a:pt x="0" y="190705"/>
                  </a:lnTo>
                  <a:close/>
                </a:path>
              </a:pathLst>
            </a:custGeom>
            <a:solidFill>
              <a:srgbClr val="61B3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93" name="Google Shape;1393;p30"/>
            <p:cNvSpPr/>
            <p:nvPr/>
          </p:nvSpPr>
          <p:spPr>
            <a:xfrm>
              <a:off x="10465485" y="-1"/>
              <a:ext cx="490986" cy="194894"/>
            </a:xfrm>
            <a:custGeom>
              <a:rect b="b" l="l" r="r" t="t"/>
              <a:pathLst>
                <a:path extrusionOk="0" h="194894" w="490986">
                  <a:moveTo>
                    <a:pt x="490986" y="194894"/>
                  </a:moveTo>
                  <a:lnTo>
                    <a:pt x="490986" y="101574"/>
                  </a:lnTo>
                  <a:lnTo>
                    <a:pt x="154266" y="0"/>
                  </a:lnTo>
                  <a:lnTo>
                    <a:pt x="0" y="0"/>
                  </a:lnTo>
                  <a:lnTo>
                    <a:pt x="0" y="46724"/>
                  </a:lnTo>
                  <a:lnTo>
                    <a:pt x="490986" y="19489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94" name="Google Shape;1394;p30"/>
            <p:cNvSpPr/>
            <p:nvPr/>
          </p:nvSpPr>
          <p:spPr>
            <a:xfrm>
              <a:off x="10654032" y="-1"/>
              <a:ext cx="420391" cy="92558"/>
            </a:xfrm>
            <a:custGeom>
              <a:rect b="b" l="l" r="r" t="t"/>
              <a:pathLst>
                <a:path extrusionOk="0" h="92558" w="420391">
                  <a:moveTo>
                    <a:pt x="420392" y="0"/>
                  </a:moveTo>
                  <a:lnTo>
                    <a:pt x="0" y="0"/>
                  </a:lnTo>
                  <a:lnTo>
                    <a:pt x="306629" y="92559"/>
                  </a:lnTo>
                  <a:lnTo>
                    <a:pt x="420392"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95" name="Google Shape;1395;p30"/>
            <p:cNvSpPr/>
            <p:nvPr/>
          </p:nvSpPr>
          <p:spPr>
            <a:xfrm>
              <a:off x="9703802" y="-1"/>
              <a:ext cx="718894" cy="483998"/>
            </a:xfrm>
            <a:custGeom>
              <a:rect b="b" l="l" r="r" t="t"/>
              <a:pathLst>
                <a:path extrusionOk="0" h="483998" w="718894">
                  <a:moveTo>
                    <a:pt x="85195" y="483998"/>
                  </a:moveTo>
                  <a:lnTo>
                    <a:pt x="718894" y="0"/>
                  </a:lnTo>
                  <a:lnTo>
                    <a:pt x="600306" y="0"/>
                  </a:lnTo>
                  <a:lnTo>
                    <a:pt x="0" y="458097"/>
                  </a:lnTo>
                  <a:lnTo>
                    <a:pt x="85195" y="48399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96" name="Google Shape;1396;p30"/>
            <p:cNvSpPr/>
            <p:nvPr/>
          </p:nvSpPr>
          <p:spPr>
            <a:xfrm>
              <a:off x="9160886" y="555860"/>
              <a:ext cx="415059" cy="342811"/>
            </a:xfrm>
            <a:custGeom>
              <a:rect b="b" l="l" r="r" t="t"/>
              <a:pathLst>
                <a:path extrusionOk="0" h="342811" w="415059">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97" name="Google Shape;1397;p30"/>
            <p:cNvSpPr/>
            <p:nvPr/>
          </p:nvSpPr>
          <p:spPr>
            <a:xfrm>
              <a:off x="9287092" y="907051"/>
              <a:ext cx="2896399" cy="899180"/>
            </a:xfrm>
            <a:custGeom>
              <a:rect b="b" l="l" r="r" t="t"/>
              <a:pathLst>
                <a:path extrusionOk="0" h="899180" w="2896399">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98" name="Google Shape;1398;p30"/>
            <p:cNvSpPr/>
            <p:nvPr/>
          </p:nvSpPr>
          <p:spPr>
            <a:xfrm>
              <a:off x="10842707" y="1558138"/>
              <a:ext cx="124302" cy="106144"/>
            </a:xfrm>
            <a:custGeom>
              <a:rect b="b" l="l" r="r" t="t"/>
              <a:pathLst>
                <a:path extrusionOk="0" h="106144" w="124302">
                  <a:moveTo>
                    <a:pt x="41392" y="106144"/>
                  </a:moveTo>
                  <a:lnTo>
                    <a:pt x="124302" y="38344"/>
                  </a:lnTo>
                  <a:lnTo>
                    <a:pt x="0" y="0"/>
                  </a:lnTo>
                  <a:lnTo>
                    <a:pt x="0" y="93194"/>
                  </a:lnTo>
                  <a:lnTo>
                    <a:pt x="41392" y="106144"/>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99" name="Google Shape;1399;p30"/>
            <p:cNvSpPr/>
            <p:nvPr/>
          </p:nvSpPr>
          <p:spPr>
            <a:xfrm>
              <a:off x="6453923" y="90399"/>
              <a:ext cx="2323518" cy="788592"/>
            </a:xfrm>
            <a:custGeom>
              <a:rect b="b" l="l" r="r" t="t"/>
              <a:pathLst>
                <a:path extrusionOk="0" h="788592" w="2323518">
                  <a:moveTo>
                    <a:pt x="0" y="0"/>
                  </a:moveTo>
                  <a:lnTo>
                    <a:pt x="0" y="93194"/>
                  </a:lnTo>
                  <a:lnTo>
                    <a:pt x="2240736" y="788592"/>
                  </a:lnTo>
                  <a:lnTo>
                    <a:pt x="2323519" y="721173"/>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00" name="Google Shape;1400;p30"/>
            <p:cNvSpPr/>
            <p:nvPr/>
          </p:nvSpPr>
          <p:spPr>
            <a:xfrm>
              <a:off x="6459001" y="-1"/>
              <a:ext cx="3828346" cy="868454"/>
            </a:xfrm>
            <a:custGeom>
              <a:rect b="b" l="l" r="r" t="t"/>
              <a:pathLst>
                <a:path extrusionOk="0" h="868454" w="3828346">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01" name="Google Shape;1401;p30"/>
            <p:cNvSpPr/>
            <p:nvPr/>
          </p:nvSpPr>
          <p:spPr>
            <a:xfrm>
              <a:off x="7362634" y="-1"/>
              <a:ext cx="212798" cy="117825"/>
            </a:xfrm>
            <a:custGeom>
              <a:rect b="b" l="l" r="r" t="t"/>
              <a:pathLst>
                <a:path extrusionOk="0" h="117825" w="212798">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02" name="Google Shape;1402;p30"/>
            <p:cNvSpPr/>
            <p:nvPr/>
          </p:nvSpPr>
          <p:spPr>
            <a:xfrm>
              <a:off x="10803728" y="1747446"/>
              <a:ext cx="1265872" cy="808018"/>
            </a:xfrm>
            <a:custGeom>
              <a:rect b="b" l="l" r="r" t="t"/>
              <a:pathLst>
                <a:path extrusionOk="0" h="808018" w="1265872">
                  <a:moveTo>
                    <a:pt x="0" y="0"/>
                  </a:moveTo>
                  <a:lnTo>
                    <a:pt x="0" y="75926"/>
                  </a:lnTo>
                  <a:lnTo>
                    <a:pt x="0" y="403882"/>
                  </a:lnTo>
                  <a:lnTo>
                    <a:pt x="1265873" y="808018"/>
                  </a:lnTo>
                  <a:lnTo>
                    <a:pt x="1265873" y="404644"/>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03" name="Google Shape;1403;p30"/>
            <p:cNvSpPr/>
            <p:nvPr/>
          </p:nvSpPr>
          <p:spPr>
            <a:xfrm>
              <a:off x="12080394" y="2155391"/>
              <a:ext cx="105510" cy="435370"/>
            </a:xfrm>
            <a:custGeom>
              <a:rect b="b" l="l" r="r" t="t"/>
              <a:pathLst>
                <a:path extrusionOk="0" h="435370" w="105510">
                  <a:moveTo>
                    <a:pt x="0" y="403501"/>
                  </a:moveTo>
                  <a:lnTo>
                    <a:pt x="105511" y="435370"/>
                  </a:lnTo>
                  <a:lnTo>
                    <a:pt x="105511" y="31869"/>
                  </a:lnTo>
                  <a:lnTo>
                    <a:pt x="0" y="0"/>
                  </a:lnTo>
                  <a:lnTo>
                    <a:pt x="0" y="403501"/>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04" name="Google Shape;1404;p30"/>
            <p:cNvSpPr/>
            <p:nvPr/>
          </p:nvSpPr>
          <p:spPr>
            <a:xfrm>
              <a:off x="10808679" y="1492369"/>
              <a:ext cx="1377225" cy="650579"/>
            </a:xfrm>
            <a:custGeom>
              <a:rect b="b" l="l" r="r" t="t"/>
              <a:pathLst>
                <a:path extrusionOk="0" h="650579" w="1377225">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05" name="Google Shape;1405;p30"/>
            <p:cNvSpPr/>
            <p:nvPr/>
          </p:nvSpPr>
          <p:spPr>
            <a:xfrm>
              <a:off x="12085599" y="2064991"/>
              <a:ext cx="100305" cy="111985"/>
            </a:xfrm>
            <a:custGeom>
              <a:rect b="b" l="l" r="r" t="t"/>
              <a:pathLst>
                <a:path extrusionOk="0" h="111985" w="100305">
                  <a:moveTo>
                    <a:pt x="100305" y="111985"/>
                  </a:moveTo>
                  <a:lnTo>
                    <a:pt x="100305" y="0"/>
                  </a:lnTo>
                  <a:lnTo>
                    <a:pt x="0" y="81640"/>
                  </a:lnTo>
                  <a:lnTo>
                    <a:pt x="100305" y="111985"/>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06" name="Google Shape;1406;p30"/>
            <p:cNvSpPr/>
            <p:nvPr/>
          </p:nvSpPr>
          <p:spPr>
            <a:xfrm>
              <a:off x="10467389" y="1392319"/>
              <a:ext cx="362748" cy="651848"/>
            </a:xfrm>
            <a:custGeom>
              <a:rect b="b" l="l" r="r" t="t"/>
              <a:pathLst>
                <a:path extrusionOk="0" h="651848" w="3627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07" name="Google Shape;1407;p30"/>
            <p:cNvSpPr/>
            <p:nvPr/>
          </p:nvSpPr>
          <p:spPr>
            <a:xfrm>
              <a:off x="8503317" y="1051920"/>
              <a:ext cx="1955057" cy="995040"/>
            </a:xfrm>
            <a:custGeom>
              <a:rect b="b" l="l" r="r" t="t"/>
              <a:pathLst>
                <a:path extrusionOk="0" h="995040" w="1955057">
                  <a:moveTo>
                    <a:pt x="0" y="403882"/>
                  </a:moveTo>
                  <a:lnTo>
                    <a:pt x="1955058" y="995041"/>
                  </a:lnTo>
                  <a:lnTo>
                    <a:pt x="1955058" y="591159"/>
                  </a:lnTo>
                  <a:lnTo>
                    <a:pt x="0" y="0"/>
                  </a:lnTo>
                  <a:lnTo>
                    <a:pt x="0" y="40388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08" name="Google Shape;1408;p30"/>
            <p:cNvSpPr/>
            <p:nvPr/>
          </p:nvSpPr>
          <p:spPr>
            <a:xfrm>
              <a:off x="8509030" y="781354"/>
              <a:ext cx="2316790" cy="852710"/>
            </a:xfrm>
            <a:custGeom>
              <a:rect b="b" l="l" r="r" t="t"/>
              <a:pathLst>
                <a:path extrusionOk="0" h="852710" w="231679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09" name="Google Shape;1409;p30"/>
            <p:cNvSpPr/>
            <p:nvPr/>
          </p:nvSpPr>
          <p:spPr>
            <a:xfrm>
              <a:off x="9732751" y="610964"/>
              <a:ext cx="421407" cy="439052"/>
            </a:xfrm>
            <a:custGeom>
              <a:rect b="b" l="l" r="r" t="t"/>
              <a:pathLst>
                <a:path extrusionOk="0" h="439052" w="421407">
                  <a:moveTo>
                    <a:pt x="0" y="416452"/>
                  </a:moveTo>
                  <a:lnTo>
                    <a:pt x="74657" y="439052"/>
                  </a:lnTo>
                  <a:lnTo>
                    <a:pt x="421408" y="194641"/>
                  </a:lnTo>
                  <a:lnTo>
                    <a:pt x="421408" y="0"/>
                  </a:lnTo>
                  <a:lnTo>
                    <a:pt x="0" y="297230"/>
                  </a:lnTo>
                  <a:lnTo>
                    <a:pt x="0" y="41645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10" name="Google Shape;1410;p30"/>
            <p:cNvSpPr/>
            <p:nvPr/>
          </p:nvSpPr>
          <p:spPr>
            <a:xfrm>
              <a:off x="9314390" y="786178"/>
              <a:ext cx="407568" cy="238063"/>
            </a:xfrm>
            <a:custGeom>
              <a:rect b="b" l="l" r="r" t="t"/>
              <a:pathLst>
                <a:path extrusionOk="0" h="238063" w="407568">
                  <a:moveTo>
                    <a:pt x="0" y="0"/>
                  </a:moveTo>
                  <a:lnTo>
                    <a:pt x="0" y="70594"/>
                  </a:lnTo>
                  <a:lnTo>
                    <a:pt x="0" y="114778"/>
                  </a:lnTo>
                  <a:lnTo>
                    <a:pt x="407569" y="238063"/>
                  </a:lnTo>
                  <a:lnTo>
                    <a:pt x="407569" y="12315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11" name="Google Shape;1411;p30"/>
            <p:cNvSpPr/>
            <p:nvPr/>
          </p:nvSpPr>
          <p:spPr>
            <a:xfrm>
              <a:off x="9319596" y="467618"/>
              <a:ext cx="828594" cy="432703"/>
            </a:xfrm>
            <a:custGeom>
              <a:rect b="b" l="l" r="r" t="t"/>
              <a:pathLst>
                <a:path extrusionOk="0" h="432703" w="828594">
                  <a:moveTo>
                    <a:pt x="0" y="309800"/>
                  </a:moveTo>
                  <a:lnTo>
                    <a:pt x="406806" y="432704"/>
                  </a:lnTo>
                  <a:lnTo>
                    <a:pt x="828595" y="135093"/>
                  </a:lnTo>
                  <a:lnTo>
                    <a:pt x="468894" y="26536"/>
                  </a:lnTo>
                  <a:lnTo>
                    <a:pt x="381032" y="0"/>
                  </a:lnTo>
                  <a:lnTo>
                    <a:pt x="0" y="30980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12" name="Google Shape;1412;p30"/>
            <p:cNvSpPr/>
            <p:nvPr/>
          </p:nvSpPr>
          <p:spPr>
            <a:xfrm>
              <a:off x="7875967" y="739582"/>
              <a:ext cx="125698" cy="192608"/>
            </a:xfrm>
            <a:custGeom>
              <a:rect b="b" l="l" r="r" t="t"/>
              <a:pathLst>
                <a:path extrusionOk="0" h="192608" w="125698">
                  <a:moveTo>
                    <a:pt x="0" y="192609"/>
                  </a:moveTo>
                  <a:lnTo>
                    <a:pt x="125699" y="90401"/>
                  </a:lnTo>
                  <a:lnTo>
                    <a:pt x="125699" y="0"/>
                  </a:lnTo>
                  <a:lnTo>
                    <a:pt x="0" y="102335"/>
                  </a:lnTo>
                  <a:lnTo>
                    <a:pt x="0" y="19260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13" name="Google Shape;1413;p30"/>
            <p:cNvSpPr/>
            <p:nvPr/>
          </p:nvSpPr>
          <p:spPr>
            <a:xfrm>
              <a:off x="6286706" y="366044"/>
              <a:ext cx="1578469" cy="570335"/>
            </a:xfrm>
            <a:custGeom>
              <a:rect b="b" l="l" r="r" t="t"/>
              <a:pathLst>
                <a:path extrusionOk="0" h="570335" w="1578469">
                  <a:moveTo>
                    <a:pt x="0" y="93194"/>
                  </a:moveTo>
                  <a:lnTo>
                    <a:pt x="1578469" y="570336"/>
                  </a:lnTo>
                  <a:lnTo>
                    <a:pt x="1578469" y="477142"/>
                  </a:lnTo>
                  <a:lnTo>
                    <a:pt x="0" y="0"/>
                  </a:lnTo>
                  <a:lnTo>
                    <a:pt x="0" y="9319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14" name="Google Shape;1414;p30"/>
            <p:cNvSpPr/>
            <p:nvPr/>
          </p:nvSpPr>
          <p:spPr>
            <a:xfrm>
              <a:off x="5353235" y="370742"/>
              <a:ext cx="922678" cy="851821"/>
            </a:xfrm>
            <a:custGeom>
              <a:rect b="b" l="l" r="r" t="t"/>
              <a:pathLst>
                <a:path extrusionOk="0" h="851821" w="922678">
                  <a:moveTo>
                    <a:pt x="0" y="796718"/>
                  </a:moveTo>
                  <a:lnTo>
                    <a:pt x="0" y="839379"/>
                  </a:lnTo>
                  <a:lnTo>
                    <a:pt x="40884" y="851822"/>
                  </a:lnTo>
                  <a:lnTo>
                    <a:pt x="922678" y="90020"/>
                  </a:lnTo>
                  <a:lnTo>
                    <a:pt x="922678" y="0"/>
                  </a:lnTo>
                  <a:lnTo>
                    <a:pt x="0" y="796718"/>
                  </a:lnTo>
                  <a:close/>
                </a:path>
              </a:pathLst>
            </a:custGeom>
            <a:solidFill>
              <a:srgbClr val="C5E3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15" name="Google Shape;1415;p30"/>
            <p:cNvSpPr/>
            <p:nvPr/>
          </p:nvSpPr>
          <p:spPr>
            <a:xfrm>
              <a:off x="5066033" y="177752"/>
              <a:ext cx="2930173" cy="981963"/>
            </a:xfrm>
            <a:custGeom>
              <a:rect b="b" l="l" r="r" t="t"/>
              <a:pathLst>
                <a:path extrusionOk="0" h="981963" w="293017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16" name="Google Shape;1416;p30"/>
            <p:cNvSpPr/>
            <p:nvPr/>
          </p:nvSpPr>
          <p:spPr>
            <a:xfrm>
              <a:off x="5059938" y="1085440"/>
              <a:ext cx="281996" cy="148805"/>
            </a:xfrm>
            <a:custGeom>
              <a:rect b="b" l="l" r="r" t="t"/>
              <a:pathLst>
                <a:path extrusionOk="0" h="148805" w="281996">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17" name="Google Shape;1417;p30"/>
            <p:cNvSpPr/>
            <p:nvPr/>
          </p:nvSpPr>
          <p:spPr>
            <a:xfrm>
              <a:off x="9854259" y="2390407"/>
              <a:ext cx="1740226" cy="683844"/>
            </a:xfrm>
            <a:custGeom>
              <a:rect b="b" l="l" r="r" t="t"/>
              <a:pathLst>
                <a:path extrusionOk="0" h="683844" w="1740226">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18" name="Google Shape;1418;p30"/>
            <p:cNvSpPr/>
            <p:nvPr/>
          </p:nvSpPr>
          <p:spPr>
            <a:xfrm>
              <a:off x="11308680" y="2845330"/>
              <a:ext cx="496826" cy="353730"/>
            </a:xfrm>
            <a:custGeom>
              <a:rect b="b" l="l" r="r" t="t"/>
              <a:pathLst>
                <a:path extrusionOk="0" h="353730" w="496826">
                  <a:moveTo>
                    <a:pt x="0" y="312466"/>
                  </a:moveTo>
                  <a:lnTo>
                    <a:pt x="135476" y="353730"/>
                  </a:lnTo>
                  <a:lnTo>
                    <a:pt x="496827" y="59674"/>
                  </a:lnTo>
                  <a:lnTo>
                    <a:pt x="299773" y="0"/>
                  </a:lnTo>
                  <a:lnTo>
                    <a:pt x="0" y="243777"/>
                  </a:lnTo>
                  <a:lnTo>
                    <a:pt x="0" y="312466"/>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19" name="Google Shape;1419;p30"/>
            <p:cNvSpPr/>
            <p:nvPr/>
          </p:nvSpPr>
          <p:spPr>
            <a:xfrm>
              <a:off x="9214974" y="2692716"/>
              <a:ext cx="1411124" cy="930414"/>
            </a:xfrm>
            <a:custGeom>
              <a:rect b="b" l="l" r="r" t="t"/>
              <a:pathLst>
                <a:path extrusionOk="0" h="930414" w="141112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20" name="Google Shape;1420;p30"/>
            <p:cNvSpPr/>
            <p:nvPr/>
          </p:nvSpPr>
          <p:spPr>
            <a:xfrm>
              <a:off x="10636892" y="3122372"/>
              <a:ext cx="407567" cy="588492"/>
            </a:xfrm>
            <a:custGeom>
              <a:rect b="b" l="l" r="r" t="t"/>
              <a:pathLst>
                <a:path extrusionOk="0" h="588492" w="407567">
                  <a:moveTo>
                    <a:pt x="0" y="503044"/>
                  </a:moveTo>
                  <a:lnTo>
                    <a:pt x="407568" y="588492"/>
                  </a:lnTo>
                  <a:lnTo>
                    <a:pt x="407568" y="123158"/>
                  </a:lnTo>
                  <a:lnTo>
                    <a:pt x="0" y="0"/>
                  </a:lnTo>
                  <a:lnTo>
                    <a:pt x="0" y="50304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21" name="Google Shape;1421;p30"/>
            <p:cNvSpPr/>
            <p:nvPr/>
          </p:nvSpPr>
          <p:spPr>
            <a:xfrm>
              <a:off x="9220053" y="2485252"/>
              <a:ext cx="1654777" cy="624804"/>
            </a:xfrm>
            <a:custGeom>
              <a:rect b="b" l="l" r="r" t="t"/>
              <a:pathLst>
                <a:path extrusionOk="0" h="624804" w="1654777">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22" name="Google Shape;1422;p30"/>
            <p:cNvSpPr/>
            <p:nvPr/>
          </p:nvSpPr>
          <p:spPr>
            <a:xfrm>
              <a:off x="10642097" y="2914908"/>
              <a:ext cx="650712" cy="321607"/>
            </a:xfrm>
            <a:custGeom>
              <a:rect b="b" l="l" r="r" t="t"/>
              <a:pathLst>
                <a:path extrusionOk="0" h="321607" w="650712">
                  <a:moveTo>
                    <a:pt x="0" y="198703"/>
                  </a:moveTo>
                  <a:lnTo>
                    <a:pt x="406553" y="321608"/>
                  </a:lnTo>
                  <a:lnTo>
                    <a:pt x="650712" y="122777"/>
                  </a:lnTo>
                  <a:lnTo>
                    <a:pt x="244541" y="0"/>
                  </a:lnTo>
                  <a:lnTo>
                    <a:pt x="0" y="198703"/>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23" name="Google Shape;1423;p30"/>
            <p:cNvSpPr/>
            <p:nvPr/>
          </p:nvSpPr>
          <p:spPr>
            <a:xfrm>
              <a:off x="8690722" y="2310164"/>
              <a:ext cx="243017" cy="805732"/>
            </a:xfrm>
            <a:custGeom>
              <a:rect b="b" l="l" r="r" t="t"/>
              <a:pathLst>
                <a:path extrusionOk="0" h="805732" w="243017">
                  <a:moveTo>
                    <a:pt x="243017" y="608172"/>
                  </a:moveTo>
                  <a:lnTo>
                    <a:pt x="243017" y="153249"/>
                  </a:lnTo>
                  <a:lnTo>
                    <a:pt x="243017" y="0"/>
                  </a:lnTo>
                  <a:lnTo>
                    <a:pt x="0" y="197434"/>
                  </a:lnTo>
                  <a:lnTo>
                    <a:pt x="0" y="805733"/>
                  </a:lnTo>
                  <a:lnTo>
                    <a:pt x="243017" y="60817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24" name="Google Shape;1424;p30"/>
            <p:cNvSpPr/>
            <p:nvPr/>
          </p:nvSpPr>
          <p:spPr>
            <a:xfrm>
              <a:off x="5052701" y="1412507"/>
              <a:ext cx="3627228" cy="1707579"/>
            </a:xfrm>
            <a:custGeom>
              <a:rect b="b" l="l" r="r" t="t"/>
              <a:pathLst>
                <a:path extrusionOk="0" h="1707579" w="3627228">
                  <a:moveTo>
                    <a:pt x="3627229" y="1707580"/>
                  </a:moveTo>
                  <a:lnTo>
                    <a:pt x="3627229" y="1096487"/>
                  </a:lnTo>
                  <a:lnTo>
                    <a:pt x="0" y="0"/>
                  </a:lnTo>
                  <a:lnTo>
                    <a:pt x="0" y="610712"/>
                  </a:lnTo>
                  <a:lnTo>
                    <a:pt x="3627229" y="1707580"/>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25" name="Google Shape;1425;p30"/>
            <p:cNvSpPr/>
            <p:nvPr/>
          </p:nvSpPr>
          <p:spPr>
            <a:xfrm>
              <a:off x="5057780" y="1205043"/>
              <a:ext cx="3870880" cy="1294809"/>
            </a:xfrm>
            <a:custGeom>
              <a:rect b="b" l="l" r="r" t="t"/>
              <a:pathLst>
                <a:path extrusionOk="0" h="1294809" w="3870880">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26" name="Google Shape;1426;p30"/>
            <p:cNvSpPr/>
            <p:nvPr/>
          </p:nvSpPr>
          <p:spPr>
            <a:xfrm>
              <a:off x="4489470" y="1046080"/>
              <a:ext cx="262316" cy="821222"/>
            </a:xfrm>
            <a:custGeom>
              <a:rect b="b" l="l" r="r" t="t"/>
              <a:pathLst>
                <a:path extrusionOk="0" h="821222" w="262316">
                  <a:moveTo>
                    <a:pt x="262316" y="607918"/>
                  </a:moveTo>
                  <a:lnTo>
                    <a:pt x="262316" y="193244"/>
                  </a:lnTo>
                  <a:lnTo>
                    <a:pt x="262316" y="0"/>
                  </a:lnTo>
                  <a:lnTo>
                    <a:pt x="0" y="213305"/>
                  </a:lnTo>
                  <a:lnTo>
                    <a:pt x="0" y="821223"/>
                  </a:lnTo>
                  <a:lnTo>
                    <a:pt x="262316" y="607918"/>
                  </a:lnTo>
                  <a:close/>
                </a:path>
              </a:pathLst>
            </a:custGeom>
            <a:solidFill>
              <a:srgbClr val="F5999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27" name="Google Shape;1427;p30"/>
            <p:cNvSpPr/>
            <p:nvPr/>
          </p:nvSpPr>
          <p:spPr>
            <a:xfrm>
              <a:off x="893094" y="176864"/>
              <a:ext cx="3585583" cy="1694502"/>
            </a:xfrm>
            <a:custGeom>
              <a:rect b="b" l="l" r="r" t="t"/>
              <a:pathLst>
                <a:path extrusionOk="0" h="1694502" w="3585583">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28" name="Google Shape;1428;p30"/>
            <p:cNvSpPr/>
            <p:nvPr/>
          </p:nvSpPr>
          <p:spPr>
            <a:xfrm>
              <a:off x="898300" y="-1"/>
              <a:ext cx="3848280" cy="1251641"/>
            </a:xfrm>
            <a:custGeom>
              <a:rect b="b" l="l" r="r" t="t"/>
              <a:pathLst>
                <a:path extrusionOk="0" h="1251641" w="3848280">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29" name="Google Shape;1429;p30"/>
            <p:cNvSpPr/>
            <p:nvPr/>
          </p:nvSpPr>
          <p:spPr>
            <a:xfrm>
              <a:off x="7764997" y="1699579"/>
              <a:ext cx="1953533" cy="877850"/>
            </a:xfrm>
            <a:custGeom>
              <a:rect b="b" l="l" r="r" t="t"/>
              <a:pathLst>
                <a:path extrusionOk="0" h="877850" w="1953533">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30" name="Google Shape;1430;p30"/>
            <p:cNvSpPr/>
            <p:nvPr/>
          </p:nvSpPr>
          <p:spPr>
            <a:xfrm>
              <a:off x="9730465" y="2028170"/>
              <a:ext cx="320976" cy="560686"/>
            </a:xfrm>
            <a:custGeom>
              <a:rect b="b" l="l" r="r" t="t"/>
              <a:pathLst>
                <a:path extrusionOk="0" h="560686" w="320976">
                  <a:moveTo>
                    <a:pt x="111986" y="560686"/>
                  </a:moveTo>
                  <a:lnTo>
                    <a:pt x="320976" y="390677"/>
                  </a:lnTo>
                  <a:lnTo>
                    <a:pt x="320976" y="0"/>
                  </a:lnTo>
                  <a:lnTo>
                    <a:pt x="0" y="260663"/>
                  </a:lnTo>
                  <a:lnTo>
                    <a:pt x="0" y="526913"/>
                  </a:lnTo>
                  <a:lnTo>
                    <a:pt x="111986" y="56068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31" name="Google Shape;1431;p30"/>
            <p:cNvSpPr/>
            <p:nvPr/>
          </p:nvSpPr>
          <p:spPr>
            <a:xfrm>
              <a:off x="7769313" y="1415935"/>
              <a:ext cx="2277048" cy="865153"/>
            </a:xfrm>
            <a:custGeom>
              <a:rect b="b" l="l" r="r" t="t"/>
              <a:pathLst>
                <a:path extrusionOk="0" h="865153" w="2277048">
                  <a:moveTo>
                    <a:pt x="2277049" y="603220"/>
                  </a:moveTo>
                  <a:lnTo>
                    <a:pt x="281489" y="0"/>
                  </a:lnTo>
                  <a:lnTo>
                    <a:pt x="0" y="274503"/>
                  </a:lnTo>
                  <a:lnTo>
                    <a:pt x="1954549" y="865154"/>
                  </a:lnTo>
                  <a:lnTo>
                    <a:pt x="2277049" y="60322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32" name="Google Shape;1432;p30"/>
            <p:cNvSpPr/>
            <p:nvPr/>
          </p:nvSpPr>
          <p:spPr>
            <a:xfrm>
              <a:off x="7809943" y="2915670"/>
              <a:ext cx="28187" cy="216732"/>
            </a:xfrm>
            <a:custGeom>
              <a:rect b="b" l="l" r="r" t="t"/>
              <a:pathLst>
                <a:path extrusionOk="0" h="216732" w="28187">
                  <a:moveTo>
                    <a:pt x="28187" y="193625"/>
                  </a:moveTo>
                  <a:lnTo>
                    <a:pt x="28187" y="0"/>
                  </a:lnTo>
                  <a:lnTo>
                    <a:pt x="0" y="22854"/>
                  </a:lnTo>
                  <a:lnTo>
                    <a:pt x="0" y="216733"/>
                  </a:lnTo>
                  <a:lnTo>
                    <a:pt x="28187" y="193625"/>
                  </a:lnTo>
                  <a:close/>
                </a:path>
              </a:pathLst>
            </a:custGeom>
            <a:solidFill>
              <a:srgbClr val="F498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33" name="Google Shape;1433;p30"/>
            <p:cNvSpPr/>
            <p:nvPr/>
          </p:nvSpPr>
          <p:spPr>
            <a:xfrm>
              <a:off x="7575814" y="2947285"/>
              <a:ext cx="223337" cy="229683"/>
            </a:xfrm>
            <a:custGeom>
              <a:rect b="b" l="l" r="r" t="t"/>
              <a:pathLst>
                <a:path extrusionOk="0" h="229683" w="223337">
                  <a:moveTo>
                    <a:pt x="223338" y="0"/>
                  </a:moveTo>
                  <a:lnTo>
                    <a:pt x="0" y="181690"/>
                  </a:lnTo>
                  <a:lnTo>
                    <a:pt x="0" y="211400"/>
                  </a:lnTo>
                  <a:lnTo>
                    <a:pt x="179279" y="229683"/>
                  </a:lnTo>
                  <a:lnTo>
                    <a:pt x="223338" y="194006"/>
                  </a:lnTo>
                  <a:lnTo>
                    <a:pt x="223338"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34" name="Google Shape;1434;p30"/>
            <p:cNvSpPr/>
            <p:nvPr/>
          </p:nvSpPr>
          <p:spPr>
            <a:xfrm>
              <a:off x="7398440" y="2808383"/>
              <a:ext cx="433850" cy="122396"/>
            </a:xfrm>
            <a:custGeom>
              <a:rect b="b" l="l" r="r" t="t"/>
              <a:pathLst>
                <a:path extrusionOk="0" h="122396" w="433850">
                  <a:moveTo>
                    <a:pt x="433850" y="98907"/>
                  </a:moveTo>
                  <a:lnTo>
                    <a:pt x="0" y="0"/>
                  </a:lnTo>
                  <a:lnTo>
                    <a:pt x="404902" y="122396"/>
                  </a:lnTo>
                  <a:lnTo>
                    <a:pt x="433850" y="98907"/>
                  </a:lnTo>
                  <a:close/>
                </a:path>
              </a:pathLst>
            </a:custGeom>
            <a:solidFill>
              <a:srgbClr val="C5E3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35" name="Google Shape;1435;p30"/>
            <p:cNvSpPr/>
            <p:nvPr/>
          </p:nvSpPr>
          <p:spPr>
            <a:xfrm>
              <a:off x="7058545" y="2777784"/>
              <a:ext cx="735526" cy="343572"/>
            </a:xfrm>
            <a:custGeom>
              <a:rect b="b" l="l" r="r" t="t"/>
              <a:pathLst>
                <a:path extrusionOk="0" h="343572" w="735526">
                  <a:moveTo>
                    <a:pt x="735527" y="160486"/>
                  </a:moveTo>
                  <a:lnTo>
                    <a:pt x="204165" y="0"/>
                  </a:lnTo>
                  <a:lnTo>
                    <a:pt x="0" y="210511"/>
                  </a:lnTo>
                  <a:lnTo>
                    <a:pt x="510413" y="343573"/>
                  </a:lnTo>
                  <a:lnTo>
                    <a:pt x="735527" y="160486"/>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36" name="Google Shape;1436;p30"/>
            <p:cNvSpPr/>
            <p:nvPr/>
          </p:nvSpPr>
          <p:spPr>
            <a:xfrm>
              <a:off x="5054606" y="505454"/>
              <a:ext cx="352590" cy="381281"/>
            </a:xfrm>
            <a:custGeom>
              <a:rect b="b" l="l" r="r" t="t"/>
              <a:pathLst>
                <a:path extrusionOk="0" h="381281" w="352590">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37" name="Google Shape;1437;p30"/>
            <p:cNvSpPr/>
            <p:nvPr/>
          </p:nvSpPr>
          <p:spPr>
            <a:xfrm>
              <a:off x="4882183" y="844837"/>
              <a:ext cx="280854" cy="423054"/>
            </a:xfrm>
            <a:custGeom>
              <a:rect b="b" l="l" r="r" t="t"/>
              <a:pathLst>
                <a:path extrusionOk="0" h="423054" w="2808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38" name="Google Shape;1438;p30"/>
            <p:cNvSpPr/>
            <p:nvPr/>
          </p:nvSpPr>
          <p:spPr>
            <a:xfrm>
              <a:off x="4762579" y="1039351"/>
              <a:ext cx="108811" cy="232476"/>
            </a:xfrm>
            <a:custGeom>
              <a:rect b="b" l="l" r="r" t="t"/>
              <a:pathLst>
                <a:path extrusionOk="0" h="232476" w="108811">
                  <a:moveTo>
                    <a:pt x="108812" y="232477"/>
                  </a:moveTo>
                  <a:lnTo>
                    <a:pt x="108812" y="35805"/>
                  </a:lnTo>
                  <a:lnTo>
                    <a:pt x="0" y="0"/>
                  </a:lnTo>
                  <a:lnTo>
                    <a:pt x="0" y="196545"/>
                  </a:lnTo>
                  <a:lnTo>
                    <a:pt x="108812" y="232477"/>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39" name="Google Shape;1439;p30"/>
            <p:cNvSpPr/>
            <p:nvPr/>
          </p:nvSpPr>
          <p:spPr>
            <a:xfrm>
              <a:off x="4070475" y="254060"/>
              <a:ext cx="1334690" cy="812462"/>
            </a:xfrm>
            <a:custGeom>
              <a:rect b="b" l="l" r="r" t="t"/>
              <a:pathLst>
                <a:path extrusionOk="0" h="812462" w="1334690">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40" name="Google Shape;1440;p30"/>
            <p:cNvSpPr/>
            <p:nvPr/>
          </p:nvSpPr>
          <p:spPr>
            <a:xfrm>
              <a:off x="5048638" y="343952"/>
              <a:ext cx="42661" cy="47612"/>
            </a:xfrm>
            <a:custGeom>
              <a:rect b="b" l="l" r="r" t="t"/>
              <a:pathLst>
                <a:path extrusionOk="0" h="47612" w="42661">
                  <a:moveTo>
                    <a:pt x="42661" y="47613"/>
                  </a:moveTo>
                  <a:lnTo>
                    <a:pt x="42661" y="0"/>
                  </a:lnTo>
                  <a:lnTo>
                    <a:pt x="0" y="34535"/>
                  </a:lnTo>
                  <a:lnTo>
                    <a:pt x="42661" y="47613"/>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41" name="Google Shape;1441;p30"/>
            <p:cNvSpPr/>
            <p:nvPr/>
          </p:nvSpPr>
          <p:spPr>
            <a:xfrm>
              <a:off x="3674334" y="-1"/>
              <a:ext cx="300279" cy="102970"/>
            </a:xfrm>
            <a:custGeom>
              <a:rect b="b" l="l" r="r" t="t"/>
              <a:pathLst>
                <a:path extrusionOk="0" h="102970" w="300279">
                  <a:moveTo>
                    <a:pt x="173692" y="102970"/>
                  </a:moveTo>
                  <a:lnTo>
                    <a:pt x="300280" y="0"/>
                  </a:lnTo>
                  <a:lnTo>
                    <a:pt x="61833" y="0"/>
                  </a:lnTo>
                  <a:lnTo>
                    <a:pt x="0" y="50279"/>
                  </a:lnTo>
                  <a:lnTo>
                    <a:pt x="173692" y="102970"/>
                  </a:lnTo>
                  <a:close/>
                </a:path>
              </a:pathLst>
            </a:custGeom>
            <a:solidFill>
              <a:srgbClr val="61B3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42" name="Google Shape;1442;p30"/>
            <p:cNvSpPr/>
            <p:nvPr/>
          </p:nvSpPr>
          <p:spPr>
            <a:xfrm>
              <a:off x="3499245" y="176864"/>
              <a:ext cx="535298" cy="515359"/>
            </a:xfrm>
            <a:custGeom>
              <a:rect b="b" l="l" r="r" t="t"/>
              <a:pathLst>
                <a:path extrusionOk="0" h="515359" w="535298">
                  <a:moveTo>
                    <a:pt x="0" y="472952"/>
                  </a:moveTo>
                  <a:lnTo>
                    <a:pt x="140300" y="515359"/>
                  </a:lnTo>
                  <a:lnTo>
                    <a:pt x="535298" y="193879"/>
                  </a:lnTo>
                  <a:lnTo>
                    <a:pt x="535298" y="0"/>
                  </a:lnTo>
                  <a:lnTo>
                    <a:pt x="0" y="435370"/>
                  </a:lnTo>
                  <a:lnTo>
                    <a:pt x="0" y="472952"/>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43" name="Google Shape;1443;p30"/>
            <p:cNvSpPr/>
            <p:nvPr/>
          </p:nvSpPr>
          <p:spPr>
            <a:xfrm>
              <a:off x="2244925" y="237935"/>
              <a:ext cx="1243399" cy="408579"/>
            </a:xfrm>
            <a:custGeom>
              <a:rect b="b" l="l" r="r" t="t"/>
              <a:pathLst>
                <a:path extrusionOk="0" h="408579" w="1243399">
                  <a:moveTo>
                    <a:pt x="1243400" y="375696"/>
                  </a:moveTo>
                  <a:lnTo>
                    <a:pt x="0" y="0"/>
                  </a:lnTo>
                  <a:lnTo>
                    <a:pt x="0" y="32504"/>
                  </a:lnTo>
                  <a:lnTo>
                    <a:pt x="1243400" y="408580"/>
                  </a:lnTo>
                  <a:lnTo>
                    <a:pt x="1243400" y="37569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44" name="Google Shape;1444;p30"/>
            <p:cNvSpPr/>
            <p:nvPr/>
          </p:nvSpPr>
          <p:spPr>
            <a:xfrm>
              <a:off x="2250131" y="-1"/>
              <a:ext cx="1779332" cy="604490"/>
            </a:xfrm>
            <a:custGeom>
              <a:rect b="b" l="l" r="r" t="t"/>
              <a:pathLst>
                <a:path extrusionOk="0" h="604490" w="1779332">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45" name="Google Shape;1445;p30"/>
            <p:cNvSpPr/>
            <p:nvPr/>
          </p:nvSpPr>
          <p:spPr>
            <a:xfrm>
              <a:off x="8655044" y="4010507"/>
              <a:ext cx="86719" cy="160994"/>
            </a:xfrm>
            <a:custGeom>
              <a:rect b="b" l="l" r="r" t="t"/>
              <a:pathLst>
                <a:path extrusionOk="0" h="160994" w="86719">
                  <a:moveTo>
                    <a:pt x="0" y="70594"/>
                  </a:moveTo>
                  <a:lnTo>
                    <a:pt x="0" y="160994"/>
                  </a:lnTo>
                  <a:lnTo>
                    <a:pt x="86720" y="90274"/>
                  </a:lnTo>
                  <a:lnTo>
                    <a:pt x="86720" y="48882"/>
                  </a:lnTo>
                  <a:lnTo>
                    <a:pt x="86720" y="0"/>
                  </a:lnTo>
                  <a:lnTo>
                    <a:pt x="0" y="70594"/>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46" name="Google Shape;1446;p30"/>
            <p:cNvSpPr/>
            <p:nvPr/>
          </p:nvSpPr>
          <p:spPr>
            <a:xfrm>
              <a:off x="8259030" y="3987526"/>
              <a:ext cx="385094" cy="188546"/>
            </a:xfrm>
            <a:custGeom>
              <a:rect b="b" l="l" r="r" t="t"/>
              <a:pathLst>
                <a:path extrusionOk="0" h="188546" w="385094">
                  <a:moveTo>
                    <a:pt x="0" y="93067"/>
                  </a:moveTo>
                  <a:lnTo>
                    <a:pt x="385095" y="188546"/>
                  </a:lnTo>
                  <a:lnTo>
                    <a:pt x="385095" y="95098"/>
                  </a:lnTo>
                  <a:lnTo>
                    <a:pt x="0" y="0"/>
                  </a:lnTo>
                  <a:lnTo>
                    <a:pt x="0" y="93067"/>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47" name="Google Shape;1447;p30"/>
            <p:cNvSpPr/>
            <p:nvPr/>
          </p:nvSpPr>
          <p:spPr>
            <a:xfrm>
              <a:off x="8265760" y="3814469"/>
              <a:ext cx="470924" cy="261425"/>
            </a:xfrm>
            <a:custGeom>
              <a:rect b="b" l="l" r="r" t="t"/>
              <a:pathLst>
                <a:path extrusionOk="0" h="261425" w="470924">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48" name="Google Shape;1448;p30"/>
            <p:cNvSpPr/>
            <p:nvPr/>
          </p:nvSpPr>
          <p:spPr>
            <a:xfrm>
              <a:off x="8590418" y="3894078"/>
              <a:ext cx="64753" cy="72370"/>
            </a:xfrm>
            <a:custGeom>
              <a:rect b="b" l="l" r="r" t="t"/>
              <a:pathLst>
                <a:path extrusionOk="0" h="72370" w="64753">
                  <a:moveTo>
                    <a:pt x="64753" y="72371"/>
                  </a:moveTo>
                  <a:lnTo>
                    <a:pt x="64753" y="0"/>
                  </a:lnTo>
                  <a:lnTo>
                    <a:pt x="0" y="53072"/>
                  </a:lnTo>
                  <a:lnTo>
                    <a:pt x="64753" y="72371"/>
                  </a:lnTo>
                  <a:close/>
                </a:path>
              </a:pathLst>
            </a:custGeom>
            <a:solidFill>
              <a:srgbClr val="F3989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49" name="Google Shape;1449;p30"/>
            <p:cNvSpPr/>
            <p:nvPr/>
          </p:nvSpPr>
          <p:spPr>
            <a:xfrm>
              <a:off x="4133197" y="1989064"/>
              <a:ext cx="154393" cy="215082"/>
            </a:xfrm>
            <a:custGeom>
              <a:rect b="b" l="l" r="r" t="t"/>
              <a:pathLst>
                <a:path extrusionOk="0" h="215082" w="154393">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50" name="Google Shape;1450;p30"/>
            <p:cNvSpPr/>
            <p:nvPr/>
          </p:nvSpPr>
          <p:spPr>
            <a:xfrm>
              <a:off x="4132435" y="1934976"/>
              <a:ext cx="148679" cy="165565"/>
            </a:xfrm>
            <a:custGeom>
              <a:rect b="b" l="l" r="r" t="t"/>
              <a:pathLst>
                <a:path extrusionOk="0" h="165565" w="148679">
                  <a:moveTo>
                    <a:pt x="0" y="165565"/>
                  </a:moveTo>
                  <a:lnTo>
                    <a:pt x="148680" y="45073"/>
                  </a:lnTo>
                  <a:lnTo>
                    <a:pt x="0" y="0"/>
                  </a:lnTo>
                  <a:lnTo>
                    <a:pt x="0" y="165565"/>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51" name="Google Shape;1451;p30"/>
            <p:cNvSpPr/>
            <p:nvPr/>
          </p:nvSpPr>
          <p:spPr>
            <a:xfrm>
              <a:off x="5864536" y="2370092"/>
              <a:ext cx="242636" cy="686002"/>
            </a:xfrm>
            <a:custGeom>
              <a:rect b="b" l="l" r="r" t="t"/>
              <a:pathLst>
                <a:path extrusionOk="0" h="686002" w="242636">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52" name="Google Shape;1452;p30"/>
            <p:cNvSpPr/>
            <p:nvPr/>
          </p:nvSpPr>
          <p:spPr>
            <a:xfrm>
              <a:off x="4275021" y="2101049"/>
              <a:ext cx="1577961" cy="1069316"/>
            </a:xfrm>
            <a:custGeom>
              <a:rect b="b" l="l" r="r" t="t"/>
              <a:pathLst>
                <a:path extrusionOk="0" h="1069316" w="1577961">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53" name="Google Shape;1453;p30"/>
            <p:cNvSpPr/>
            <p:nvPr/>
          </p:nvSpPr>
          <p:spPr>
            <a:xfrm>
              <a:off x="4275528" y="1884189"/>
              <a:ext cx="1826184" cy="675972"/>
            </a:xfrm>
            <a:custGeom>
              <a:rect b="b" l="l" r="r" t="t"/>
              <a:pathLst>
                <a:path extrusionOk="0" h="675972" w="1826184">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54" name="Google Shape;1454;p30"/>
            <p:cNvSpPr/>
            <p:nvPr/>
          </p:nvSpPr>
          <p:spPr>
            <a:xfrm>
              <a:off x="3879007" y="1791504"/>
              <a:ext cx="242636" cy="805732"/>
            </a:xfrm>
            <a:custGeom>
              <a:rect b="b" l="l" r="r" t="t"/>
              <a:pathLst>
                <a:path extrusionOk="0" h="805732" w="242636">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55" name="Google Shape;1455;p30"/>
            <p:cNvSpPr/>
            <p:nvPr/>
          </p:nvSpPr>
          <p:spPr>
            <a:xfrm>
              <a:off x="617192" y="1007863"/>
              <a:ext cx="3251022" cy="1593563"/>
            </a:xfrm>
            <a:custGeom>
              <a:rect b="b" l="l" r="r" t="t"/>
              <a:pathLst>
                <a:path extrusionOk="0" h="1593563" w="3251022">
                  <a:moveTo>
                    <a:pt x="0" y="610585"/>
                  </a:moveTo>
                  <a:lnTo>
                    <a:pt x="3251022" y="1593563"/>
                  </a:lnTo>
                  <a:lnTo>
                    <a:pt x="3251022" y="982471"/>
                  </a:lnTo>
                  <a:lnTo>
                    <a:pt x="0" y="0"/>
                  </a:lnTo>
                  <a:lnTo>
                    <a:pt x="0" y="61058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56" name="Google Shape;1456;p30"/>
            <p:cNvSpPr/>
            <p:nvPr/>
          </p:nvSpPr>
          <p:spPr>
            <a:xfrm>
              <a:off x="622398" y="784147"/>
              <a:ext cx="3494166" cy="1197045"/>
            </a:xfrm>
            <a:custGeom>
              <a:rect b="b" l="l" r="r" t="t"/>
              <a:pathLst>
                <a:path extrusionOk="0" h="1197045" w="3494166">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57" name="Google Shape;1457;p30"/>
            <p:cNvSpPr/>
            <p:nvPr/>
          </p:nvSpPr>
          <p:spPr>
            <a:xfrm>
              <a:off x="7054355" y="2997310"/>
              <a:ext cx="510666" cy="160232"/>
            </a:xfrm>
            <a:custGeom>
              <a:rect b="b" l="l" r="r" t="t"/>
              <a:pathLst>
                <a:path extrusionOk="0" h="160232" w="510666">
                  <a:moveTo>
                    <a:pt x="0" y="0"/>
                  </a:moveTo>
                  <a:lnTo>
                    <a:pt x="0" y="108049"/>
                  </a:lnTo>
                  <a:lnTo>
                    <a:pt x="510667" y="160232"/>
                  </a:lnTo>
                  <a:lnTo>
                    <a:pt x="510667" y="133188"/>
                  </a:lnTo>
                  <a:lnTo>
                    <a:pt x="0" y="0"/>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58" name="Google Shape;1458;p30"/>
            <p:cNvSpPr/>
            <p:nvPr/>
          </p:nvSpPr>
          <p:spPr>
            <a:xfrm>
              <a:off x="8661519" y="3833261"/>
              <a:ext cx="1164933" cy="547100"/>
            </a:xfrm>
            <a:custGeom>
              <a:rect b="b" l="l" r="r" t="t"/>
              <a:pathLst>
                <a:path extrusionOk="0" h="547100" w="1164933">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59" name="Google Shape;1459;p30"/>
            <p:cNvSpPr/>
            <p:nvPr/>
          </p:nvSpPr>
          <p:spPr>
            <a:xfrm>
              <a:off x="5833556" y="3150178"/>
              <a:ext cx="3068949" cy="638517"/>
            </a:xfrm>
            <a:custGeom>
              <a:rect b="b" l="l" r="r" t="t"/>
              <a:pathLst>
                <a:path extrusionOk="0" h="638517" w="3068949">
                  <a:moveTo>
                    <a:pt x="0" y="0"/>
                  </a:moveTo>
                  <a:lnTo>
                    <a:pt x="0" y="27044"/>
                  </a:lnTo>
                  <a:lnTo>
                    <a:pt x="0" y="197053"/>
                  </a:lnTo>
                  <a:lnTo>
                    <a:pt x="2865292" y="638517"/>
                  </a:lnTo>
                  <a:lnTo>
                    <a:pt x="3068949" y="473079"/>
                  </a:lnTo>
                  <a:lnTo>
                    <a:pt x="0" y="0"/>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60" name="Google Shape;1460;p30"/>
            <p:cNvSpPr/>
            <p:nvPr/>
          </p:nvSpPr>
          <p:spPr>
            <a:xfrm>
              <a:off x="10335469" y="4506567"/>
              <a:ext cx="758888" cy="229302"/>
            </a:xfrm>
            <a:custGeom>
              <a:rect b="b" l="l" r="r" t="t"/>
              <a:pathLst>
                <a:path extrusionOk="0" h="229302" w="758888">
                  <a:moveTo>
                    <a:pt x="476511" y="151852"/>
                  </a:moveTo>
                  <a:lnTo>
                    <a:pt x="758889" y="229302"/>
                  </a:lnTo>
                  <a:lnTo>
                    <a:pt x="0" y="0"/>
                  </a:lnTo>
                  <a:lnTo>
                    <a:pt x="476511" y="151852"/>
                  </a:lnTo>
                  <a:close/>
                </a:path>
              </a:pathLst>
            </a:custGeom>
            <a:solidFill>
              <a:srgbClr val="F5999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61" name="Google Shape;1461;p30"/>
            <p:cNvSpPr/>
            <p:nvPr/>
          </p:nvSpPr>
          <p:spPr>
            <a:xfrm>
              <a:off x="9835722" y="4184705"/>
              <a:ext cx="1764858" cy="708603"/>
            </a:xfrm>
            <a:custGeom>
              <a:rect b="b" l="l" r="r" t="t"/>
              <a:pathLst>
                <a:path extrusionOk="0" h="708603" w="1764858">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62" name="Google Shape;1462;p30"/>
            <p:cNvSpPr/>
            <p:nvPr/>
          </p:nvSpPr>
          <p:spPr>
            <a:xfrm>
              <a:off x="5835968" y="2997310"/>
              <a:ext cx="4550795" cy="1177492"/>
            </a:xfrm>
            <a:custGeom>
              <a:rect b="b" l="l" r="r" t="t"/>
              <a:pathLst>
                <a:path extrusionOk="0" h="1177492" w="4550795">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63" name="Google Shape;1463;p30"/>
            <p:cNvSpPr/>
            <p:nvPr/>
          </p:nvSpPr>
          <p:spPr>
            <a:xfrm>
              <a:off x="9235797" y="3363991"/>
              <a:ext cx="1286569" cy="350428"/>
            </a:xfrm>
            <a:custGeom>
              <a:rect b="b" l="l" r="r" t="t"/>
              <a:pathLst>
                <a:path extrusionOk="0" h="350428" w="1286569">
                  <a:moveTo>
                    <a:pt x="0" y="0"/>
                  </a:moveTo>
                  <a:lnTo>
                    <a:pt x="1160236" y="350429"/>
                  </a:lnTo>
                  <a:lnTo>
                    <a:pt x="1286570" y="247712"/>
                  </a:lnTo>
                  <a:lnTo>
                    <a:pt x="400204" y="77069"/>
                  </a:lnTo>
                  <a:lnTo>
                    <a:pt x="0" y="0"/>
                  </a:lnTo>
                  <a:close/>
                </a:path>
              </a:pathLst>
            </a:custGeom>
            <a:solidFill>
              <a:srgbClr val="C5E3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64" name="Google Shape;1464;p30"/>
            <p:cNvSpPr/>
            <p:nvPr/>
          </p:nvSpPr>
          <p:spPr>
            <a:xfrm>
              <a:off x="10407841" y="3614242"/>
              <a:ext cx="1759399" cy="580239"/>
            </a:xfrm>
            <a:custGeom>
              <a:rect b="b" l="l" r="r" t="t"/>
              <a:pathLst>
                <a:path extrusionOk="0" h="580239" w="175939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65" name="Google Shape;1465;p30"/>
            <p:cNvSpPr/>
            <p:nvPr/>
          </p:nvSpPr>
          <p:spPr>
            <a:xfrm>
              <a:off x="9842451" y="3725466"/>
              <a:ext cx="2135606" cy="964060"/>
            </a:xfrm>
            <a:custGeom>
              <a:rect b="b" l="l" r="r" t="t"/>
              <a:pathLst>
                <a:path extrusionOk="0" h="964060" w="2135606">
                  <a:moveTo>
                    <a:pt x="0" y="452891"/>
                  </a:moveTo>
                  <a:lnTo>
                    <a:pt x="1762954" y="964061"/>
                  </a:lnTo>
                  <a:lnTo>
                    <a:pt x="2135606" y="477396"/>
                  </a:lnTo>
                  <a:lnTo>
                    <a:pt x="556121" y="0"/>
                  </a:lnTo>
                  <a:lnTo>
                    <a:pt x="0" y="45289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66" name="Google Shape;1466;p30"/>
            <p:cNvSpPr/>
            <p:nvPr/>
          </p:nvSpPr>
          <p:spPr>
            <a:xfrm>
              <a:off x="11450123" y="2915797"/>
              <a:ext cx="359954" cy="383186"/>
            </a:xfrm>
            <a:custGeom>
              <a:rect b="b" l="l" r="r" t="t"/>
              <a:pathLst>
                <a:path extrusionOk="0" h="383186" w="359954">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67" name="Google Shape;1467;p30"/>
            <p:cNvSpPr/>
            <p:nvPr/>
          </p:nvSpPr>
          <p:spPr>
            <a:xfrm>
              <a:off x="11308680" y="3168207"/>
              <a:ext cx="131285" cy="133188"/>
            </a:xfrm>
            <a:custGeom>
              <a:rect b="b" l="l" r="r" t="t"/>
              <a:pathLst>
                <a:path extrusionOk="0" h="133188" w="131285">
                  <a:moveTo>
                    <a:pt x="0" y="93194"/>
                  </a:moveTo>
                  <a:lnTo>
                    <a:pt x="131286" y="133188"/>
                  </a:lnTo>
                  <a:lnTo>
                    <a:pt x="131286" y="39995"/>
                  </a:lnTo>
                  <a:lnTo>
                    <a:pt x="0" y="0"/>
                  </a:lnTo>
                  <a:lnTo>
                    <a:pt x="0" y="93194"/>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68" name="Google Shape;1468;p30"/>
            <p:cNvSpPr/>
            <p:nvPr/>
          </p:nvSpPr>
          <p:spPr>
            <a:xfrm>
              <a:off x="11055379" y="3046700"/>
              <a:ext cx="242509" cy="694890"/>
            </a:xfrm>
            <a:custGeom>
              <a:rect b="b" l="l" r="r" t="t"/>
              <a:pathLst>
                <a:path extrusionOk="0" h="694890" w="242509">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69" name="Google Shape;1469;p30"/>
            <p:cNvSpPr/>
            <p:nvPr/>
          </p:nvSpPr>
          <p:spPr>
            <a:xfrm>
              <a:off x="11520463" y="3252767"/>
              <a:ext cx="665441" cy="395883"/>
            </a:xfrm>
            <a:custGeom>
              <a:rect b="b" l="l" r="r" t="t"/>
              <a:pathLst>
                <a:path extrusionOk="0" h="395883" w="665441">
                  <a:moveTo>
                    <a:pt x="665441" y="395883"/>
                  </a:moveTo>
                  <a:lnTo>
                    <a:pt x="665441" y="202131"/>
                  </a:lnTo>
                  <a:lnTo>
                    <a:pt x="0" y="0"/>
                  </a:lnTo>
                  <a:lnTo>
                    <a:pt x="0" y="181690"/>
                  </a:lnTo>
                  <a:lnTo>
                    <a:pt x="665441" y="39588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70" name="Google Shape;1470;p30"/>
            <p:cNvSpPr/>
            <p:nvPr/>
          </p:nvSpPr>
          <p:spPr>
            <a:xfrm>
              <a:off x="11525035" y="2716078"/>
              <a:ext cx="660869" cy="725489"/>
            </a:xfrm>
            <a:custGeom>
              <a:rect b="b" l="l" r="r" t="t"/>
              <a:pathLst>
                <a:path extrusionOk="0" h="725489" w="660869">
                  <a:moveTo>
                    <a:pt x="294820" y="249490"/>
                  </a:moveTo>
                  <a:lnTo>
                    <a:pt x="294820" y="249490"/>
                  </a:lnTo>
                  <a:lnTo>
                    <a:pt x="0" y="512693"/>
                  </a:lnTo>
                  <a:lnTo>
                    <a:pt x="660870" y="725490"/>
                  </a:lnTo>
                  <a:lnTo>
                    <a:pt x="660870" y="26282"/>
                  </a:lnTo>
                  <a:lnTo>
                    <a:pt x="573896" y="0"/>
                  </a:lnTo>
                  <a:lnTo>
                    <a:pt x="294820" y="24949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71" name="Google Shape;1471;p30"/>
            <p:cNvSpPr/>
            <p:nvPr/>
          </p:nvSpPr>
          <p:spPr>
            <a:xfrm>
              <a:off x="11992024" y="3968480"/>
              <a:ext cx="178898" cy="423308"/>
            </a:xfrm>
            <a:custGeom>
              <a:rect b="b" l="l" r="r" t="t"/>
              <a:pathLst>
                <a:path extrusionOk="0" h="423308" w="178898">
                  <a:moveTo>
                    <a:pt x="0" y="423308"/>
                  </a:moveTo>
                  <a:lnTo>
                    <a:pt x="178899" y="189943"/>
                  </a:lnTo>
                  <a:lnTo>
                    <a:pt x="178899" y="0"/>
                  </a:lnTo>
                  <a:lnTo>
                    <a:pt x="0" y="233366"/>
                  </a:lnTo>
                  <a:lnTo>
                    <a:pt x="0" y="4233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72" name="Google Shape;1472;p30"/>
            <p:cNvSpPr/>
            <p:nvPr/>
          </p:nvSpPr>
          <p:spPr>
            <a:xfrm>
              <a:off x="11613024" y="4215939"/>
              <a:ext cx="368080" cy="670767"/>
            </a:xfrm>
            <a:custGeom>
              <a:rect b="b" l="l" r="r" t="t"/>
              <a:pathLst>
                <a:path extrusionOk="0" h="670767" w="368080">
                  <a:moveTo>
                    <a:pt x="0" y="480825"/>
                  </a:moveTo>
                  <a:lnTo>
                    <a:pt x="0" y="670767"/>
                  </a:lnTo>
                  <a:lnTo>
                    <a:pt x="368081" y="189943"/>
                  </a:lnTo>
                  <a:lnTo>
                    <a:pt x="368081" y="0"/>
                  </a:lnTo>
                  <a:lnTo>
                    <a:pt x="0" y="480825"/>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73" name="Google Shape;1473;p30"/>
            <p:cNvSpPr/>
            <p:nvPr/>
          </p:nvSpPr>
          <p:spPr>
            <a:xfrm>
              <a:off x="11108452" y="4794528"/>
              <a:ext cx="168740" cy="227525"/>
            </a:xfrm>
            <a:custGeom>
              <a:rect b="b" l="l" r="r" t="t"/>
              <a:pathLst>
                <a:path extrusionOk="0" h="227525" w="168740">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74" name="Google Shape;1474;p30"/>
            <p:cNvSpPr/>
            <p:nvPr/>
          </p:nvSpPr>
          <p:spPr>
            <a:xfrm>
              <a:off x="9834579" y="4572590"/>
              <a:ext cx="1263079" cy="453780"/>
            </a:xfrm>
            <a:custGeom>
              <a:rect b="b" l="l" r="r" t="t"/>
              <a:pathLst>
                <a:path extrusionOk="0" h="453780" w="1263079">
                  <a:moveTo>
                    <a:pt x="0" y="93320"/>
                  </a:moveTo>
                  <a:lnTo>
                    <a:pt x="1263080" y="453780"/>
                  </a:lnTo>
                  <a:lnTo>
                    <a:pt x="1263080" y="360459"/>
                  </a:lnTo>
                  <a:lnTo>
                    <a:pt x="0" y="0"/>
                  </a:lnTo>
                  <a:lnTo>
                    <a:pt x="0" y="9332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75" name="Google Shape;1475;p30"/>
            <p:cNvSpPr/>
            <p:nvPr/>
          </p:nvSpPr>
          <p:spPr>
            <a:xfrm>
              <a:off x="9839912" y="4435084"/>
              <a:ext cx="1428138" cy="489076"/>
            </a:xfrm>
            <a:custGeom>
              <a:rect b="b" l="l" r="r" t="t"/>
              <a:pathLst>
                <a:path extrusionOk="0" h="489076" w="1428138">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76" name="Google Shape;1476;p30"/>
            <p:cNvSpPr/>
            <p:nvPr/>
          </p:nvSpPr>
          <p:spPr>
            <a:xfrm>
              <a:off x="7602858" y="945903"/>
              <a:ext cx="145378" cy="208479"/>
            </a:xfrm>
            <a:custGeom>
              <a:rect b="b" l="l" r="r" t="t"/>
              <a:pathLst>
                <a:path extrusionOk="0" h="208479" w="145378">
                  <a:moveTo>
                    <a:pt x="0" y="208480"/>
                  </a:moveTo>
                  <a:lnTo>
                    <a:pt x="145379" y="90401"/>
                  </a:lnTo>
                  <a:lnTo>
                    <a:pt x="145379" y="0"/>
                  </a:lnTo>
                  <a:lnTo>
                    <a:pt x="0" y="118079"/>
                  </a:lnTo>
                  <a:lnTo>
                    <a:pt x="0" y="20848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77" name="Google Shape;1477;p30"/>
            <p:cNvSpPr/>
            <p:nvPr/>
          </p:nvSpPr>
          <p:spPr>
            <a:xfrm>
              <a:off x="6390311" y="702126"/>
              <a:ext cx="1201754" cy="456446"/>
            </a:xfrm>
            <a:custGeom>
              <a:rect b="b" l="l" r="r" t="t"/>
              <a:pathLst>
                <a:path extrusionOk="0" h="456446" w="1201754">
                  <a:moveTo>
                    <a:pt x="0" y="93194"/>
                  </a:moveTo>
                  <a:lnTo>
                    <a:pt x="1201755" y="456447"/>
                  </a:lnTo>
                  <a:lnTo>
                    <a:pt x="1201755" y="363126"/>
                  </a:lnTo>
                  <a:lnTo>
                    <a:pt x="0" y="0"/>
                  </a:lnTo>
                  <a:lnTo>
                    <a:pt x="0" y="9319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78" name="Google Shape;1478;p30"/>
            <p:cNvSpPr/>
            <p:nvPr/>
          </p:nvSpPr>
          <p:spPr>
            <a:xfrm>
              <a:off x="6395390" y="574017"/>
              <a:ext cx="1347767" cy="482220"/>
            </a:xfrm>
            <a:custGeom>
              <a:rect b="b" l="l" r="r" t="t"/>
              <a:pathLst>
                <a:path extrusionOk="0" h="482220" w="1347767">
                  <a:moveTo>
                    <a:pt x="1347768" y="362872"/>
                  </a:moveTo>
                  <a:lnTo>
                    <a:pt x="146521" y="0"/>
                  </a:lnTo>
                  <a:lnTo>
                    <a:pt x="0" y="119349"/>
                  </a:lnTo>
                  <a:lnTo>
                    <a:pt x="1200739" y="482221"/>
                  </a:lnTo>
                  <a:lnTo>
                    <a:pt x="1347768" y="362872"/>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79" name="Google Shape;1479;p30"/>
            <p:cNvSpPr/>
            <p:nvPr/>
          </p:nvSpPr>
          <p:spPr>
            <a:xfrm>
              <a:off x="12043827" y="1235769"/>
              <a:ext cx="142077" cy="136235"/>
            </a:xfrm>
            <a:custGeom>
              <a:rect b="b" l="l" r="r" t="t"/>
              <a:pathLst>
                <a:path extrusionOk="0" h="136235" w="142077">
                  <a:moveTo>
                    <a:pt x="0" y="93194"/>
                  </a:moveTo>
                  <a:lnTo>
                    <a:pt x="142078" y="136236"/>
                  </a:lnTo>
                  <a:lnTo>
                    <a:pt x="142078" y="42915"/>
                  </a:lnTo>
                  <a:lnTo>
                    <a:pt x="0" y="0"/>
                  </a:lnTo>
                  <a:lnTo>
                    <a:pt x="0" y="9319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80" name="Google Shape;1480;p30"/>
            <p:cNvSpPr/>
            <p:nvPr/>
          </p:nvSpPr>
          <p:spPr>
            <a:xfrm>
              <a:off x="12048905" y="1155018"/>
              <a:ext cx="136999" cy="113381"/>
            </a:xfrm>
            <a:custGeom>
              <a:rect b="b" l="l" r="r" t="t"/>
              <a:pathLst>
                <a:path extrusionOk="0" h="113381" w="136999">
                  <a:moveTo>
                    <a:pt x="0" y="71990"/>
                  </a:moveTo>
                  <a:lnTo>
                    <a:pt x="136999" y="113382"/>
                  </a:lnTo>
                  <a:lnTo>
                    <a:pt x="136999" y="14728"/>
                  </a:lnTo>
                  <a:lnTo>
                    <a:pt x="88370" y="0"/>
                  </a:lnTo>
                  <a:lnTo>
                    <a:pt x="0" y="7199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81" name="Google Shape;1481;p30"/>
            <p:cNvSpPr/>
            <p:nvPr/>
          </p:nvSpPr>
          <p:spPr>
            <a:xfrm>
              <a:off x="11324298" y="-1"/>
              <a:ext cx="861606" cy="261806"/>
            </a:xfrm>
            <a:custGeom>
              <a:rect b="b" l="l" r="r" t="t"/>
              <a:pathLst>
                <a:path extrusionOk="0" h="261806" w="861606">
                  <a:moveTo>
                    <a:pt x="0" y="0"/>
                  </a:moveTo>
                  <a:lnTo>
                    <a:pt x="0" y="1397"/>
                  </a:lnTo>
                  <a:lnTo>
                    <a:pt x="861606" y="261806"/>
                  </a:lnTo>
                  <a:lnTo>
                    <a:pt x="861606" y="65134"/>
                  </a:lnTo>
                  <a:lnTo>
                    <a:pt x="646395" y="0"/>
                  </a:lnTo>
                  <a:lnTo>
                    <a:pt x="0" y="0"/>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82" name="Google Shape;1482;p30"/>
            <p:cNvSpPr/>
            <p:nvPr/>
          </p:nvSpPr>
          <p:spPr>
            <a:xfrm>
              <a:off x="12004848" y="-1"/>
              <a:ext cx="181056" cy="54722"/>
            </a:xfrm>
            <a:custGeom>
              <a:rect b="b" l="l" r="r" t="t"/>
              <a:pathLst>
                <a:path extrusionOk="0" h="54722" w="181056">
                  <a:moveTo>
                    <a:pt x="0" y="0"/>
                  </a:moveTo>
                  <a:lnTo>
                    <a:pt x="181057" y="54723"/>
                  </a:lnTo>
                  <a:lnTo>
                    <a:pt x="181057" y="0"/>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83" name="Google Shape;1483;p30"/>
            <p:cNvSpPr/>
            <p:nvPr/>
          </p:nvSpPr>
          <p:spPr>
            <a:xfrm>
              <a:off x="6533278" y="3538570"/>
              <a:ext cx="45073" cy="157311"/>
            </a:xfrm>
            <a:custGeom>
              <a:rect b="b" l="l" r="r" t="t"/>
              <a:pathLst>
                <a:path extrusionOk="0" h="157311" w="45073">
                  <a:moveTo>
                    <a:pt x="0" y="157312"/>
                  </a:moveTo>
                  <a:lnTo>
                    <a:pt x="45074" y="83163"/>
                  </a:lnTo>
                  <a:lnTo>
                    <a:pt x="45074" y="0"/>
                  </a:lnTo>
                  <a:lnTo>
                    <a:pt x="0" y="74530"/>
                  </a:lnTo>
                  <a:lnTo>
                    <a:pt x="0" y="157312"/>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84" name="Google Shape;1484;p30"/>
            <p:cNvSpPr/>
            <p:nvPr/>
          </p:nvSpPr>
          <p:spPr>
            <a:xfrm>
              <a:off x="5724871" y="3482070"/>
              <a:ext cx="797614" cy="227017"/>
            </a:xfrm>
            <a:custGeom>
              <a:rect b="b" l="l" r="r" t="t"/>
              <a:pathLst>
                <a:path extrusionOk="0" h="227017" w="797614">
                  <a:moveTo>
                    <a:pt x="0" y="93575"/>
                  </a:moveTo>
                  <a:lnTo>
                    <a:pt x="797615" y="227017"/>
                  </a:lnTo>
                  <a:lnTo>
                    <a:pt x="797615" y="133823"/>
                  </a:lnTo>
                  <a:lnTo>
                    <a:pt x="0" y="0"/>
                  </a:lnTo>
                  <a:lnTo>
                    <a:pt x="0" y="9357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85" name="Google Shape;1485;p30"/>
            <p:cNvSpPr/>
            <p:nvPr/>
          </p:nvSpPr>
          <p:spPr>
            <a:xfrm>
              <a:off x="5728299" y="3373513"/>
              <a:ext cx="847259" cy="232857"/>
            </a:xfrm>
            <a:custGeom>
              <a:rect b="b" l="l" r="r" t="t"/>
              <a:pathLst>
                <a:path extrusionOk="0" h="232857" w="847259">
                  <a:moveTo>
                    <a:pt x="68944" y="0"/>
                  </a:moveTo>
                  <a:lnTo>
                    <a:pt x="0" y="99161"/>
                  </a:lnTo>
                  <a:lnTo>
                    <a:pt x="796725" y="232858"/>
                  </a:lnTo>
                  <a:lnTo>
                    <a:pt x="847259" y="149440"/>
                  </a:lnTo>
                  <a:lnTo>
                    <a:pt x="68944" y="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86" name="Google Shape;1486;p30"/>
            <p:cNvSpPr/>
            <p:nvPr/>
          </p:nvSpPr>
          <p:spPr>
            <a:xfrm>
              <a:off x="4079743" y="2955664"/>
              <a:ext cx="165185" cy="224604"/>
            </a:xfrm>
            <a:custGeom>
              <a:rect b="b" l="l" r="r" t="t"/>
              <a:pathLst>
                <a:path extrusionOk="0" h="224604" w="165185">
                  <a:moveTo>
                    <a:pt x="0" y="224605"/>
                  </a:moveTo>
                  <a:lnTo>
                    <a:pt x="165185" y="90401"/>
                  </a:lnTo>
                  <a:lnTo>
                    <a:pt x="165185" y="0"/>
                  </a:lnTo>
                  <a:lnTo>
                    <a:pt x="0" y="134204"/>
                  </a:lnTo>
                  <a:lnTo>
                    <a:pt x="0" y="224605"/>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87" name="Google Shape;1487;p30"/>
            <p:cNvSpPr/>
            <p:nvPr/>
          </p:nvSpPr>
          <p:spPr>
            <a:xfrm>
              <a:off x="0" y="2069561"/>
              <a:ext cx="4068951" cy="1115278"/>
            </a:xfrm>
            <a:custGeom>
              <a:rect b="b" l="l" r="r" t="t"/>
              <a:pathLst>
                <a:path extrusionOk="0" h="1115278" w="4068951">
                  <a:moveTo>
                    <a:pt x="0" y="93321"/>
                  </a:moveTo>
                  <a:lnTo>
                    <a:pt x="4068952" y="1115279"/>
                  </a:lnTo>
                  <a:lnTo>
                    <a:pt x="4068952" y="1021958"/>
                  </a:lnTo>
                  <a:lnTo>
                    <a:pt x="0" y="0"/>
                  </a:lnTo>
                  <a:lnTo>
                    <a:pt x="0" y="9332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88" name="Google Shape;1488;p30"/>
            <p:cNvSpPr/>
            <p:nvPr/>
          </p:nvSpPr>
          <p:spPr>
            <a:xfrm>
              <a:off x="0" y="1880381"/>
              <a:ext cx="4239343" cy="1201869"/>
            </a:xfrm>
            <a:custGeom>
              <a:rect b="b" l="l" r="r" t="t"/>
              <a:pathLst>
                <a:path extrusionOk="0" h="1201869" w="4239343">
                  <a:moveTo>
                    <a:pt x="4239343" y="1066650"/>
                  </a:moveTo>
                  <a:lnTo>
                    <a:pt x="0" y="0"/>
                  </a:lnTo>
                  <a:lnTo>
                    <a:pt x="0" y="179023"/>
                  </a:lnTo>
                  <a:lnTo>
                    <a:pt x="4073015" y="1201870"/>
                  </a:lnTo>
                  <a:lnTo>
                    <a:pt x="4239343" y="106665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89" name="Google Shape;1489;p30"/>
            <p:cNvSpPr/>
            <p:nvPr/>
          </p:nvSpPr>
          <p:spPr>
            <a:xfrm>
              <a:off x="5454556" y="3308125"/>
              <a:ext cx="83544" cy="195656"/>
            </a:xfrm>
            <a:custGeom>
              <a:rect b="b" l="l" r="r" t="t"/>
              <a:pathLst>
                <a:path extrusionOk="0" h="195656" w="83544">
                  <a:moveTo>
                    <a:pt x="0" y="195656"/>
                  </a:moveTo>
                  <a:lnTo>
                    <a:pt x="83545" y="86338"/>
                  </a:lnTo>
                  <a:lnTo>
                    <a:pt x="83545" y="0"/>
                  </a:lnTo>
                  <a:lnTo>
                    <a:pt x="0" y="109319"/>
                  </a:lnTo>
                  <a:lnTo>
                    <a:pt x="0" y="195656"/>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90" name="Google Shape;1490;p30"/>
            <p:cNvSpPr/>
            <p:nvPr/>
          </p:nvSpPr>
          <p:spPr>
            <a:xfrm>
              <a:off x="4375325" y="3226358"/>
              <a:ext cx="1068437" cy="287072"/>
            </a:xfrm>
            <a:custGeom>
              <a:rect b="b" l="l" r="r" t="t"/>
              <a:pathLst>
                <a:path extrusionOk="0" h="287072" w="1068437">
                  <a:moveTo>
                    <a:pt x="0" y="93575"/>
                  </a:moveTo>
                  <a:lnTo>
                    <a:pt x="1068438" y="287073"/>
                  </a:lnTo>
                  <a:lnTo>
                    <a:pt x="1068438" y="193625"/>
                  </a:lnTo>
                  <a:lnTo>
                    <a:pt x="0" y="0"/>
                  </a:lnTo>
                  <a:lnTo>
                    <a:pt x="0" y="93575"/>
                  </a:lnTo>
                  <a:close/>
                </a:path>
              </a:pathLst>
            </a:custGeom>
            <a:solidFill>
              <a:srgbClr val="5094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91" name="Google Shape;1491;p30"/>
            <p:cNvSpPr/>
            <p:nvPr/>
          </p:nvSpPr>
          <p:spPr>
            <a:xfrm>
              <a:off x="4379642" y="3070316"/>
              <a:ext cx="1154903" cy="340144"/>
            </a:xfrm>
            <a:custGeom>
              <a:rect b="b" l="l" r="r" t="t"/>
              <a:pathLst>
                <a:path extrusionOk="0" h="340144" w="1154903">
                  <a:moveTo>
                    <a:pt x="126206" y="0"/>
                  </a:moveTo>
                  <a:lnTo>
                    <a:pt x="0" y="146901"/>
                  </a:lnTo>
                  <a:lnTo>
                    <a:pt x="1067041" y="340144"/>
                  </a:lnTo>
                  <a:lnTo>
                    <a:pt x="1154903" y="225112"/>
                  </a:lnTo>
                  <a:lnTo>
                    <a:pt x="126206" y="0"/>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92" name="Google Shape;1492;p30"/>
            <p:cNvSpPr/>
            <p:nvPr/>
          </p:nvSpPr>
          <p:spPr>
            <a:xfrm>
              <a:off x="11961170" y="879880"/>
              <a:ext cx="175724" cy="149059"/>
            </a:xfrm>
            <a:custGeom>
              <a:rect b="b" l="l" r="r" t="t"/>
              <a:pathLst>
                <a:path extrusionOk="0" h="149059" w="175724">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93" name="Google Shape;1493;p30"/>
            <p:cNvSpPr/>
            <p:nvPr/>
          </p:nvSpPr>
          <p:spPr>
            <a:xfrm>
              <a:off x="11874521" y="999737"/>
              <a:ext cx="56" cy="888"/>
            </a:xfrm>
            <a:custGeom>
              <a:rect b="b" l="l" r="r" t="t"/>
              <a:pathLst>
                <a:path extrusionOk="0" h="888" w="56">
                  <a:moveTo>
                    <a:pt x="57" y="889"/>
                  </a:moveTo>
                  <a:cubicBezTo>
                    <a:pt x="7" y="596"/>
                    <a:pt x="7" y="293"/>
                    <a:pt x="57" y="0"/>
                  </a:cubicBezTo>
                  <a:lnTo>
                    <a:pt x="57" y="0"/>
                  </a:lnTo>
                  <a:cubicBezTo>
                    <a:pt x="-19" y="291"/>
                    <a:pt x="-19" y="598"/>
                    <a:pt x="57"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94" name="Google Shape;1494;p30"/>
            <p:cNvSpPr/>
            <p:nvPr/>
          </p:nvSpPr>
          <p:spPr>
            <a:xfrm>
              <a:off x="11962821" y="1025892"/>
              <a:ext cx="9" cy="888"/>
            </a:xfrm>
            <a:custGeom>
              <a:rect b="b" l="l" r="r" t="t"/>
              <a:pathLst>
                <a:path extrusionOk="0" h="888" w="9">
                  <a:moveTo>
                    <a:pt x="0" y="889"/>
                  </a:moveTo>
                  <a:cubicBezTo>
                    <a:pt x="0" y="889"/>
                    <a:pt x="0" y="254"/>
                    <a:pt x="0" y="0"/>
                  </a:cubicBezTo>
                  <a:cubicBezTo>
                    <a:pt x="12" y="296"/>
                    <a:pt x="12" y="593"/>
                    <a:pt x="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95" name="Google Shape;1495;p30"/>
            <p:cNvSpPr/>
            <p:nvPr/>
          </p:nvSpPr>
          <p:spPr>
            <a:xfrm>
              <a:off x="11880672" y="996817"/>
              <a:ext cx="77069" cy="33145"/>
            </a:xfrm>
            <a:custGeom>
              <a:rect b="b" l="l" r="r" t="t"/>
              <a:pathLst>
                <a:path extrusionOk="0" h="33145" w="77069">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96" name="Google Shape;1496;p30"/>
            <p:cNvSpPr/>
            <p:nvPr/>
          </p:nvSpPr>
          <p:spPr>
            <a:xfrm>
              <a:off x="11033540" y="639785"/>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97" name="Google Shape;1497;p30"/>
            <p:cNvSpPr/>
            <p:nvPr/>
          </p:nvSpPr>
          <p:spPr>
            <a:xfrm>
              <a:off x="11032652" y="641309"/>
              <a:ext cx="12696" cy="56"/>
            </a:xfrm>
            <a:custGeom>
              <a:rect b="b" l="l" r="r" t="t"/>
              <a:pathLst>
                <a:path extrusionOk="0" h="56" w="12696">
                  <a:moveTo>
                    <a:pt x="0" y="0"/>
                  </a:moveTo>
                  <a:lnTo>
                    <a:pt x="0" y="0"/>
                  </a:lnTo>
                  <a:lnTo>
                    <a:pt x="0" y="0"/>
                  </a:lnTo>
                  <a:cubicBezTo>
                    <a:pt x="0" y="0"/>
                    <a:pt x="0" y="12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98" name="Google Shape;1498;p30"/>
            <p:cNvSpPr/>
            <p:nvPr/>
          </p:nvSpPr>
          <p:spPr>
            <a:xfrm>
              <a:off x="11034048" y="644737"/>
              <a:ext cx="8887" cy="82401"/>
            </a:xfrm>
            <a:custGeom>
              <a:rect b="b" l="l" r="r" t="t"/>
              <a:pathLst>
                <a:path extrusionOk="0" h="82401" w="8887">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99" name="Google Shape;1499;p30"/>
            <p:cNvSpPr/>
            <p:nvPr/>
          </p:nvSpPr>
          <p:spPr>
            <a:xfrm>
              <a:off x="11952410" y="923557"/>
              <a:ext cx="10538" cy="106404"/>
            </a:xfrm>
            <a:custGeom>
              <a:rect b="b" l="l" r="r" t="t"/>
              <a:pathLst>
                <a:path extrusionOk="0" h="106404" w="10538">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00" name="Google Shape;1500;p30"/>
            <p:cNvSpPr/>
            <p:nvPr/>
          </p:nvSpPr>
          <p:spPr>
            <a:xfrm>
              <a:off x="11032477" y="640928"/>
              <a:ext cx="47" cy="761"/>
            </a:xfrm>
            <a:custGeom>
              <a:rect b="b" l="l" r="r" t="t"/>
              <a:pathLst>
                <a:path extrusionOk="0" h="761" w="47">
                  <a:moveTo>
                    <a:pt x="48" y="762"/>
                  </a:moveTo>
                  <a:lnTo>
                    <a:pt x="48" y="762"/>
                  </a:lnTo>
                  <a:lnTo>
                    <a:pt x="48" y="762"/>
                  </a:lnTo>
                  <a:cubicBezTo>
                    <a:pt x="-16" y="512"/>
                    <a:pt x="-16" y="250"/>
                    <a:pt x="4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01" name="Google Shape;1501;p30"/>
            <p:cNvSpPr/>
            <p:nvPr/>
          </p:nvSpPr>
          <p:spPr>
            <a:xfrm>
              <a:off x="11033540" y="639912"/>
              <a:ext cx="761" cy="761"/>
            </a:xfrm>
            <a:custGeom>
              <a:rect b="b" l="l" r="r" t="t"/>
              <a:pathLst>
                <a:path extrusionOk="0" h="761" w="761">
                  <a:moveTo>
                    <a:pt x="0" y="127"/>
                  </a:moveTo>
                  <a:lnTo>
                    <a:pt x="0" y="762"/>
                  </a:ln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02" name="Google Shape;1502;p30"/>
            <p:cNvSpPr/>
            <p:nvPr/>
          </p:nvSpPr>
          <p:spPr>
            <a:xfrm>
              <a:off x="11957742" y="925334"/>
              <a:ext cx="3301" cy="1142"/>
            </a:xfrm>
            <a:custGeom>
              <a:rect b="b" l="l" r="r" t="t"/>
              <a:pathLst>
                <a:path extrusionOk="0" h="1142" w="3301">
                  <a:moveTo>
                    <a:pt x="3301" y="0"/>
                  </a:moveTo>
                  <a:cubicBezTo>
                    <a:pt x="2362" y="733"/>
                    <a:pt x="1193" y="1134"/>
                    <a:pt x="0" y="1143"/>
                  </a:cubicBezTo>
                  <a:cubicBezTo>
                    <a:pt x="1193" y="1134"/>
                    <a:pt x="2362" y="733"/>
                    <a:pt x="33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03" name="Google Shape;1503;p30"/>
            <p:cNvSpPr/>
            <p:nvPr/>
          </p:nvSpPr>
          <p:spPr>
            <a:xfrm>
              <a:off x="11035572" y="641309"/>
              <a:ext cx="921917" cy="285260"/>
            </a:xfrm>
            <a:custGeom>
              <a:rect b="b" l="l" r="r" t="t"/>
              <a:pathLst>
                <a:path extrusionOk="0" h="285260" w="921917">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04" name="Google Shape;1504;p30"/>
            <p:cNvSpPr/>
            <p:nvPr/>
          </p:nvSpPr>
          <p:spPr>
            <a:xfrm>
              <a:off x="11032271" y="496821"/>
              <a:ext cx="180548" cy="150001"/>
            </a:xfrm>
            <a:custGeom>
              <a:rect b="b" l="l" r="r" t="t"/>
              <a:pathLst>
                <a:path extrusionOk="0" h="150001" w="180548">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05" name="Google Shape;1505;p30"/>
            <p:cNvSpPr/>
            <p:nvPr/>
          </p:nvSpPr>
          <p:spPr>
            <a:xfrm>
              <a:off x="12138164" y="778306"/>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06" name="Google Shape;1506;p30"/>
            <p:cNvSpPr/>
            <p:nvPr/>
          </p:nvSpPr>
          <p:spPr>
            <a:xfrm>
              <a:off x="11207136" y="496059"/>
              <a:ext cx="922139" cy="284406"/>
            </a:xfrm>
            <a:custGeom>
              <a:rect b="b" l="l" r="r" t="t"/>
              <a:pathLst>
                <a:path extrusionOk="0" h="284406" w="922139">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07" name="Google Shape;1507;p30"/>
            <p:cNvSpPr/>
            <p:nvPr/>
          </p:nvSpPr>
          <p:spPr>
            <a:xfrm>
              <a:off x="12127372" y="778180"/>
              <a:ext cx="10814" cy="108860"/>
            </a:xfrm>
            <a:custGeom>
              <a:rect b="b" l="l" r="r" t="t"/>
              <a:pathLst>
                <a:path extrusionOk="0" h="108860" w="10814">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08" name="Google Shape;1508;p30"/>
            <p:cNvSpPr/>
            <p:nvPr/>
          </p:nvSpPr>
          <p:spPr>
            <a:xfrm>
              <a:off x="11952515" y="775259"/>
              <a:ext cx="186560" cy="151221"/>
            </a:xfrm>
            <a:custGeom>
              <a:rect b="b" l="l" r="r" t="t"/>
              <a:pathLst>
                <a:path extrusionOk="0" h="151221" w="186560">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09" name="Google Shape;1509;p30"/>
            <p:cNvSpPr/>
            <p:nvPr/>
          </p:nvSpPr>
          <p:spPr>
            <a:xfrm>
              <a:off x="11328360" y="506089"/>
              <a:ext cx="857544" cy="287961"/>
            </a:xfrm>
            <a:custGeom>
              <a:rect b="b" l="l" r="r" t="t"/>
              <a:pathLst>
                <a:path extrusionOk="0" h="287961" w="857544">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10" name="Google Shape;1510;p30"/>
            <p:cNvSpPr/>
            <p:nvPr/>
          </p:nvSpPr>
          <p:spPr>
            <a:xfrm>
              <a:off x="11325567" y="403500"/>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11" name="Google Shape;1511;p30"/>
            <p:cNvSpPr/>
            <p:nvPr/>
          </p:nvSpPr>
          <p:spPr>
            <a:xfrm>
              <a:off x="11325949" y="402738"/>
              <a:ext cx="12696" cy="12696"/>
            </a:xfrm>
            <a:custGeom>
              <a:rect b="b" l="l" r="r" t="t"/>
              <a:pathLst>
                <a:path extrusionOk="0" h="12696" w="1269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12" name="Google Shape;1512;p30"/>
            <p:cNvSpPr/>
            <p:nvPr/>
          </p:nvSpPr>
          <p:spPr>
            <a:xfrm>
              <a:off x="11326710" y="401849"/>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13" name="Google Shape;1513;p30"/>
            <p:cNvSpPr/>
            <p:nvPr/>
          </p:nvSpPr>
          <p:spPr>
            <a:xfrm>
              <a:off x="11326526" y="406547"/>
              <a:ext cx="9198" cy="107721"/>
            </a:xfrm>
            <a:custGeom>
              <a:rect b="b" l="l" r="r" t="t"/>
              <a:pathLst>
                <a:path extrusionOk="0" h="107721" w="9198">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14" name="Google Shape;1514;p30"/>
            <p:cNvSpPr/>
            <p:nvPr/>
          </p:nvSpPr>
          <p:spPr>
            <a:xfrm>
              <a:off x="11325520" y="403500"/>
              <a:ext cx="47" cy="761"/>
            </a:xfrm>
            <a:custGeom>
              <a:rect b="b" l="l" r="r" t="t"/>
              <a:pathLst>
                <a:path extrusionOk="0" h="761" w="47">
                  <a:moveTo>
                    <a:pt x="48" y="127"/>
                  </a:moveTo>
                  <a:lnTo>
                    <a:pt x="48" y="127"/>
                  </a:lnTo>
                  <a:cubicBezTo>
                    <a:pt x="-16" y="334"/>
                    <a:pt x="-16" y="555"/>
                    <a:pt x="48" y="762"/>
                  </a:cubicBezTo>
                  <a:cubicBezTo>
                    <a:pt x="-3" y="510"/>
                    <a:pt x="-3" y="251"/>
                    <a:pt x="4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15" name="Google Shape;1515;p30"/>
            <p:cNvSpPr/>
            <p:nvPr/>
          </p:nvSpPr>
          <p:spPr>
            <a:xfrm>
              <a:off x="11326555" y="401976"/>
              <a:ext cx="28" cy="761"/>
            </a:xfrm>
            <a:custGeom>
              <a:rect b="b" l="l" r="r" t="t"/>
              <a:pathLst>
                <a:path extrusionOk="0" h="761" w="28">
                  <a:moveTo>
                    <a:pt x="28" y="0"/>
                  </a:moveTo>
                  <a:lnTo>
                    <a:pt x="28" y="0"/>
                  </a:lnTo>
                  <a:cubicBezTo>
                    <a:pt x="-9" y="253"/>
                    <a:pt x="-9" y="509"/>
                    <a:pt x="28" y="762"/>
                  </a:cubicBezTo>
                  <a:lnTo>
                    <a:pt x="28"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16" name="Google Shape;1516;p30"/>
            <p:cNvSpPr/>
            <p:nvPr/>
          </p:nvSpPr>
          <p:spPr>
            <a:xfrm>
              <a:off x="11328360" y="403627"/>
              <a:ext cx="857924" cy="286691"/>
            </a:xfrm>
            <a:custGeom>
              <a:rect b="b" l="l" r="r" t="t"/>
              <a:pathLst>
                <a:path extrusionOk="0" h="286691" w="857924">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17" name="Google Shape;1517;p30"/>
            <p:cNvSpPr/>
            <p:nvPr/>
          </p:nvSpPr>
          <p:spPr>
            <a:xfrm>
              <a:off x="11325529" y="257488"/>
              <a:ext cx="180586" cy="151571"/>
            </a:xfrm>
            <a:custGeom>
              <a:rect b="b" l="l" r="r" t="t"/>
              <a:pathLst>
                <a:path extrusionOk="0" h="151571" w="180586">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18" name="Google Shape;1518;p30"/>
            <p:cNvSpPr/>
            <p:nvPr/>
          </p:nvSpPr>
          <p:spPr>
            <a:xfrm>
              <a:off x="11499974" y="257996"/>
              <a:ext cx="685422" cy="231460"/>
            </a:xfrm>
            <a:custGeom>
              <a:rect b="b" l="l" r="r" t="t"/>
              <a:pathLst>
                <a:path extrusionOk="0" h="231460" w="685422">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19" name="Google Shape;1519;p30"/>
            <p:cNvSpPr/>
            <p:nvPr/>
          </p:nvSpPr>
          <p:spPr>
            <a:xfrm>
              <a:off x="11746975" y="1086202"/>
              <a:ext cx="136363" cy="116174"/>
            </a:xfrm>
            <a:custGeom>
              <a:rect b="b" l="l" r="r" t="t"/>
              <a:pathLst>
                <a:path extrusionOk="0" h="116174" w="136363">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20" name="Google Shape;1520;p30"/>
            <p:cNvSpPr/>
            <p:nvPr/>
          </p:nvSpPr>
          <p:spPr>
            <a:xfrm>
              <a:off x="10778969" y="905147"/>
              <a:ext cx="964069" cy="299261"/>
            </a:xfrm>
            <a:custGeom>
              <a:rect b="b" l="l" r="r" t="t"/>
              <a:pathLst>
                <a:path extrusionOk="0" h="299261" w="964069">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21" name="Google Shape;1521;p30"/>
            <p:cNvSpPr/>
            <p:nvPr/>
          </p:nvSpPr>
          <p:spPr>
            <a:xfrm>
              <a:off x="11748372" y="1199906"/>
              <a:ext cx="12696" cy="1201"/>
            </a:xfrm>
            <a:custGeom>
              <a:rect b="b" l="l" r="r" t="t"/>
              <a:pathLst>
                <a:path extrusionOk="0" h="1201" w="12696">
                  <a:moveTo>
                    <a:pt x="0" y="1074"/>
                  </a:moveTo>
                  <a:cubicBezTo>
                    <a:pt x="0" y="1074"/>
                    <a:pt x="0" y="1074"/>
                    <a:pt x="0" y="312"/>
                  </a:cubicBezTo>
                  <a:cubicBezTo>
                    <a:pt x="0" y="-449"/>
                    <a:pt x="0" y="312"/>
                    <a:pt x="0" y="12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22" name="Google Shape;1522;p30"/>
            <p:cNvSpPr/>
            <p:nvPr/>
          </p:nvSpPr>
          <p:spPr>
            <a:xfrm>
              <a:off x="10776937" y="801288"/>
              <a:ext cx="761" cy="12696"/>
            </a:xfrm>
            <a:custGeom>
              <a:rect b="b" l="l" r="r" t="t"/>
              <a:pathLst>
                <a:path extrusionOk="0" h="12696" w="761">
                  <a:moveTo>
                    <a:pt x="762" y="0"/>
                  </a:moveTo>
                  <a:lnTo>
                    <a:pt x="0" y="0"/>
                  </a:lnTo>
                  <a:lnTo>
                    <a:pt x="63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23" name="Google Shape;1523;p30"/>
            <p:cNvSpPr/>
            <p:nvPr/>
          </p:nvSpPr>
          <p:spPr>
            <a:xfrm>
              <a:off x="10776255" y="802811"/>
              <a:ext cx="47" cy="634"/>
            </a:xfrm>
            <a:custGeom>
              <a:rect b="b" l="l" r="r" t="t"/>
              <a:pathLst>
                <a:path extrusionOk="0" h="634" w="47">
                  <a:moveTo>
                    <a:pt x="48" y="0"/>
                  </a:moveTo>
                  <a:cubicBezTo>
                    <a:pt x="-16" y="207"/>
                    <a:pt x="-16" y="428"/>
                    <a:pt x="48" y="635"/>
                  </a:cubicBezTo>
                  <a:lnTo>
                    <a:pt x="48"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24" name="Google Shape;1524;p30"/>
            <p:cNvSpPr/>
            <p:nvPr/>
          </p:nvSpPr>
          <p:spPr>
            <a:xfrm>
              <a:off x="10777135" y="806620"/>
              <a:ext cx="9199" cy="107250"/>
            </a:xfrm>
            <a:custGeom>
              <a:rect b="b" l="l" r="r" t="t"/>
              <a:pathLst>
                <a:path extrusionOk="0" h="107250" w="9199">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25" name="Google Shape;1525;p30"/>
            <p:cNvSpPr/>
            <p:nvPr/>
          </p:nvSpPr>
          <p:spPr>
            <a:xfrm>
              <a:off x="11737960" y="1097883"/>
              <a:ext cx="10538" cy="105897"/>
            </a:xfrm>
            <a:custGeom>
              <a:rect b="b" l="l" r="r" t="t"/>
              <a:pathLst>
                <a:path extrusionOk="0" h="105897" w="10538">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26" name="Google Shape;1526;p30"/>
            <p:cNvSpPr/>
            <p:nvPr/>
          </p:nvSpPr>
          <p:spPr>
            <a:xfrm>
              <a:off x="10776937" y="801161"/>
              <a:ext cx="888" cy="634"/>
            </a:xfrm>
            <a:custGeom>
              <a:rect b="b" l="l" r="r" t="t"/>
              <a:pathLst>
                <a:path extrusionOk="0" h="634" w="888">
                  <a:moveTo>
                    <a:pt x="0" y="635"/>
                  </a:moveTo>
                  <a:lnTo>
                    <a:pt x="0" y="635"/>
                  </a:lnTo>
                  <a:lnTo>
                    <a:pt x="88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27" name="Google Shape;1527;p30"/>
            <p:cNvSpPr/>
            <p:nvPr/>
          </p:nvSpPr>
          <p:spPr>
            <a:xfrm>
              <a:off x="10775874" y="802557"/>
              <a:ext cx="47" cy="888"/>
            </a:xfrm>
            <a:custGeom>
              <a:rect b="b" l="l" r="r" t="t"/>
              <a:pathLst>
                <a:path extrusionOk="0" h="888" w="47">
                  <a:moveTo>
                    <a:pt x="48" y="889"/>
                  </a:moveTo>
                  <a:lnTo>
                    <a:pt x="48" y="889"/>
                  </a:lnTo>
                  <a:lnTo>
                    <a:pt x="48" y="889"/>
                  </a:lnTo>
                  <a:cubicBezTo>
                    <a:pt x="-16" y="597"/>
                    <a:pt x="-16" y="292"/>
                    <a:pt x="4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28" name="Google Shape;1528;p30"/>
            <p:cNvSpPr/>
            <p:nvPr/>
          </p:nvSpPr>
          <p:spPr>
            <a:xfrm>
              <a:off x="10778715" y="803827"/>
              <a:ext cx="964069" cy="297360"/>
            </a:xfrm>
            <a:custGeom>
              <a:rect b="b" l="l" r="r" t="t"/>
              <a:pathLst>
                <a:path extrusionOk="0" h="297360" w="964069">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29" name="Google Shape;1529;p30"/>
            <p:cNvSpPr/>
            <p:nvPr/>
          </p:nvSpPr>
          <p:spPr>
            <a:xfrm>
              <a:off x="11743293" y="1100041"/>
              <a:ext cx="3300" cy="1142"/>
            </a:xfrm>
            <a:custGeom>
              <a:rect b="b" l="l" r="r" t="t"/>
              <a:pathLst>
                <a:path extrusionOk="0" h="1142" w="3300">
                  <a:moveTo>
                    <a:pt x="3301" y="0"/>
                  </a:moveTo>
                  <a:cubicBezTo>
                    <a:pt x="2361" y="733"/>
                    <a:pt x="1193" y="1134"/>
                    <a:pt x="0" y="1143"/>
                  </a:cubicBezTo>
                  <a:cubicBezTo>
                    <a:pt x="1180" y="1072"/>
                    <a:pt x="2323" y="675"/>
                    <a:pt x="33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30" name="Google Shape;1530;p30"/>
            <p:cNvSpPr/>
            <p:nvPr/>
          </p:nvSpPr>
          <p:spPr>
            <a:xfrm>
              <a:off x="10774750" y="701364"/>
              <a:ext cx="184386" cy="107385"/>
            </a:xfrm>
            <a:custGeom>
              <a:rect b="b" l="l" r="r" t="t"/>
              <a:pathLst>
                <a:path extrusionOk="0" h="107385" w="184386">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31" name="Google Shape;1531;p30"/>
            <p:cNvSpPr/>
            <p:nvPr/>
          </p:nvSpPr>
          <p:spPr>
            <a:xfrm>
              <a:off x="11884228" y="981581"/>
              <a:ext cx="12696" cy="761"/>
            </a:xfrm>
            <a:custGeom>
              <a:rect b="b" l="l" r="r" t="t"/>
              <a:pathLst>
                <a:path extrusionOk="0" h="761" w="12696">
                  <a:moveTo>
                    <a:pt x="0" y="0"/>
                  </a:moveTo>
                  <a:lnTo>
                    <a:pt x="0" y="0"/>
                  </a:ln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32" name="Google Shape;1532;p30"/>
            <p:cNvSpPr/>
            <p:nvPr/>
          </p:nvSpPr>
          <p:spPr>
            <a:xfrm>
              <a:off x="11738446" y="986532"/>
              <a:ext cx="146288" cy="114909"/>
            </a:xfrm>
            <a:custGeom>
              <a:rect b="b" l="l" r="r" t="t"/>
              <a:pathLst>
                <a:path extrusionOk="0" h="114909" w="146288">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33" name="Google Shape;1533;p30"/>
            <p:cNvSpPr/>
            <p:nvPr/>
          </p:nvSpPr>
          <p:spPr>
            <a:xfrm>
              <a:off x="9117463" y="-1"/>
              <a:ext cx="351320" cy="285802"/>
            </a:xfrm>
            <a:custGeom>
              <a:rect b="b" l="l" r="r" t="t"/>
              <a:pathLst>
                <a:path extrusionOk="0" h="285802" w="351320">
                  <a:moveTo>
                    <a:pt x="0" y="285803"/>
                  </a:moveTo>
                  <a:lnTo>
                    <a:pt x="0" y="285676"/>
                  </a:lnTo>
                  <a:lnTo>
                    <a:pt x="351321" y="0"/>
                  </a:lnTo>
                  <a:lnTo>
                    <a:pt x="337735" y="0"/>
                  </a:lnTo>
                  <a:lnTo>
                    <a:pt x="0" y="285803"/>
                  </a:lnTo>
                  <a:lnTo>
                    <a:pt x="0" y="2858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34" name="Google Shape;1534;p30"/>
            <p:cNvSpPr/>
            <p:nvPr/>
          </p:nvSpPr>
          <p:spPr>
            <a:xfrm>
              <a:off x="9124827" y="292911"/>
              <a:ext cx="127" cy="126"/>
            </a:xfrm>
            <a:custGeom>
              <a:rect b="b" l="l" r="r" t="t"/>
              <a:pathLst>
                <a:path extrusionOk="0" h="126" w="127">
                  <a:moveTo>
                    <a:pt x="0" y="127"/>
                  </a:moveTo>
                  <a:lnTo>
                    <a:pt x="127" y="0"/>
                  </a:lnTo>
                  <a:lnTo>
                    <a:pt x="0" y="127"/>
                  </a:lnTo>
                  <a:lnTo>
                    <a:pt x="0"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35" name="Google Shape;1535;p30"/>
            <p:cNvSpPr/>
            <p:nvPr/>
          </p:nvSpPr>
          <p:spPr>
            <a:xfrm>
              <a:off x="8808676" y="-1"/>
              <a:ext cx="539995" cy="449971"/>
            </a:xfrm>
            <a:custGeom>
              <a:rect b="b" l="l" r="r" t="t"/>
              <a:pathLst>
                <a:path extrusionOk="0" h="449971" w="539995">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36" name="Google Shape;1536;p30"/>
            <p:cNvSpPr/>
            <p:nvPr/>
          </p:nvSpPr>
          <p:spPr>
            <a:xfrm>
              <a:off x="8809945" y="541005"/>
              <a:ext cx="1269" cy="55"/>
            </a:xfrm>
            <a:custGeom>
              <a:rect b="b" l="l" r="r" t="t"/>
              <a:pathLst>
                <a:path extrusionOk="0" h="55" w="1269">
                  <a:moveTo>
                    <a:pt x="0" y="0"/>
                  </a:moveTo>
                  <a:lnTo>
                    <a:pt x="1269" y="0"/>
                  </a:lnTo>
                  <a:lnTo>
                    <a:pt x="1269" y="0"/>
                  </a:lnTo>
                  <a:cubicBezTo>
                    <a:pt x="851" y="74"/>
                    <a:pt x="419" y="7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37" name="Google Shape;1537;p30"/>
            <p:cNvSpPr/>
            <p:nvPr/>
          </p:nvSpPr>
          <p:spPr>
            <a:xfrm>
              <a:off x="8804613" y="449081"/>
              <a:ext cx="10887" cy="83290"/>
            </a:xfrm>
            <a:custGeom>
              <a:rect b="b" l="l" r="r" t="t"/>
              <a:pathLst>
                <a:path extrusionOk="0" h="83290" w="10887">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38" name="Google Shape;1538;p30"/>
            <p:cNvSpPr/>
            <p:nvPr/>
          </p:nvSpPr>
          <p:spPr>
            <a:xfrm>
              <a:off x="7509790" y="60308"/>
              <a:ext cx="888" cy="12696"/>
            </a:xfrm>
            <a:custGeom>
              <a:rect b="b" l="l" r="r" t="t"/>
              <a:pathLst>
                <a:path extrusionOk="0" h="12696" w="888">
                  <a:moveTo>
                    <a:pt x="0" y="0"/>
                  </a:moveTo>
                  <a:lnTo>
                    <a:pt x="0" y="0"/>
                  </a:lnTo>
                  <a:lnTo>
                    <a:pt x="88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39" name="Google Shape;1539;p30"/>
            <p:cNvSpPr/>
            <p:nvPr/>
          </p:nvSpPr>
          <p:spPr>
            <a:xfrm>
              <a:off x="7511695" y="54975"/>
              <a:ext cx="1303424" cy="398805"/>
            </a:xfrm>
            <a:custGeom>
              <a:rect b="b" l="l" r="r" t="t"/>
              <a:pathLst>
                <a:path extrusionOk="0" h="398805" w="1303424">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40" name="Google Shape;1540;p30"/>
            <p:cNvSpPr/>
            <p:nvPr/>
          </p:nvSpPr>
          <p:spPr>
            <a:xfrm>
              <a:off x="7508394" y="54467"/>
              <a:ext cx="12696" cy="888"/>
            </a:xfrm>
            <a:custGeom>
              <a:rect b="b" l="l" r="r" t="t"/>
              <a:pathLst>
                <a:path extrusionOk="0" h="888" w="12696">
                  <a:moveTo>
                    <a:pt x="0" y="889"/>
                  </a:moveTo>
                  <a:lnTo>
                    <a:pt x="0" y="889"/>
                  </a:lnTo>
                  <a:cubicBezTo>
                    <a:pt x="0" y="889"/>
                    <a:pt x="0" y="88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41" name="Google Shape;1541;p30"/>
            <p:cNvSpPr/>
            <p:nvPr/>
          </p:nvSpPr>
          <p:spPr>
            <a:xfrm>
              <a:off x="10965739" y="-1"/>
              <a:ext cx="252159" cy="205178"/>
            </a:xfrm>
            <a:custGeom>
              <a:rect b="b" l="l" r="r" t="t"/>
              <a:pathLst>
                <a:path extrusionOk="0" h="205178" w="252159">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42" name="Google Shape;1542;p30"/>
            <p:cNvSpPr/>
            <p:nvPr/>
          </p:nvSpPr>
          <p:spPr>
            <a:xfrm>
              <a:off x="10458247" y="46722"/>
              <a:ext cx="503555" cy="160361"/>
            </a:xfrm>
            <a:custGeom>
              <a:rect b="b" l="l" r="r" t="t"/>
              <a:pathLst>
                <a:path extrusionOk="0" h="160361" w="503555">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43" name="Google Shape;1543;p30"/>
            <p:cNvSpPr/>
            <p:nvPr/>
          </p:nvSpPr>
          <p:spPr>
            <a:xfrm>
              <a:off x="10967009" y="202511"/>
              <a:ext cx="47" cy="761"/>
            </a:xfrm>
            <a:custGeom>
              <a:rect b="b" l="l" r="r" t="t"/>
              <a:pathLst>
                <a:path extrusionOk="0" h="761" w="47">
                  <a:moveTo>
                    <a:pt x="0" y="635"/>
                  </a:moveTo>
                  <a:cubicBezTo>
                    <a:pt x="64" y="428"/>
                    <a:pt x="64" y="207"/>
                    <a:pt x="0" y="0"/>
                  </a:cubicBezTo>
                  <a:cubicBezTo>
                    <a:pt x="0" y="0"/>
                    <a:pt x="0" y="0"/>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44" name="Google Shape;1544;p30"/>
            <p:cNvSpPr/>
            <p:nvPr/>
          </p:nvSpPr>
          <p:spPr>
            <a:xfrm>
              <a:off x="10956471" y="100683"/>
              <a:ext cx="10694" cy="106389"/>
            </a:xfrm>
            <a:custGeom>
              <a:rect b="b" l="l" r="r" t="t"/>
              <a:pathLst>
                <a:path extrusionOk="0" h="106389" w="10694">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45" name="Google Shape;1545;p30"/>
            <p:cNvSpPr/>
            <p:nvPr/>
          </p:nvSpPr>
          <p:spPr>
            <a:xfrm>
              <a:off x="10961930" y="101826"/>
              <a:ext cx="3301" cy="1142"/>
            </a:xfrm>
            <a:custGeom>
              <a:rect b="b" l="l" r="r" t="t"/>
              <a:pathLst>
                <a:path extrusionOk="0" h="1142" w="3301">
                  <a:moveTo>
                    <a:pt x="0" y="1143"/>
                  </a:moveTo>
                  <a:cubicBezTo>
                    <a:pt x="1193" y="1116"/>
                    <a:pt x="2349" y="716"/>
                    <a:pt x="3301" y="0"/>
                  </a:cubicBezTo>
                  <a:cubicBezTo>
                    <a:pt x="2362" y="732"/>
                    <a:pt x="1193" y="1134"/>
                    <a:pt x="0"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46" name="Google Shape;1546;p30"/>
            <p:cNvSpPr/>
            <p:nvPr/>
          </p:nvSpPr>
          <p:spPr>
            <a:xfrm>
              <a:off x="10619751" y="-1"/>
              <a:ext cx="342179" cy="102817"/>
            </a:xfrm>
            <a:custGeom>
              <a:rect b="b" l="l" r="r" t="t"/>
              <a:pathLst>
                <a:path extrusionOk="0" h="102817" w="342179">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47" name="Google Shape;1547;p30"/>
            <p:cNvSpPr/>
            <p:nvPr/>
          </p:nvSpPr>
          <p:spPr>
            <a:xfrm>
              <a:off x="10956093" y="379"/>
              <a:ext cx="133693" cy="102844"/>
            </a:xfrm>
            <a:custGeom>
              <a:rect b="b" l="l" r="r" t="t"/>
              <a:pathLst>
                <a:path extrusionOk="0" h="102844" w="133693">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48" name="Google Shape;1548;p30"/>
            <p:cNvSpPr/>
            <p:nvPr/>
          </p:nvSpPr>
          <p:spPr>
            <a:xfrm>
              <a:off x="7874316" y="829982"/>
              <a:ext cx="136490" cy="116174"/>
            </a:xfrm>
            <a:custGeom>
              <a:rect b="b" l="l" r="r" t="t"/>
              <a:pathLst>
                <a:path extrusionOk="0" h="116174" w="136490">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49" name="Google Shape;1549;p30"/>
            <p:cNvSpPr/>
            <p:nvPr/>
          </p:nvSpPr>
          <p:spPr>
            <a:xfrm>
              <a:off x="6283531" y="459238"/>
              <a:ext cx="1586976" cy="488698"/>
            </a:xfrm>
            <a:custGeom>
              <a:rect b="b" l="l" r="r" t="t"/>
              <a:pathLst>
                <a:path extrusionOk="0" h="488698" w="1586976">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50" name="Google Shape;1550;p30"/>
            <p:cNvSpPr/>
            <p:nvPr/>
          </p:nvSpPr>
          <p:spPr>
            <a:xfrm>
              <a:off x="7875713" y="943998"/>
              <a:ext cx="47" cy="888"/>
            </a:xfrm>
            <a:custGeom>
              <a:rect b="b" l="l" r="r" t="t"/>
              <a:pathLst>
                <a:path extrusionOk="0" h="888" w="47">
                  <a:moveTo>
                    <a:pt x="0" y="762"/>
                  </a:moveTo>
                  <a:lnTo>
                    <a:pt x="0" y="0"/>
                  </a:lnTo>
                  <a:cubicBezTo>
                    <a:pt x="64" y="292"/>
                    <a:pt x="64" y="597"/>
                    <a:pt x="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51" name="Google Shape;1551;p30"/>
            <p:cNvSpPr/>
            <p:nvPr/>
          </p:nvSpPr>
          <p:spPr>
            <a:xfrm>
              <a:off x="5393991" y="460762"/>
              <a:ext cx="890936" cy="765357"/>
            </a:xfrm>
            <a:custGeom>
              <a:rect b="b" l="l" r="r" t="t"/>
              <a:pathLst>
                <a:path extrusionOk="0" h="765357" w="890936">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52" name="Google Shape;1552;p30"/>
            <p:cNvSpPr/>
            <p:nvPr/>
          </p:nvSpPr>
          <p:spPr>
            <a:xfrm>
              <a:off x="5053209" y="1176729"/>
              <a:ext cx="196674" cy="65768"/>
            </a:xfrm>
            <a:custGeom>
              <a:rect b="b" l="l" r="r" t="t"/>
              <a:pathLst>
                <a:path extrusionOk="0" h="65768" w="196674">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53" name="Google Shape;1553;p30"/>
            <p:cNvSpPr/>
            <p:nvPr/>
          </p:nvSpPr>
          <p:spPr>
            <a:xfrm>
              <a:off x="6275913" y="364902"/>
              <a:ext cx="9951" cy="102849"/>
            </a:xfrm>
            <a:custGeom>
              <a:rect b="b" l="l" r="r" t="t"/>
              <a:pathLst>
                <a:path extrusionOk="0" h="102849" w="9951">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54" name="Google Shape;1554;p30"/>
            <p:cNvSpPr/>
            <p:nvPr/>
          </p:nvSpPr>
          <p:spPr>
            <a:xfrm>
              <a:off x="6279341" y="354744"/>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55" name="Google Shape;1555;p30"/>
            <p:cNvSpPr/>
            <p:nvPr/>
          </p:nvSpPr>
          <p:spPr>
            <a:xfrm>
              <a:off x="7865175" y="841663"/>
              <a:ext cx="10576" cy="106146"/>
            </a:xfrm>
            <a:custGeom>
              <a:rect b="b" l="l" r="r" t="t"/>
              <a:pathLst>
                <a:path extrusionOk="0" h="106146" w="1057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56" name="Google Shape;1556;p30"/>
            <p:cNvSpPr/>
            <p:nvPr/>
          </p:nvSpPr>
          <p:spPr>
            <a:xfrm>
              <a:off x="6281119" y="354364"/>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57" name="Google Shape;1557;p30"/>
            <p:cNvSpPr/>
            <p:nvPr/>
          </p:nvSpPr>
          <p:spPr>
            <a:xfrm>
              <a:off x="6278199" y="355455"/>
              <a:ext cx="1015" cy="51"/>
            </a:xfrm>
            <a:custGeom>
              <a:rect b="b" l="l" r="r" t="t"/>
              <a:pathLst>
                <a:path extrusionOk="0" h="51" w="1015">
                  <a:moveTo>
                    <a:pt x="889" y="51"/>
                  </a:moveTo>
                  <a:lnTo>
                    <a:pt x="0" y="51"/>
                  </a:lnTo>
                  <a:cubicBezTo>
                    <a:pt x="330" y="-17"/>
                    <a:pt x="685" y="-17"/>
                    <a:pt x="1016" y="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58" name="Google Shape;1558;p30"/>
            <p:cNvSpPr/>
            <p:nvPr/>
          </p:nvSpPr>
          <p:spPr>
            <a:xfrm>
              <a:off x="6282388" y="354617"/>
              <a:ext cx="1588119" cy="489712"/>
            </a:xfrm>
            <a:custGeom>
              <a:rect b="b" l="l" r="r" t="t"/>
              <a:pathLst>
                <a:path extrusionOk="0" h="489712" w="1588119">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59" name="Google Shape;1559;p30"/>
            <p:cNvSpPr/>
            <p:nvPr/>
          </p:nvSpPr>
          <p:spPr>
            <a:xfrm>
              <a:off x="8011696" y="726885"/>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60" name="Google Shape;1560;p30"/>
            <p:cNvSpPr/>
            <p:nvPr/>
          </p:nvSpPr>
          <p:spPr>
            <a:xfrm>
              <a:off x="8001919" y="728408"/>
              <a:ext cx="10411" cy="107928"/>
            </a:xfrm>
            <a:custGeom>
              <a:rect b="b" l="l" r="r" t="t"/>
              <a:pathLst>
                <a:path extrusionOk="0" h="107928" w="10411">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61" name="Google Shape;1561;p30"/>
            <p:cNvSpPr/>
            <p:nvPr/>
          </p:nvSpPr>
          <p:spPr>
            <a:xfrm>
              <a:off x="8009284" y="723711"/>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62" name="Google Shape;1562;p30"/>
            <p:cNvSpPr/>
            <p:nvPr/>
          </p:nvSpPr>
          <p:spPr>
            <a:xfrm>
              <a:off x="8011696" y="725234"/>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63" name="Google Shape;1563;p30"/>
            <p:cNvSpPr/>
            <p:nvPr/>
          </p:nvSpPr>
          <p:spPr>
            <a:xfrm>
              <a:off x="7865330" y="731456"/>
              <a:ext cx="146873" cy="113225"/>
            </a:xfrm>
            <a:custGeom>
              <a:rect b="b" l="l" r="r" t="t"/>
              <a:pathLst>
                <a:path extrusionOk="0" h="113225" w="146873">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64" name="Google Shape;1564;p30"/>
            <p:cNvSpPr/>
            <p:nvPr/>
          </p:nvSpPr>
          <p:spPr>
            <a:xfrm>
              <a:off x="8011696" y="725869"/>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65" name="Google Shape;1565;p30"/>
            <p:cNvSpPr/>
            <p:nvPr/>
          </p:nvSpPr>
          <p:spPr>
            <a:xfrm>
              <a:off x="8012049" y="726885"/>
              <a:ext cx="282" cy="761"/>
            </a:xfrm>
            <a:custGeom>
              <a:rect b="b" l="l" r="r" t="t"/>
              <a:pathLst>
                <a:path extrusionOk="0" h="761" w="282">
                  <a:moveTo>
                    <a:pt x="282" y="762"/>
                  </a:moveTo>
                  <a:lnTo>
                    <a:pt x="282" y="0"/>
                  </a:lnTo>
                  <a:lnTo>
                    <a:pt x="282" y="0"/>
                  </a:lnTo>
                  <a:cubicBezTo>
                    <a:pt x="282" y="0"/>
                    <a:pt x="-353" y="508"/>
                    <a:pt x="282"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66" name="Google Shape;1566;p30"/>
            <p:cNvSpPr/>
            <p:nvPr/>
          </p:nvSpPr>
          <p:spPr>
            <a:xfrm>
              <a:off x="8009284" y="724599"/>
              <a:ext cx="761" cy="12696"/>
            </a:xfrm>
            <a:custGeom>
              <a:rect b="b" l="l" r="r" t="t"/>
              <a:pathLst>
                <a:path extrusionOk="0" h="12696" w="761">
                  <a:moveTo>
                    <a:pt x="762" y="0"/>
                  </a:moveTo>
                  <a:cubicBezTo>
                    <a:pt x="762" y="0"/>
                    <a:pt x="762"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67" name="Google Shape;1567;p30"/>
            <p:cNvSpPr/>
            <p:nvPr/>
          </p:nvSpPr>
          <p:spPr>
            <a:xfrm>
              <a:off x="6168244" y="167849"/>
              <a:ext cx="1844007" cy="565476"/>
            </a:xfrm>
            <a:custGeom>
              <a:rect b="b" l="l" r="r" t="t"/>
              <a:pathLst>
                <a:path extrusionOk="0" h="565476" w="1844007">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68" name="Google Shape;1568;p30"/>
            <p:cNvSpPr/>
            <p:nvPr/>
          </p:nvSpPr>
          <p:spPr>
            <a:xfrm>
              <a:off x="5342950" y="1168095"/>
              <a:ext cx="10792" cy="41899"/>
            </a:xfrm>
            <a:custGeom>
              <a:rect b="b" l="l" r="r" t="t"/>
              <a:pathLst>
                <a:path extrusionOk="0" h="41899" w="10792">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69" name="Google Shape;1569;p30"/>
            <p:cNvSpPr/>
            <p:nvPr/>
          </p:nvSpPr>
          <p:spPr>
            <a:xfrm>
              <a:off x="5060827" y="1074775"/>
              <a:ext cx="287075" cy="95227"/>
            </a:xfrm>
            <a:custGeom>
              <a:rect b="b" l="l" r="r" t="t"/>
              <a:pathLst>
                <a:path extrusionOk="0" h="95227" w="287075">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70" name="Google Shape;1570;p30"/>
            <p:cNvSpPr/>
            <p:nvPr/>
          </p:nvSpPr>
          <p:spPr>
            <a:xfrm>
              <a:off x="5050543" y="1073378"/>
              <a:ext cx="634" cy="761"/>
            </a:xfrm>
            <a:custGeom>
              <a:rect b="b" l="l" r="r" t="t"/>
              <a:pathLst>
                <a:path extrusionOk="0" h="761" w="634">
                  <a:moveTo>
                    <a:pt x="635" y="0"/>
                  </a:moveTo>
                  <a:lnTo>
                    <a:pt x="0" y="762"/>
                  </a:ln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71" name="Google Shape;1571;p30"/>
            <p:cNvSpPr/>
            <p:nvPr/>
          </p:nvSpPr>
          <p:spPr>
            <a:xfrm>
              <a:off x="5050035" y="1075028"/>
              <a:ext cx="12696" cy="12696"/>
            </a:xfrm>
            <a:custGeom>
              <a:rect b="b" l="l" r="r" t="t"/>
              <a:pathLst>
                <a:path extrusionOk="0" h="12696" w="12696">
                  <a:moveTo>
                    <a:pt x="0" y="0"/>
                  </a:moveTo>
                  <a:lnTo>
                    <a:pt x="0" y="0"/>
                  </a:ln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72" name="Google Shape;1572;p30"/>
            <p:cNvSpPr/>
            <p:nvPr/>
          </p:nvSpPr>
          <p:spPr>
            <a:xfrm>
              <a:off x="5342475" y="354439"/>
              <a:ext cx="944202" cy="815816"/>
            </a:xfrm>
            <a:custGeom>
              <a:rect b="b" l="l" r="r" t="t"/>
              <a:pathLst>
                <a:path extrusionOk="0" h="815816" w="944202">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73" name="Google Shape;1573;p30"/>
            <p:cNvSpPr/>
            <p:nvPr/>
          </p:nvSpPr>
          <p:spPr>
            <a:xfrm>
              <a:off x="10102355" y="2381138"/>
              <a:ext cx="1506478" cy="460636"/>
            </a:xfrm>
            <a:custGeom>
              <a:rect b="b" l="l" r="r" t="t"/>
              <a:pathLst>
                <a:path extrusionOk="0" h="460636" w="1506478">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74" name="Google Shape;1574;p30"/>
            <p:cNvSpPr/>
            <p:nvPr/>
          </p:nvSpPr>
          <p:spPr>
            <a:xfrm>
              <a:off x="11308173" y="2835554"/>
              <a:ext cx="300280" cy="253553"/>
            </a:xfrm>
            <a:custGeom>
              <a:rect b="b" l="l" r="r" t="t"/>
              <a:pathLst>
                <a:path extrusionOk="0" h="253553" w="300280">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75" name="Google Shape;1575;p30"/>
            <p:cNvSpPr/>
            <p:nvPr/>
          </p:nvSpPr>
          <p:spPr>
            <a:xfrm>
              <a:off x="7601208" y="1036304"/>
              <a:ext cx="156170" cy="132680"/>
            </a:xfrm>
            <a:custGeom>
              <a:rect b="b" l="l" r="r" t="t"/>
              <a:pathLst>
                <a:path extrusionOk="0" h="132680" w="15617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76" name="Google Shape;1576;p30"/>
            <p:cNvSpPr/>
            <p:nvPr/>
          </p:nvSpPr>
          <p:spPr>
            <a:xfrm>
              <a:off x="6382947" y="795320"/>
              <a:ext cx="1214197" cy="374933"/>
            </a:xfrm>
            <a:custGeom>
              <a:rect b="b" l="l" r="r" t="t"/>
              <a:pathLst>
                <a:path extrusionOk="0" h="374933" w="1214197">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77" name="Google Shape;1577;p30"/>
            <p:cNvSpPr/>
            <p:nvPr/>
          </p:nvSpPr>
          <p:spPr>
            <a:xfrm>
              <a:off x="7602605" y="1166191"/>
              <a:ext cx="47" cy="761"/>
            </a:xfrm>
            <a:custGeom>
              <a:rect b="b" l="l" r="r" t="t"/>
              <a:pathLst>
                <a:path extrusionOk="0" h="761" w="47">
                  <a:moveTo>
                    <a:pt x="0" y="635"/>
                  </a:moveTo>
                  <a:lnTo>
                    <a:pt x="0" y="0"/>
                  </a:lnTo>
                  <a:cubicBezTo>
                    <a:pt x="63" y="250"/>
                    <a:pt x="63" y="512"/>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78" name="Google Shape;1578;p30"/>
            <p:cNvSpPr/>
            <p:nvPr/>
          </p:nvSpPr>
          <p:spPr>
            <a:xfrm>
              <a:off x="6379900" y="69336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79" name="Google Shape;1579;p30"/>
            <p:cNvSpPr/>
            <p:nvPr/>
          </p:nvSpPr>
          <p:spPr>
            <a:xfrm>
              <a:off x="6381170" y="691842"/>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80" name="Google Shape;1580;p30"/>
            <p:cNvSpPr/>
            <p:nvPr/>
          </p:nvSpPr>
          <p:spPr>
            <a:xfrm>
              <a:off x="6381259" y="696667"/>
              <a:ext cx="9052" cy="107123"/>
            </a:xfrm>
            <a:custGeom>
              <a:rect b="b" l="l" r="r" t="t"/>
              <a:pathLst>
                <a:path extrusionOk="0" h="107123" w="9052">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81" name="Google Shape;1581;p30"/>
            <p:cNvSpPr/>
            <p:nvPr/>
          </p:nvSpPr>
          <p:spPr>
            <a:xfrm>
              <a:off x="7592701" y="1063728"/>
              <a:ext cx="9955" cy="106531"/>
            </a:xfrm>
            <a:custGeom>
              <a:rect b="b" l="l" r="r" t="t"/>
              <a:pathLst>
                <a:path extrusionOk="0" h="106531" w="9955">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82" name="Google Shape;1582;p30"/>
            <p:cNvSpPr/>
            <p:nvPr/>
          </p:nvSpPr>
          <p:spPr>
            <a:xfrm>
              <a:off x="6380408" y="691969"/>
              <a:ext cx="635" cy="761"/>
            </a:xfrm>
            <a:custGeom>
              <a:rect b="b" l="l" r="r" t="t"/>
              <a:pathLst>
                <a:path extrusionOk="0" h="761" w="635">
                  <a:moveTo>
                    <a:pt x="635" y="0"/>
                  </a:moveTo>
                  <a:lnTo>
                    <a:pt x="0" y="762"/>
                  </a:lnTo>
                  <a:cubicBezTo>
                    <a:pt x="0" y="762"/>
                    <a:pt x="0" y="127"/>
                    <a:pt x="63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83" name="Google Shape;1583;p30"/>
            <p:cNvSpPr/>
            <p:nvPr/>
          </p:nvSpPr>
          <p:spPr>
            <a:xfrm>
              <a:off x="6379900" y="692731"/>
              <a:ext cx="9" cy="888"/>
            </a:xfrm>
            <a:custGeom>
              <a:rect b="b" l="l" r="r" t="t"/>
              <a:pathLst>
                <a:path extrusionOk="0" h="888" w="9">
                  <a:moveTo>
                    <a:pt x="0" y="889"/>
                  </a:moveTo>
                  <a:lnTo>
                    <a:pt x="0" y="889"/>
                  </a:lnTo>
                  <a:cubicBezTo>
                    <a:pt x="0" y="889"/>
                    <a:pt x="0" y="889"/>
                    <a:pt x="0" y="889"/>
                  </a:cubicBezTo>
                  <a:cubicBezTo>
                    <a:pt x="12" y="593"/>
                    <a:pt x="12" y="29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84" name="Google Shape;1584;p30"/>
            <p:cNvSpPr/>
            <p:nvPr/>
          </p:nvSpPr>
          <p:spPr>
            <a:xfrm>
              <a:off x="6382947" y="693366"/>
              <a:ext cx="1215085" cy="373119"/>
            </a:xfrm>
            <a:custGeom>
              <a:rect b="b" l="l" r="r" t="t"/>
              <a:pathLst>
                <a:path extrusionOk="0" h="373119" w="1215085">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85" name="Google Shape;1585;p30"/>
            <p:cNvSpPr/>
            <p:nvPr/>
          </p:nvSpPr>
          <p:spPr>
            <a:xfrm>
              <a:off x="6379637" y="562970"/>
              <a:ext cx="160878" cy="135818"/>
            </a:xfrm>
            <a:custGeom>
              <a:rect b="b" l="l" r="r" t="t"/>
              <a:pathLst>
                <a:path extrusionOk="0" h="135818" w="16087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86" name="Google Shape;1586;p30"/>
            <p:cNvSpPr/>
            <p:nvPr/>
          </p:nvSpPr>
          <p:spPr>
            <a:xfrm>
              <a:off x="7756998" y="931302"/>
              <a:ext cx="761" cy="12696"/>
            </a:xfrm>
            <a:custGeom>
              <a:rect b="b" l="l" r="r" t="t"/>
              <a:pathLst>
                <a:path extrusionOk="0" h="12696" w="761">
                  <a:moveTo>
                    <a:pt x="76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87" name="Google Shape;1587;p30"/>
            <p:cNvSpPr/>
            <p:nvPr/>
          </p:nvSpPr>
          <p:spPr>
            <a:xfrm>
              <a:off x="7758903" y="933460"/>
              <a:ext cx="12696" cy="761"/>
            </a:xfrm>
            <a:custGeom>
              <a:rect b="b" l="l" r="r" t="t"/>
              <a:pathLst>
                <a:path extrusionOk="0" h="761" w="12696">
                  <a:moveTo>
                    <a:pt x="0" y="762"/>
                  </a:moveTo>
                  <a:cubicBezTo>
                    <a:pt x="0" y="762"/>
                    <a:pt x="0" y="76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88" name="Google Shape;1588;p30"/>
            <p:cNvSpPr/>
            <p:nvPr/>
          </p:nvSpPr>
          <p:spPr>
            <a:xfrm>
              <a:off x="7758521" y="932825"/>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89" name="Google Shape;1589;p30"/>
            <p:cNvSpPr/>
            <p:nvPr/>
          </p:nvSpPr>
          <p:spPr>
            <a:xfrm>
              <a:off x="6535117" y="563859"/>
              <a:ext cx="1219722" cy="373029"/>
            </a:xfrm>
            <a:custGeom>
              <a:rect b="b" l="l" r="r" t="t"/>
              <a:pathLst>
                <a:path extrusionOk="0" h="373029" w="1219722">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90" name="Google Shape;1590;p30"/>
            <p:cNvSpPr/>
            <p:nvPr/>
          </p:nvSpPr>
          <p:spPr>
            <a:xfrm>
              <a:off x="7748745" y="934857"/>
              <a:ext cx="9405" cy="108562"/>
            </a:xfrm>
            <a:custGeom>
              <a:rect b="b" l="l" r="r" t="t"/>
              <a:pathLst>
                <a:path extrusionOk="0" h="108562" w="9405">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91" name="Google Shape;1591;p30"/>
            <p:cNvSpPr/>
            <p:nvPr/>
          </p:nvSpPr>
          <p:spPr>
            <a:xfrm>
              <a:off x="7758648" y="93320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92" name="Google Shape;1592;p30"/>
            <p:cNvSpPr/>
            <p:nvPr/>
          </p:nvSpPr>
          <p:spPr>
            <a:xfrm>
              <a:off x="7755855" y="930413"/>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93" name="Google Shape;1593;p30"/>
            <p:cNvSpPr/>
            <p:nvPr/>
          </p:nvSpPr>
          <p:spPr>
            <a:xfrm>
              <a:off x="7756998" y="931556"/>
              <a:ext cx="761" cy="12696"/>
            </a:xfrm>
            <a:custGeom>
              <a:rect b="b" l="l" r="r" t="t"/>
              <a:pathLst>
                <a:path extrusionOk="0" h="12696" w="761">
                  <a:moveTo>
                    <a:pt x="762" y="0"/>
                  </a:moveTo>
                  <a:lnTo>
                    <a:pt x="762"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94" name="Google Shape;1594;p30"/>
            <p:cNvSpPr/>
            <p:nvPr/>
          </p:nvSpPr>
          <p:spPr>
            <a:xfrm>
              <a:off x="7753696" y="930032"/>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95" name="Google Shape;1595;p30"/>
            <p:cNvSpPr/>
            <p:nvPr/>
          </p:nvSpPr>
          <p:spPr>
            <a:xfrm>
              <a:off x="7592298" y="929981"/>
              <a:ext cx="166791" cy="135398"/>
            </a:xfrm>
            <a:custGeom>
              <a:rect b="b" l="l" r="r" t="t"/>
              <a:pathLst>
                <a:path extrusionOk="0" h="135398" w="166791">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96" name="Google Shape;1596;p30"/>
            <p:cNvSpPr/>
            <p:nvPr/>
          </p:nvSpPr>
          <p:spPr>
            <a:xfrm>
              <a:off x="10842707" y="1651332"/>
              <a:ext cx="41391" cy="20441"/>
            </a:xfrm>
            <a:custGeom>
              <a:rect b="b" l="l" r="r" t="t"/>
              <a:pathLst>
                <a:path extrusionOk="0" h="20441" w="4139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97" name="Google Shape;1597;p30"/>
            <p:cNvSpPr/>
            <p:nvPr/>
          </p:nvSpPr>
          <p:spPr>
            <a:xfrm>
              <a:off x="10842707" y="1547854"/>
              <a:ext cx="133570" cy="48628"/>
            </a:xfrm>
            <a:custGeom>
              <a:rect b="b" l="l" r="r" t="t"/>
              <a:pathLst>
                <a:path extrusionOk="0" h="48628" w="133570">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98" name="Google Shape;1598;p30"/>
            <p:cNvSpPr/>
            <p:nvPr/>
          </p:nvSpPr>
          <p:spPr>
            <a:xfrm>
              <a:off x="7517536" y="63482"/>
              <a:ext cx="112" cy="761"/>
            </a:xfrm>
            <a:custGeom>
              <a:rect b="b" l="l" r="r" t="t"/>
              <a:pathLst>
                <a:path extrusionOk="0" h="761" w="112">
                  <a:moveTo>
                    <a:pt x="0" y="0"/>
                  </a:moveTo>
                  <a:lnTo>
                    <a:pt x="0" y="0"/>
                  </a:lnTo>
                  <a:cubicBezTo>
                    <a:pt x="38" y="253"/>
                    <a:pt x="38" y="509"/>
                    <a:pt x="0" y="762"/>
                  </a:cubicBezTo>
                  <a:cubicBezTo>
                    <a:pt x="0" y="762"/>
                    <a:pt x="253" y="63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599" name="Google Shape;1599;p30"/>
            <p:cNvSpPr/>
            <p:nvPr/>
          </p:nvSpPr>
          <p:spPr>
            <a:xfrm>
              <a:off x="7443513" y="63228"/>
              <a:ext cx="67165" cy="58277"/>
            </a:xfrm>
            <a:custGeom>
              <a:rect b="b" l="l" r="r" t="t"/>
              <a:pathLst>
                <a:path extrusionOk="0" h="58277" w="67165">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00" name="Google Shape;1600;p30"/>
            <p:cNvSpPr/>
            <p:nvPr/>
          </p:nvSpPr>
          <p:spPr>
            <a:xfrm>
              <a:off x="9788997" y="-1"/>
              <a:ext cx="650585" cy="487553"/>
            </a:xfrm>
            <a:custGeom>
              <a:rect b="b" l="l" r="r" t="t"/>
              <a:pathLst>
                <a:path extrusionOk="0" h="487553" w="650585">
                  <a:moveTo>
                    <a:pt x="2921" y="484760"/>
                  </a:moveTo>
                  <a:lnTo>
                    <a:pt x="12062" y="487553"/>
                  </a:lnTo>
                  <a:lnTo>
                    <a:pt x="650585" y="0"/>
                  </a:lnTo>
                  <a:lnTo>
                    <a:pt x="633699" y="0"/>
                  </a:lnTo>
                  <a:lnTo>
                    <a:pt x="0" y="483998"/>
                  </a:lnTo>
                  <a:lnTo>
                    <a:pt x="2921" y="48476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01" name="Google Shape;1601;p30"/>
            <p:cNvSpPr/>
            <p:nvPr/>
          </p:nvSpPr>
          <p:spPr>
            <a:xfrm>
              <a:off x="9248240" y="854487"/>
              <a:ext cx="55357" cy="51802"/>
            </a:xfrm>
            <a:custGeom>
              <a:rect b="b" l="l" r="r" t="t"/>
              <a:pathLst>
                <a:path extrusionOk="0" h="51802" w="55357">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02" name="Google Shape;1602;p30"/>
            <p:cNvSpPr/>
            <p:nvPr/>
          </p:nvSpPr>
          <p:spPr>
            <a:xfrm>
              <a:off x="6446685" y="183593"/>
              <a:ext cx="2247972" cy="702889"/>
            </a:xfrm>
            <a:custGeom>
              <a:rect b="b" l="l" r="r" t="t"/>
              <a:pathLst>
                <a:path extrusionOk="0" h="702889" w="2247972">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03" name="Google Shape;1603;p30"/>
            <p:cNvSpPr/>
            <p:nvPr/>
          </p:nvSpPr>
          <p:spPr>
            <a:xfrm>
              <a:off x="6443638" y="81511"/>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04" name="Google Shape;1604;p30"/>
            <p:cNvSpPr/>
            <p:nvPr/>
          </p:nvSpPr>
          <p:spPr>
            <a:xfrm>
              <a:off x="6444908" y="79988"/>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05" name="Google Shape;1605;p30"/>
            <p:cNvSpPr/>
            <p:nvPr/>
          </p:nvSpPr>
          <p:spPr>
            <a:xfrm>
              <a:off x="6444851" y="84812"/>
              <a:ext cx="9198" cy="106488"/>
            </a:xfrm>
            <a:custGeom>
              <a:rect b="b" l="l" r="r" t="t"/>
              <a:pathLst>
                <a:path extrusionOk="0" h="106488" w="919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06" name="Google Shape;1606;p30"/>
            <p:cNvSpPr/>
            <p:nvPr/>
          </p:nvSpPr>
          <p:spPr>
            <a:xfrm>
              <a:off x="6446685" y="81638"/>
              <a:ext cx="2340024" cy="730314"/>
            </a:xfrm>
            <a:custGeom>
              <a:rect b="b" l="l" r="r" t="t"/>
              <a:pathLst>
                <a:path extrusionOk="0" h="730314" w="234002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07" name="Google Shape;1607;p30"/>
            <p:cNvSpPr/>
            <p:nvPr/>
          </p:nvSpPr>
          <p:spPr>
            <a:xfrm>
              <a:off x="6444654" y="80115"/>
              <a:ext cx="12696" cy="761"/>
            </a:xfrm>
            <a:custGeom>
              <a:rect b="b" l="l" r="r" t="t"/>
              <a:pathLst>
                <a:path extrusionOk="0" h="761" w="12696">
                  <a:moveTo>
                    <a:pt x="0" y="0"/>
                  </a:moveTo>
                  <a:lnTo>
                    <a:pt x="0" y="76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08" name="Google Shape;1608;p30"/>
            <p:cNvSpPr/>
            <p:nvPr/>
          </p:nvSpPr>
          <p:spPr>
            <a:xfrm>
              <a:off x="6443483" y="80877"/>
              <a:ext cx="28" cy="888"/>
            </a:xfrm>
            <a:custGeom>
              <a:rect b="b" l="l" r="r" t="t"/>
              <a:pathLst>
                <a:path extrusionOk="0" h="888" w="28">
                  <a:moveTo>
                    <a:pt x="28" y="889"/>
                  </a:moveTo>
                  <a:lnTo>
                    <a:pt x="28" y="889"/>
                  </a:lnTo>
                  <a:cubicBezTo>
                    <a:pt x="-9" y="594"/>
                    <a:pt x="-9" y="295"/>
                    <a:pt x="2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09" name="Google Shape;1609;p30"/>
            <p:cNvSpPr/>
            <p:nvPr/>
          </p:nvSpPr>
          <p:spPr>
            <a:xfrm>
              <a:off x="9150601" y="-1"/>
              <a:ext cx="1153633" cy="871120"/>
            </a:xfrm>
            <a:custGeom>
              <a:rect b="b" l="l" r="r" t="t"/>
              <a:pathLst>
                <a:path extrusionOk="0" h="871120" w="1153633">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10" name="Google Shape;1610;p30"/>
            <p:cNvSpPr/>
            <p:nvPr/>
          </p:nvSpPr>
          <p:spPr>
            <a:xfrm>
              <a:off x="7347144" y="98398"/>
              <a:ext cx="635" cy="12696"/>
            </a:xfrm>
            <a:custGeom>
              <a:rect b="b" l="l" r="r" t="t"/>
              <a:pathLst>
                <a:path extrusionOk="0" h="12696" w="635">
                  <a:moveTo>
                    <a:pt x="635" y="0"/>
                  </a:moveTo>
                  <a:lnTo>
                    <a:pt x="635"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11" name="Google Shape;1611;p30"/>
            <p:cNvSpPr/>
            <p:nvPr/>
          </p:nvSpPr>
          <p:spPr>
            <a:xfrm>
              <a:off x="7348033" y="-1"/>
              <a:ext cx="128491" cy="93193"/>
            </a:xfrm>
            <a:custGeom>
              <a:rect b="b" l="l" r="r" t="t"/>
              <a:pathLst>
                <a:path extrusionOk="0" h="93193" w="128491">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12" name="Google Shape;1612;p30"/>
            <p:cNvSpPr/>
            <p:nvPr/>
          </p:nvSpPr>
          <p:spPr>
            <a:xfrm>
              <a:off x="6443327" y="-1"/>
              <a:ext cx="115978" cy="86935"/>
            </a:xfrm>
            <a:custGeom>
              <a:rect b="b" l="l" r="r" t="t"/>
              <a:pathLst>
                <a:path extrusionOk="0" h="86935" w="115978">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13" name="Google Shape;1613;p30"/>
            <p:cNvSpPr/>
            <p:nvPr/>
          </p:nvSpPr>
          <p:spPr>
            <a:xfrm>
              <a:off x="12036463" y="1329851"/>
              <a:ext cx="149187" cy="53326"/>
            </a:xfrm>
            <a:custGeom>
              <a:rect b="b" l="l" r="r" t="t"/>
              <a:pathLst>
                <a:path extrusionOk="0" h="53326" w="149187">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14" name="Google Shape;1614;p30"/>
            <p:cNvSpPr/>
            <p:nvPr/>
          </p:nvSpPr>
          <p:spPr>
            <a:xfrm>
              <a:off x="12034685" y="1225357"/>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15" name="Google Shape;1615;p30"/>
            <p:cNvSpPr/>
            <p:nvPr/>
          </p:nvSpPr>
          <p:spPr>
            <a:xfrm>
              <a:off x="12033415" y="1227008"/>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16" name="Google Shape;1616;p30"/>
            <p:cNvSpPr/>
            <p:nvPr/>
          </p:nvSpPr>
          <p:spPr>
            <a:xfrm>
              <a:off x="12034726" y="1230309"/>
              <a:ext cx="9100" cy="106230"/>
            </a:xfrm>
            <a:custGeom>
              <a:rect b="b" l="l" r="r" t="t"/>
              <a:pathLst>
                <a:path extrusionOk="0" h="106230" w="910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17" name="Google Shape;1617;p30"/>
            <p:cNvSpPr/>
            <p:nvPr/>
          </p:nvSpPr>
          <p:spPr>
            <a:xfrm>
              <a:off x="12034403" y="1225484"/>
              <a:ext cx="663" cy="888"/>
            </a:xfrm>
            <a:custGeom>
              <a:rect b="b" l="l" r="r" t="t"/>
              <a:pathLst>
                <a:path extrusionOk="0" h="888" w="663">
                  <a:moveTo>
                    <a:pt x="28" y="127"/>
                  </a:moveTo>
                  <a:cubicBezTo>
                    <a:pt x="-9" y="380"/>
                    <a:pt x="-9" y="636"/>
                    <a:pt x="28" y="889"/>
                  </a:cubicBezTo>
                  <a:lnTo>
                    <a:pt x="66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18" name="Google Shape;1618;p30"/>
            <p:cNvSpPr/>
            <p:nvPr/>
          </p:nvSpPr>
          <p:spPr>
            <a:xfrm>
              <a:off x="12033251" y="1226373"/>
              <a:ext cx="37" cy="888"/>
            </a:xfrm>
            <a:custGeom>
              <a:rect b="b" l="l" r="r" t="t"/>
              <a:pathLst>
                <a:path extrusionOk="0" h="888" w="37">
                  <a:moveTo>
                    <a:pt x="38" y="889"/>
                  </a:moveTo>
                  <a:lnTo>
                    <a:pt x="38" y="889"/>
                  </a:lnTo>
                  <a:cubicBezTo>
                    <a:pt x="-13" y="596"/>
                    <a:pt x="-13" y="293"/>
                    <a:pt x="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19" name="Google Shape;1619;p30"/>
            <p:cNvSpPr/>
            <p:nvPr/>
          </p:nvSpPr>
          <p:spPr>
            <a:xfrm>
              <a:off x="12036463" y="1227008"/>
              <a:ext cx="149187" cy="51929"/>
            </a:xfrm>
            <a:custGeom>
              <a:rect b="b" l="l" r="r" t="t"/>
              <a:pathLst>
                <a:path extrusionOk="0" h="51929" w="149187">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20" name="Google Shape;1620;p30"/>
            <p:cNvSpPr/>
            <p:nvPr/>
          </p:nvSpPr>
          <p:spPr>
            <a:xfrm>
              <a:off x="12032269" y="1144099"/>
              <a:ext cx="104117" cy="88332"/>
            </a:xfrm>
            <a:custGeom>
              <a:rect b="b" l="l" r="r" t="t"/>
              <a:pathLst>
                <a:path extrusionOk="0" h="88332" w="104117">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21" name="Google Shape;1621;p30"/>
            <p:cNvSpPr/>
            <p:nvPr/>
          </p:nvSpPr>
          <p:spPr>
            <a:xfrm>
              <a:off x="12130548" y="1144733"/>
              <a:ext cx="55356" cy="24123"/>
            </a:xfrm>
            <a:custGeom>
              <a:rect b="b" l="l" r="r" t="t"/>
              <a:pathLst>
                <a:path extrusionOk="0" h="24123" w="55356">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22" name="Google Shape;1622;p30"/>
            <p:cNvSpPr/>
            <p:nvPr/>
          </p:nvSpPr>
          <p:spPr>
            <a:xfrm>
              <a:off x="9207737" y="3303300"/>
              <a:ext cx="430421" cy="128109"/>
            </a:xfrm>
            <a:custGeom>
              <a:rect b="b" l="l" r="r" t="t"/>
              <a:pathLst>
                <a:path extrusionOk="0" h="128109" w="430421">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23" name="Google Shape;1623;p30"/>
            <p:cNvSpPr/>
            <p:nvPr/>
          </p:nvSpPr>
          <p:spPr>
            <a:xfrm>
              <a:off x="9205832" y="2682431"/>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24" name="Google Shape;1624;p30"/>
            <p:cNvSpPr/>
            <p:nvPr/>
          </p:nvSpPr>
          <p:spPr>
            <a:xfrm>
              <a:off x="9205198" y="2683955"/>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25" name="Google Shape;1625;p30"/>
            <p:cNvSpPr/>
            <p:nvPr/>
          </p:nvSpPr>
          <p:spPr>
            <a:xfrm>
              <a:off x="9205795" y="2686621"/>
              <a:ext cx="9179" cy="625065"/>
            </a:xfrm>
            <a:custGeom>
              <a:rect b="b" l="l" r="r" t="t"/>
              <a:pathLst>
                <a:path extrusionOk="0" h="625065" w="9179">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26" name="Google Shape;1626;p30"/>
            <p:cNvSpPr/>
            <p:nvPr/>
          </p:nvSpPr>
          <p:spPr>
            <a:xfrm>
              <a:off x="10626099" y="3119198"/>
              <a:ext cx="10792" cy="506217"/>
            </a:xfrm>
            <a:custGeom>
              <a:rect b="b" l="l" r="r" t="t"/>
              <a:pathLst>
                <a:path extrusionOk="0" h="506217" w="10792">
                  <a:moveTo>
                    <a:pt x="3683" y="1016"/>
                  </a:moveTo>
                  <a:lnTo>
                    <a:pt x="0" y="0"/>
                  </a:lnTo>
                  <a:lnTo>
                    <a:pt x="0" y="503932"/>
                  </a:lnTo>
                  <a:lnTo>
                    <a:pt x="6603" y="505329"/>
                  </a:lnTo>
                  <a:lnTo>
                    <a:pt x="10793" y="506218"/>
                  </a:lnTo>
                  <a:lnTo>
                    <a:pt x="10793" y="3174"/>
                  </a:lnTo>
                  <a:lnTo>
                    <a:pt x="3683"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27" name="Google Shape;1627;p30"/>
            <p:cNvSpPr/>
            <p:nvPr/>
          </p:nvSpPr>
          <p:spPr>
            <a:xfrm>
              <a:off x="9205198" y="2683447"/>
              <a:ext cx="12696" cy="761"/>
            </a:xfrm>
            <a:custGeom>
              <a:rect b="b" l="l" r="r" t="t"/>
              <a:pathLst>
                <a:path extrusionOk="0" h="761" w="12696">
                  <a:moveTo>
                    <a:pt x="0" y="762"/>
                  </a:moveTo>
                  <a:lnTo>
                    <a:pt x="0" y="762"/>
                  </a:lnTo>
                  <a:cubicBezTo>
                    <a:pt x="0" y="762"/>
                    <a:pt x="0" y="762"/>
                    <a:pt x="0" y="762"/>
                  </a:cubicBezTo>
                  <a:cubicBezTo>
                    <a:pt x="0" y="762"/>
                    <a:pt x="0" y="76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28" name="Google Shape;1628;p30"/>
            <p:cNvSpPr/>
            <p:nvPr/>
          </p:nvSpPr>
          <p:spPr>
            <a:xfrm>
              <a:off x="9205198" y="2682558"/>
              <a:ext cx="12696" cy="761"/>
            </a:xfrm>
            <a:custGeom>
              <a:rect b="b" l="l" r="r" t="t"/>
              <a:pathLst>
                <a:path extrusionOk="0" h="761" w="12696">
                  <a:moveTo>
                    <a:pt x="0" y="0"/>
                  </a:moveTo>
                  <a:lnTo>
                    <a:pt x="0" y="76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29" name="Google Shape;1629;p30"/>
            <p:cNvSpPr/>
            <p:nvPr/>
          </p:nvSpPr>
          <p:spPr>
            <a:xfrm>
              <a:off x="9207610" y="2683955"/>
              <a:ext cx="1422679" cy="436512"/>
            </a:xfrm>
            <a:custGeom>
              <a:rect b="b" l="l" r="r" t="t"/>
              <a:pathLst>
                <a:path extrusionOk="0" h="436512" w="1422679">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30" name="Google Shape;1630;p30"/>
            <p:cNvSpPr/>
            <p:nvPr/>
          </p:nvSpPr>
          <p:spPr>
            <a:xfrm>
              <a:off x="10627877" y="2911226"/>
              <a:ext cx="258888" cy="202258"/>
            </a:xfrm>
            <a:custGeom>
              <a:rect b="b" l="l" r="r" t="t"/>
              <a:pathLst>
                <a:path extrusionOk="0" h="202258" w="25888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31" name="Google Shape;1631;p30"/>
            <p:cNvSpPr/>
            <p:nvPr/>
          </p:nvSpPr>
          <p:spPr>
            <a:xfrm>
              <a:off x="10627242" y="3118309"/>
              <a:ext cx="12696" cy="761"/>
            </a:xfrm>
            <a:custGeom>
              <a:rect b="b" l="l" r="r" t="t"/>
              <a:pathLst>
                <a:path extrusionOk="0" h="761" w="12696">
                  <a:moveTo>
                    <a:pt x="0" y="762"/>
                  </a:moveTo>
                  <a:lnTo>
                    <a:pt x="0" y="0"/>
                  </a:lnTo>
                  <a:lnTo>
                    <a:pt x="0"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32" name="Google Shape;1632;p30"/>
            <p:cNvSpPr/>
            <p:nvPr/>
          </p:nvSpPr>
          <p:spPr>
            <a:xfrm>
              <a:off x="8689071" y="2918082"/>
              <a:ext cx="253936" cy="211400"/>
            </a:xfrm>
            <a:custGeom>
              <a:rect b="b" l="l" r="r" t="t"/>
              <a:pathLst>
                <a:path extrusionOk="0" h="211400" w="253936">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33" name="Google Shape;1633;p30"/>
            <p:cNvSpPr/>
            <p:nvPr/>
          </p:nvSpPr>
          <p:spPr>
            <a:xfrm>
              <a:off x="5045972" y="2023218"/>
              <a:ext cx="3638910" cy="1108170"/>
            </a:xfrm>
            <a:custGeom>
              <a:rect b="b" l="l" r="r" t="t"/>
              <a:pathLst>
                <a:path extrusionOk="0" h="1108170" w="363891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34" name="Google Shape;1634;p30"/>
            <p:cNvSpPr/>
            <p:nvPr/>
          </p:nvSpPr>
          <p:spPr>
            <a:xfrm>
              <a:off x="8690529" y="3127705"/>
              <a:ext cx="66" cy="761"/>
            </a:xfrm>
            <a:custGeom>
              <a:rect b="b" l="l" r="r" t="t"/>
              <a:pathLst>
                <a:path extrusionOk="0" h="761" w="66">
                  <a:moveTo>
                    <a:pt x="66" y="0"/>
                  </a:moveTo>
                  <a:lnTo>
                    <a:pt x="66" y="762"/>
                  </a:lnTo>
                  <a:lnTo>
                    <a:pt x="66" y="762"/>
                  </a:lnTo>
                  <a:cubicBezTo>
                    <a:pt x="-22" y="521"/>
                    <a:pt x="-22" y="241"/>
                    <a:pt x="6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35" name="Google Shape;1635;p30"/>
            <p:cNvSpPr/>
            <p:nvPr/>
          </p:nvSpPr>
          <p:spPr>
            <a:xfrm>
              <a:off x="5042290" y="140374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36" name="Google Shape;1636;p30"/>
            <p:cNvSpPr/>
            <p:nvPr/>
          </p:nvSpPr>
          <p:spPr>
            <a:xfrm>
              <a:off x="5043559" y="1402223"/>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37" name="Google Shape;1637;p30"/>
            <p:cNvSpPr/>
            <p:nvPr/>
          </p:nvSpPr>
          <p:spPr>
            <a:xfrm>
              <a:off x="5043629" y="1407047"/>
              <a:ext cx="9706" cy="624382"/>
            </a:xfrm>
            <a:custGeom>
              <a:rect b="b" l="l" r="r" t="t"/>
              <a:pathLst>
                <a:path extrusionOk="0" h="624382" w="9706">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38" name="Google Shape;1638;p30"/>
            <p:cNvSpPr/>
            <p:nvPr/>
          </p:nvSpPr>
          <p:spPr>
            <a:xfrm>
              <a:off x="8679295" y="2507598"/>
              <a:ext cx="10537" cy="624171"/>
            </a:xfrm>
            <a:custGeom>
              <a:rect b="b" l="l" r="r" t="t"/>
              <a:pathLst>
                <a:path extrusionOk="0" h="624171" w="10537">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39" name="Google Shape;1639;p30"/>
            <p:cNvSpPr/>
            <p:nvPr/>
          </p:nvSpPr>
          <p:spPr>
            <a:xfrm>
              <a:off x="5045337" y="1403746"/>
              <a:ext cx="3639672" cy="1106644"/>
            </a:xfrm>
            <a:custGeom>
              <a:rect b="b" l="l" r="r" t="t"/>
              <a:pathLst>
                <a:path extrusionOk="0" h="1106644" w="3639672">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40" name="Google Shape;1640;p30"/>
            <p:cNvSpPr/>
            <p:nvPr/>
          </p:nvSpPr>
          <p:spPr>
            <a:xfrm>
              <a:off x="5042106" y="1403619"/>
              <a:ext cx="56" cy="1015"/>
            </a:xfrm>
            <a:custGeom>
              <a:rect b="b" l="l" r="r" t="t"/>
              <a:pathLst>
                <a:path extrusionOk="0" h="1015" w="56">
                  <a:moveTo>
                    <a:pt x="57" y="381"/>
                  </a:moveTo>
                  <a:lnTo>
                    <a:pt x="57" y="381"/>
                  </a:lnTo>
                  <a:cubicBezTo>
                    <a:pt x="-19" y="584"/>
                    <a:pt x="-19" y="813"/>
                    <a:pt x="57" y="1016"/>
                  </a:cubicBezTo>
                  <a:cubicBezTo>
                    <a:pt x="6" y="686"/>
                    <a:pt x="6" y="330"/>
                    <a:pt x="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41" name="Google Shape;1641;p30"/>
            <p:cNvSpPr/>
            <p:nvPr/>
          </p:nvSpPr>
          <p:spPr>
            <a:xfrm>
              <a:off x="5043277" y="1402349"/>
              <a:ext cx="663" cy="761"/>
            </a:xfrm>
            <a:custGeom>
              <a:rect b="b" l="l" r="r" t="t"/>
              <a:pathLst>
                <a:path extrusionOk="0" h="761" w="663">
                  <a:moveTo>
                    <a:pt x="28" y="0"/>
                  </a:moveTo>
                  <a:cubicBezTo>
                    <a:pt x="-9" y="254"/>
                    <a:pt x="-9" y="508"/>
                    <a:pt x="28" y="762"/>
                  </a:cubicBezTo>
                  <a:lnTo>
                    <a:pt x="66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42" name="Google Shape;1642;p30"/>
            <p:cNvSpPr/>
            <p:nvPr/>
          </p:nvSpPr>
          <p:spPr>
            <a:xfrm>
              <a:off x="8943135" y="2295817"/>
              <a:ext cx="12696" cy="12696"/>
            </a:xfrm>
            <a:custGeom>
              <a:rect b="b" l="l" r="r" t="t"/>
              <a:pathLst>
                <a:path extrusionOk="0" h="12696" w="1269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43" name="Google Shape;1643;p30"/>
            <p:cNvSpPr/>
            <p:nvPr/>
          </p:nvSpPr>
          <p:spPr>
            <a:xfrm>
              <a:off x="8944278" y="2297213"/>
              <a:ext cx="12696" cy="888"/>
            </a:xfrm>
            <a:custGeom>
              <a:rect b="b" l="l" r="r" t="t"/>
              <a:pathLst>
                <a:path extrusionOk="0" h="888" w="12696">
                  <a:moveTo>
                    <a:pt x="0" y="889"/>
                  </a:moveTo>
                  <a:lnTo>
                    <a:pt x="0" y="889"/>
                  </a:lnTo>
                  <a:cubicBezTo>
                    <a:pt x="0" y="889"/>
                    <a:pt x="0" y="88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44" name="Google Shape;1644;p30"/>
            <p:cNvSpPr/>
            <p:nvPr/>
          </p:nvSpPr>
          <p:spPr>
            <a:xfrm>
              <a:off x="8941357" y="2295055"/>
              <a:ext cx="762" cy="12696"/>
            </a:xfrm>
            <a:custGeom>
              <a:rect b="b" l="l" r="r" t="t"/>
              <a:pathLst>
                <a:path extrusionOk="0" h="12696" w="762">
                  <a:moveTo>
                    <a:pt x="763" y="0"/>
                  </a:moveTo>
                  <a:lnTo>
                    <a:pt x="763"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45" name="Google Shape;1645;p30"/>
            <p:cNvSpPr/>
            <p:nvPr/>
          </p:nvSpPr>
          <p:spPr>
            <a:xfrm>
              <a:off x="8680207" y="2301784"/>
              <a:ext cx="253532" cy="208702"/>
            </a:xfrm>
            <a:custGeom>
              <a:rect b="b" l="l" r="r" t="t"/>
              <a:pathLst>
                <a:path extrusionOk="0" h="208702" w="25353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46" name="Google Shape;1646;p30"/>
            <p:cNvSpPr/>
            <p:nvPr/>
          </p:nvSpPr>
          <p:spPr>
            <a:xfrm>
              <a:off x="4488327" y="1654125"/>
              <a:ext cx="272981" cy="227778"/>
            </a:xfrm>
            <a:custGeom>
              <a:rect b="b" l="l" r="r" t="t"/>
              <a:pathLst>
                <a:path extrusionOk="0" h="227778" w="272981">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47" name="Google Shape;1647;p30"/>
            <p:cNvSpPr/>
            <p:nvPr/>
          </p:nvSpPr>
          <p:spPr>
            <a:xfrm>
              <a:off x="2628242" y="1312076"/>
              <a:ext cx="1855387" cy="570845"/>
            </a:xfrm>
            <a:custGeom>
              <a:rect b="b" l="l" r="r" t="t"/>
              <a:pathLst>
                <a:path extrusionOk="0" h="570845" w="1855387">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48" name="Google Shape;1648;p30"/>
            <p:cNvSpPr/>
            <p:nvPr/>
          </p:nvSpPr>
          <p:spPr>
            <a:xfrm>
              <a:off x="2624052" y="1321345"/>
              <a:ext cx="634" cy="253"/>
            </a:xfrm>
            <a:custGeom>
              <a:rect b="b" l="l" r="r" t="t"/>
              <a:pathLst>
                <a:path extrusionOk="0" h="253" w="634">
                  <a:moveTo>
                    <a:pt x="127" y="0"/>
                  </a:moveTo>
                  <a:lnTo>
                    <a:pt x="635" y="254"/>
                  </a:lnTo>
                  <a:lnTo>
                    <a:pt x="0" y="0"/>
                  </a:lnTo>
                  <a:lnTo>
                    <a:pt x="12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49" name="Google Shape;1649;p30"/>
            <p:cNvSpPr/>
            <p:nvPr/>
          </p:nvSpPr>
          <p:spPr>
            <a:xfrm>
              <a:off x="4489286" y="1879111"/>
              <a:ext cx="56" cy="888"/>
            </a:xfrm>
            <a:custGeom>
              <a:rect b="b" l="l" r="r" t="t"/>
              <a:pathLst>
                <a:path extrusionOk="0" h="888" w="56">
                  <a:moveTo>
                    <a:pt x="57" y="0"/>
                  </a:moveTo>
                  <a:cubicBezTo>
                    <a:pt x="57" y="0"/>
                    <a:pt x="57" y="0"/>
                    <a:pt x="57" y="889"/>
                  </a:cubicBezTo>
                  <a:lnTo>
                    <a:pt x="57" y="889"/>
                  </a:lnTo>
                  <a:cubicBezTo>
                    <a:pt x="-19" y="597"/>
                    <a:pt x="-19" y="292"/>
                    <a:pt x="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50" name="Google Shape;1650;p30"/>
            <p:cNvSpPr/>
            <p:nvPr/>
          </p:nvSpPr>
          <p:spPr>
            <a:xfrm>
              <a:off x="884175" y="171150"/>
              <a:ext cx="8919" cy="604490"/>
            </a:xfrm>
            <a:custGeom>
              <a:rect b="b" l="l" r="r" t="t"/>
              <a:pathLst>
                <a:path extrusionOk="0" h="604490" w="8919">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51" name="Google Shape;1651;p30"/>
            <p:cNvSpPr/>
            <p:nvPr/>
          </p:nvSpPr>
          <p:spPr>
            <a:xfrm>
              <a:off x="883952" y="166452"/>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52" name="Google Shape;1652;p30"/>
            <p:cNvSpPr/>
            <p:nvPr/>
          </p:nvSpPr>
          <p:spPr>
            <a:xfrm>
              <a:off x="882810" y="16797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53" name="Google Shape;1653;p30"/>
            <p:cNvSpPr/>
            <p:nvPr/>
          </p:nvSpPr>
          <p:spPr>
            <a:xfrm>
              <a:off x="4477915" y="1259385"/>
              <a:ext cx="10539" cy="623865"/>
            </a:xfrm>
            <a:custGeom>
              <a:rect b="b" l="l" r="r" t="t"/>
              <a:pathLst>
                <a:path extrusionOk="0" h="623865" w="10539">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54" name="Google Shape;1654;p30"/>
            <p:cNvSpPr/>
            <p:nvPr/>
          </p:nvSpPr>
          <p:spPr>
            <a:xfrm>
              <a:off x="882683" y="167976"/>
              <a:ext cx="12696" cy="1064"/>
            </a:xfrm>
            <a:custGeom>
              <a:rect b="b" l="l" r="r" t="t"/>
              <a:pathLst>
                <a:path extrusionOk="0" h="1064" w="12696">
                  <a:moveTo>
                    <a:pt x="0" y="254"/>
                  </a:moveTo>
                  <a:lnTo>
                    <a:pt x="0" y="254"/>
                  </a:lnTo>
                  <a:cubicBezTo>
                    <a:pt x="0" y="254"/>
                    <a:pt x="0" y="254"/>
                    <a:pt x="0" y="889"/>
                  </a:cubicBezTo>
                  <a:cubicBezTo>
                    <a:pt x="0" y="1524"/>
                    <a:pt x="0" y="25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55" name="Google Shape;1655;p30"/>
            <p:cNvSpPr/>
            <p:nvPr/>
          </p:nvSpPr>
          <p:spPr>
            <a:xfrm>
              <a:off x="883825" y="165944"/>
              <a:ext cx="761" cy="761"/>
            </a:xfrm>
            <a:custGeom>
              <a:rect b="b" l="l" r="r" t="t"/>
              <a:pathLst>
                <a:path extrusionOk="0" h="761" w="761">
                  <a:moveTo>
                    <a:pt x="0" y="762"/>
                  </a:moveTo>
                  <a:lnTo>
                    <a:pt x="0" y="762"/>
                  </a:ln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56" name="Google Shape;1656;p30"/>
            <p:cNvSpPr/>
            <p:nvPr/>
          </p:nvSpPr>
          <p:spPr>
            <a:xfrm>
              <a:off x="885730" y="167976"/>
              <a:ext cx="3597899" cy="1093948"/>
            </a:xfrm>
            <a:custGeom>
              <a:rect b="b" l="l" r="r" t="t"/>
              <a:pathLst>
                <a:path extrusionOk="0" h="1093948" w="3597899">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57" name="Google Shape;1657;p30"/>
            <p:cNvSpPr/>
            <p:nvPr/>
          </p:nvSpPr>
          <p:spPr>
            <a:xfrm>
              <a:off x="882397" y="-1"/>
              <a:ext cx="222225" cy="173563"/>
            </a:xfrm>
            <a:custGeom>
              <a:rect b="b" l="l" r="r" t="t"/>
              <a:pathLst>
                <a:path extrusionOk="0" h="173563" w="222225">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58" name="Google Shape;1658;p30"/>
            <p:cNvSpPr/>
            <p:nvPr/>
          </p:nvSpPr>
          <p:spPr>
            <a:xfrm>
              <a:off x="4478631" y="1037700"/>
              <a:ext cx="272901" cy="224575"/>
            </a:xfrm>
            <a:custGeom>
              <a:rect b="b" l="l" r="r" t="t"/>
              <a:pathLst>
                <a:path extrusionOk="0" h="224575" w="272901">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59" name="Google Shape;1659;p30"/>
            <p:cNvSpPr/>
            <p:nvPr/>
          </p:nvSpPr>
          <p:spPr>
            <a:xfrm>
              <a:off x="8944659" y="2459858"/>
              <a:ext cx="389665" cy="125316"/>
            </a:xfrm>
            <a:custGeom>
              <a:rect b="b" l="l" r="r" t="t"/>
              <a:pathLst>
                <a:path extrusionOk="0" h="125316" w="389665">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60" name="Google Shape;1660;p30"/>
            <p:cNvSpPr/>
            <p:nvPr/>
          </p:nvSpPr>
          <p:spPr>
            <a:xfrm>
              <a:off x="7755220" y="1690184"/>
              <a:ext cx="12696" cy="761"/>
            </a:xfrm>
            <a:custGeom>
              <a:rect b="b" l="l" r="r" t="t"/>
              <a:pathLst>
                <a:path extrusionOk="0" h="761" w="12696">
                  <a:moveTo>
                    <a:pt x="0" y="0"/>
                  </a:moveTo>
                  <a:lnTo>
                    <a:pt x="0" y="762"/>
                  </a:lnTo>
                  <a:lnTo>
                    <a:pt x="0"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61" name="Google Shape;1661;p30"/>
            <p:cNvSpPr/>
            <p:nvPr/>
          </p:nvSpPr>
          <p:spPr>
            <a:xfrm>
              <a:off x="7755319" y="1693626"/>
              <a:ext cx="9678" cy="245540"/>
            </a:xfrm>
            <a:custGeom>
              <a:rect b="b" l="l" r="r" t="t"/>
              <a:pathLst>
                <a:path extrusionOk="0" h="245540" w="9678">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62" name="Google Shape;1662;p30"/>
            <p:cNvSpPr/>
            <p:nvPr/>
          </p:nvSpPr>
          <p:spPr>
            <a:xfrm>
              <a:off x="9719673" y="2288580"/>
              <a:ext cx="10791" cy="266630"/>
            </a:xfrm>
            <a:custGeom>
              <a:rect b="b" l="l" r="r" t="t"/>
              <a:pathLst>
                <a:path extrusionOk="0" h="266630" w="10791">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63" name="Google Shape;1663;p30"/>
            <p:cNvSpPr/>
            <p:nvPr/>
          </p:nvSpPr>
          <p:spPr>
            <a:xfrm>
              <a:off x="7755582" y="1689422"/>
              <a:ext cx="19" cy="761"/>
            </a:xfrm>
            <a:custGeom>
              <a:rect b="b" l="l" r="r" t="t"/>
              <a:pathLst>
                <a:path extrusionOk="0" h="761" w="19">
                  <a:moveTo>
                    <a:pt x="19" y="0"/>
                  </a:moveTo>
                  <a:lnTo>
                    <a:pt x="19" y="762"/>
                  </a:lnTo>
                  <a:lnTo>
                    <a:pt x="19" y="762"/>
                  </a:lnTo>
                  <a:cubicBezTo>
                    <a:pt x="-6" y="508"/>
                    <a:pt x="-6" y="254"/>
                    <a:pt x="1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64" name="Google Shape;1664;p30"/>
            <p:cNvSpPr/>
            <p:nvPr/>
          </p:nvSpPr>
          <p:spPr>
            <a:xfrm>
              <a:off x="7757887" y="1690438"/>
              <a:ext cx="1967246" cy="600935"/>
            </a:xfrm>
            <a:custGeom>
              <a:rect b="b" l="l" r="r" t="t"/>
              <a:pathLst>
                <a:path extrusionOk="0" h="600935" w="1967246">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65" name="Google Shape;1665;p30"/>
            <p:cNvSpPr/>
            <p:nvPr/>
          </p:nvSpPr>
          <p:spPr>
            <a:xfrm>
              <a:off x="9725767" y="2290357"/>
              <a:ext cx="3301" cy="1269"/>
            </a:xfrm>
            <a:custGeom>
              <a:rect b="b" l="l" r="r" t="t"/>
              <a:pathLst>
                <a:path extrusionOk="0" h="1269" w="3301">
                  <a:moveTo>
                    <a:pt x="0" y="1270"/>
                  </a:moveTo>
                  <a:cubicBezTo>
                    <a:pt x="1219" y="1257"/>
                    <a:pt x="2387" y="800"/>
                    <a:pt x="3301" y="0"/>
                  </a:cubicBezTo>
                  <a:cubicBezTo>
                    <a:pt x="2361" y="775"/>
                    <a:pt x="1206" y="1219"/>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66" name="Google Shape;1666;p30"/>
            <p:cNvSpPr/>
            <p:nvPr/>
          </p:nvSpPr>
          <p:spPr>
            <a:xfrm>
              <a:off x="8045343" y="1406920"/>
              <a:ext cx="634" cy="12696"/>
            </a:xfrm>
            <a:custGeom>
              <a:rect b="b" l="l" r="r" t="t"/>
              <a:pathLst>
                <a:path extrusionOk="0" h="12696" w="634">
                  <a:moveTo>
                    <a:pt x="0" y="0"/>
                  </a:moveTo>
                  <a:lnTo>
                    <a:pt x="0" y="0"/>
                  </a:lnTo>
                  <a:lnTo>
                    <a:pt x="63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67" name="Google Shape;1667;p30"/>
            <p:cNvSpPr/>
            <p:nvPr/>
          </p:nvSpPr>
          <p:spPr>
            <a:xfrm>
              <a:off x="7754430" y="1405143"/>
              <a:ext cx="295483" cy="290722"/>
            </a:xfrm>
            <a:custGeom>
              <a:rect b="b" l="l" r="r" t="t"/>
              <a:pathLst>
                <a:path extrusionOk="0" h="290722" w="295483">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68" name="Google Shape;1668;p30"/>
            <p:cNvSpPr/>
            <p:nvPr/>
          </p:nvSpPr>
          <p:spPr>
            <a:xfrm>
              <a:off x="10061726" y="2014458"/>
              <a:ext cx="37" cy="634"/>
            </a:xfrm>
            <a:custGeom>
              <a:rect b="b" l="l" r="r" t="t"/>
              <a:pathLst>
                <a:path extrusionOk="0" h="634" w="37">
                  <a:moveTo>
                    <a:pt x="0" y="635"/>
                  </a:moveTo>
                  <a:cubicBezTo>
                    <a:pt x="50" y="432"/>
                    <a:pt x="50" y="203"/>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69" name="Google Shape;1669;p30"/>
            <p:cNvSpPr/>
            <p:nvPr/>
          </p:nvSpPr>
          <p:spPr>
            <a:xfrm>
              <a:off x="10062233" y="2016235"/>
              <a:ext cx="12696" cy="761"/>
            </a:xfrm>
            <a:custGeom>
              <a:rect b="b" l="l" r="r" t="t"/>
              <a:pathLst>
                <a:path extrusionOk="0" h="761" w="12696">
                  <a:moveTo>
                    <a:pt x="0" y="762"/>
                  </a:moveTo>
                  <a:cubicBezTo>
                    <a:pt x="0" y="762"/>
                    <a:pt x="0" y="762"/>
                    <a:pt x="0" y="0"/>
                  </a:cubicBezTo>
                  <a:lnTo>
                    <a:pt x="0" y="0"/>
                  </a:lnTo>
                  <a:cubicBezTo>
                    <a:pt x="0" y="0"/>
                    <a:pt x="0" y="508"/>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70" name="Google Shape;1670;p30"/>
            <p:cNvSpPr/>
            <p:nvPr/>
          </p:nvSpPr>
          <p:spPr>
            <a:xfrm>
              <a:off x="8043520" y="1405524"/>
              <a:ext cx="2015031" cy="613250"/>
            </a:xfrm>
            <a:custGeom>
              <a:rect b="b" l="l" r="r" t="t"/>
              <a:pathLst>
                <a:path extrusionOk="0" h="613250" w="2015031">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71" name="Google Shape;1671;p30"/>
            <p:cNvSpPr/>
            <p:nvPr/>
          </p:nvSpPr>
          <p:spPr>
            <a:xfrm>
              <a:off x="10051441" y="2017124"/>
              <a:ext cx="10792" cy="401723"/>
            </a:xfrm>
            <a:custGeom>
              <a:rect b="b" l="l" r="r" t="t"/>
              <a:pathLst>
                <a:path extrusionOk="0" h="401723" w="10792">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72" name="Google Shape;1672;p30"/>
            <p:cNvSpPr/>
            <p:nvPr/>
          </p:nvSpPr>
          <p:spPr>
            <a:xfrm>
              <a:off x="10056901" y="2012299"/>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73" name="Google Shape;1673;p30"/>
            <p:cNvSpPr/>
            <p:nvPr/>
          </p:nvSpPr>
          <p:spPr>
            <a:xfrm>
              <a:off x="10061843" y="2014711"/>
              <a:ext cx="9" cy="634"/>
            </a:xfrm>
            <a:custGeom>
              <a:rect b="b" l="l" r="r" t="t"/>
              <a:pathLst>
                <a:path extrusionOk="0" h="634" w="9">
                  <a:moveTo>
                    <a:pt x="9" y="635"/>
                  </a:moveTo>
                  <a:lnTo>
                    <a:pt x="9" y="635"/>
                  </a:lnTo>
                  <a:lnTo>
                    <a:pt x="9" y="0"/>
                  </a:lnTo>
                  <a:cubicBezTo>
                    <a:pt x="-3" y="216"/>
                    <a:pt x="-3" y="419"/>
                    <a:pt x="9"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74" name="Google Shape;1674;p30"/>
            <p:cNvSpPr/>
            <p:nvPr/>
          </p:nvSpPr>
          <p:spPr>
            <a:xfrm>
              <a:off x="10058043" y="2012680"/>
              <a:ext cx="1015" cy="12696"/>
            </a:xfrm>
            <a:custGeom>
              <a:rect b="b" l="l" r="r" t="t"/>
              <a:pathLst>
                <a:path extrusionOk="0" h="12696" w="1015">
                  <a:moveTo>
                    <a:pt x="1016"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75" name="Google Shape;1675;p30"/>
            <p:cNvSpPr/>
            <p:nvPr/>
          </p:nvSpPr>
          <p:spPr>
            <a:xfrm>
              <a:off x="10059694" y="2013569"/>
              <a:ext cx="1143" cy="761"/>
            </a:xfrm>
            <a:custGeom>
              <a:rect b="b" l="l" r="r" t="t"/>
              <a:pathLst>
                <a:path extrusionOk="0" h="761" w="1143">
                  <a:moveTo>
                    <a:pt x="889" y="0"/>
                  </a:moveTo>
                  <a:lnTo>
                    <a:pt x="0" y="0"/>
                  </a:lnTo>
                  <a:lnTo>
                    <a:pt x="0" y="0"/>
                  </a:lnTo>
                  <a:lnTo>
                    <a:pt x="1143"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76" name="Google Shape;1676;p30"/>
            <p:cNvSpPr/>
            <p:nvPr/>
          </p:nvSpPr>
          <p:spPr>
            <a:xfrm>
              <a:off x="9719897" y="2012299"/>
              <a:ext cx="342397" cy="278819"/>
            </a:xfrm>
            <a:custGeom>
              <a:rect b="b" l="l" r="r" t="t"/>
              <a:pathLst>
                <a:path extrusionOk="0" h="278819" w="342397">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77" name="Google Shape;1677;p30"/>
            <p:cNvSpPr/>
            <p:nvPr/>
          </p:nvSpPr>
          <p:spPr>
            <a:xfrm>
              <a:off x="10797506" y="2151963"/>
              <a:ext cx="1276792" cy="415943"/>
            </a:xfrm>
            <a:custGeom>
              <a:rect b="b" l="l" r="r" t="t"/>
              <a:pathLst>
                <a:path extrusionOk="0" h="415943" w="1276792">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78" name="Google Shape;1678;p30"/>
            <p:cNvSpPr/>
            <p:nvPr/>
          </p:nvSpPr>
          <p:spPr>
            <a:xfrm>
              <a:off x="12069506" y="2152090"/>
              <a:ext cx="10633" cy="410357"/>
            </a:xfrm>
            <a:custGeom>
              <a:rect b="b" l="l" r="r" t="t"/>
              <a:pathLst>
                <a:path extrusionOk="0" h="410357" w="10633">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79" name="Google Shape;1679;p30"/>
            <p:cNvSpPr/>
            <p:nvPr/>
          </p:nvSpPr>
          <p:spPr>
            <a:xfrm>
              <a:off x="10803728" y="1738685"/>
              <a:ext cx="1270697" cy="414547"/>
            </a:xfrm>
            <a:custGeom>
              <a:rect b="b" l="l" r="r" t="t"/>
              <a:pathLst>
                <a:path extrusionOk="0" h="414547" w="127069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80" name="Google Shape;1680;p30"/>
            <p:cNvSpPr/>
            <p:nvPr/>
          </p:nvSpPr>
          <p:spPr>
            <a:xfrm>
              <a:off x="10793824" y="1737162"/>
              <a:ext cx="12696" cy="761"/>
            </a:xfrm>
            <a:custGeom>
              <a:rect b="b" l="l" r="r" t="t"/>
              <a:pathLst>
                <a:path extrusionOk="0" h="761" w="12696">
                  <a:moveTo>
                    <a:pt x="0" y="762"/>
                  </a:moveTo>
                  <a:lnTo>
                    <a:pt x="0" y="76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81" name="Google Shape;1681;p30"/>
            <p:cNvSpPr/>
            <p:nvPr/>
          </p:nvSpPr>
          <p:spPr>
            <a:xfrm>
              <a:off x="10793190" y="1739447"/>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82" name="Google Shape;1682;p30"/>
            <p:cNvSpPr/>
            <p:nvPr/>
          </p:nvSpPr>
          <p:spPr>
            <a:xfrm>
              <a:off x="11111372" y="1482085"/>
              <a:ext cx="1074912" cy="334939"/>
            </a:xfrm>
            <a:custGeom>
              <a:rect b="b" l="l" r="r" t="t"/>
              <a:pathLst>
                <a:path extrusionOk="0" h="334939" w="1074912">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83" name="Google Shape;1683;p30"/>
            <p:cNvSpPr/>
            <p:nvPr/>
          </p:nvSpPr>
          <p:spPr>
            <a:xfrm>
              <a:off x="12070617" y="2151328"/>
              <a:ext cx="634" cy="634"/>
            </a:xfrm>
            <a:custGeom>
              <a:rect b="b" l="l" r="r" t="t"/>
              <a:pathLst>
                <a:path extrusionOk="0" h="634" w="634">
                  <a:moveTo>
                    <a:pt x="635" y="635"/>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84" name="Google Shape;1684;p30"/>
            <p:cNvSpPr/>
            <p:nvPr/>
          </p:nvSpPr>
          <p:spPr>
            <a:xfrm>
              <a:off x="12071379" y="2052167"/>
              <a:ext cx="114652" cy="94336"/>
            </a:xfrm>
            <a:custGeom>
              <a:rect b="b" l="l" r="r" t="t"/>
              <a:pathLst>
                <a:path extrusionOk="0" h="94336" w="114652">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85" name="Google Shape;1685;p30"/>
            <p:cNvSpPr/>
            <p:nvPr/>
          </p:nvSpPr>
          <p:spPr>
            <a:xfrm>
              <a:off x="10467516" y="1820452"/>
              <a:ext cx="325928" cy="237174"/>
            </a:xfrm>
            <a:custGeom>
              <a:rect b="b" l="l" r="r" t="t"/>
              <a:pathLst>
                <a:path extrusionOk="0" h="237174" w="325928">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86" name="Google Shape;1686;p30"/>
            <p:cNvSpPr/>
            <p:nvPr/>
          </p:nvSpPr>
          <p:spPr>
            <a:xfrm>
              <a:off x="10466627" y="2057880"/>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87" name="Google Shape;1687;p30"/>
            <p:cNvSpPr/>
            <p:nvPr/>
          </p:nvSpPr>
          <p:spPr>
            <a:xfrm>
              <a:off x="10468903" y="2054579"/>
              <a:ext cx="56" cy="888"/>
            </a:xfrm>
            <a:custGeom>
              <a:rect b="b" l="l" r="r" t="t"/>
              <a:pathLst>
                <a:path extrusionOk="0" h="888" w="56">
                  <a:moveTo>
                    <a:pt x="10" y="762"/>
                  </a:moveTo>
                  <a:cubicBezTo>
                    <a:pt x="73" y="508"/>
                    <a:pt x="73" y="254"/>
                    <a:pt x="10" y="0"/>
                  </a:cubicBezTo>
                  <a:cubicBezTo>
                    <a:pt x="-3" y="292"/>
                    <a:pt x="-3" y="597"/>
                    <a:pt x="1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88" name="Google Shape;1688;p30"/>
            <p:cNvSpPr/>
            <p:nvPr/>
          </p:nvSpPr>
          <p:spPr>
            <a:xfrm>
              <a:off x="8495699" y="1455803"/>
              <a:ext cx="1968262" cy="602600"/>
            </a:xfrm>
            <a:custGeom>
              <a:rect b="b" l="l" r="r" t="t"/>
              <a:pathLst>
                <a:path extrusionOk="0" h="602600" w="1968262">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89" name="Google Shape;1689;p30"/>
            <p:cNvSpPr/>
            <p:nvPr/>
          </p:nvSpPr>
          <p:spPr>
            <a:xfrm>
              <a:off x="8492906" y="1043160"/>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90" name="Google Shape;1690;p30"/>
            <p:cNvSpPr/>
            <p:nvPr/>
          </p:nvSpPr>
          <p:spPr>
            <a:xfrm>
              <a:off x="8494175" y="1041128"/>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91" name="Google Shape;1691;p30"/>
            <p:cNvSpPr/>
            <p:nvPr/>
          </p:nvSpPr>
          <p:spPr>
            <a:xfrm>
              <a:off x="8493629" y="1047096"/>
              <a:ext cx="9687" cy="415794"/>
            </a:xfrm>
            <a:custGeom>
              <a:rect b="b" l="l" r="r" t="t"/>
              <a:pathLst>
                <a:path extrusionOk="0" h="415794" w="9687">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92" name="Google Shape;1692;p30"/>
            <p:cNvSpPr/>
            <p:nvPr/>
          </p:nvSpPr>
          <p:spPr>
            <a:xfrm>
              <a:off x="10458501" y="1641936"/>
              <a:ext cx="10284" cy="416838"/>
            </a:xfrm>
            <a:custGeom>
              <a:rect b="b" l="l" r="r" t="t"/>
              <a:pathLst>
                <a:path extrusionOk="0" h="416838" w="10284">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93" name="Google Shape;1693;p30"/>
            <p:cNvSpPr/>
            <p:nvPr/>
          </p:nvSpPr>
          <p:spPr>
            <a:xfrm>
              <a:off x="8492906" y="1042525"/>
              <a:ext cx="9" cy="888"/>
            </a:xfrm>
            <a:custGeom>
              <a:rect b="b" l="l" r="r" t="t"/>
              <a:pathLst>
                <a:path extrusionOk="0" h="888" w="9">
                  <a:moveTo>
                    <a:pt x="0" y="889"/>
                  </a:moveTo>
                  <a:lnTo>
                    <a:pt x="0" y="889"/>
                  </a:lnTo>
                  <a:cubicBezTo>
                    <a:pt x="0" y="889"/>
                    <a:pt x="0" y="889"/>
                    <a:pt x="0" y="889"/>
                  </a:cubicBezTo>
                  <a:cubicBezTo>
                    <a:pt x="12" y="593"/>
                    <a:pt x="12" y="29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94" name="Google Shape;1694;p30"/>
            <p:cNvSpPr/>
            <p:nvPr/>
          </p:nvSpPr>
          <p:spPr>
            <a:xfrm>
              <a:off x="8494175" y="1041763"/>
              <a:ext cx="28" cy="761"/>
            </a:xfrm>
            <a:custGeom>
              <a:rect b="b" l="l" r="r" t="t"/>
              <a:pathLst>
                <a:path extrusionOk="0" h="761" w="28">
                  <a:moveTo>
                    <a:pt x="0" y="0"/>
                  </a:moveTo>
                  <a:cubicBezTo>
                    <a:pt x="38" y="253"/>
                    <a:pt x="38" y="509"/>
                    <a:pt x="0" y="762"/>
                  </a:cubicBezTo>
                  <a:cubicBezTo>
                    <a:pt x="0" y="762"/>
                    <a:pt x="0" y="76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95" name="Google Shape;1695;p30"/>
            <p:cNvSpPr/>
            <p:nvPr/>
          </p:nvSpPr>
          <p:spPr>
            <a:xfrm>
              <a:off x="8495953" y="1043160"/>
              <a:ext cx="1967880" cy="601318"/>
            </a:xfrm>
            <a:custGeom>
              <a:rect b="b" l="l" r="r" t="t"/>
              <a:pathLst>
                <a:path extrusionOk="0" h="601318" w="1967880">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96" name="Google Shape;1696;p30"/>
            <p:cNvSpPr/>
            <p:nvPr/>
          </p:nvSpPr>
          <p:spPr>
            <a:xfrm>
              <a:off x="10843088" y="1380892"/>
              <a:ext cx="12696" cy="761"/>
            </a:xfrm>
            <a:custGeom>
              <a:rect b="b" l="l" r="r" t="t"/>
              <a:pathLst>
                <a:path extrusionOk="0" h="761" w="12696">
                  <a:moveTo>
                    <a:pt x="0" y="762"/>
                  </a:moveTo>
                  <a:cubicBezTo>
                    <a:pt x="0" y="762"/>
                    <a:pt x="0" y="76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97" name="Google Shape;1697;p30"/>
            <p:cNvSpPr/>
            <p:nvPr/>
          </p:nvSpPr>
          <p:spPr>
            <a:xfrm>
              <a:off x="10840295" y="1378480"/>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98" name="Google Shape;1698;p30"/>
            <p:cNvSpPr/>
            <p:nvPr/>
          </p:nvSpPr>
          <p:spPr>
            <a:xfrm>
              <a:off x="10841762" y="1379820"/>
              <a:ext cx="56" cy="56"/>
            </a:xfrm>
            <a:custGeom>
              <a:rect b="b" l="l" r="r" t="t"/>
              <a:pathLst>
                <a:path extrusionOk="0" h="56" w="56">
                  <a:moveTo>
                    <a:pt x="56" y="56"/>
                  </a:moveTo>
                  <a:lnTo>
                    <a:pt x="56" y="56"/>
                  </a:lnTo>
                  <a:lnTo>
                    <a:pt x="56" y="56"/>
                  </a:lnTo>
                  <a:lnTo>
                    <a:pt x="56" y="56"/>
                  </a:lnTo>
                  <a:cubicBezTo>
                    <a:pt x="56" y="56"/>
                    <a:pt x="-71" y="-71"/>
                    <a:pt x="56" y="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99" name="Google Shape;1699;p30"/>
            <p:cNvSpPr/>
            <p:nvPr/>
          </p:nvSpPr>
          <p:spPr>
            <a:xfrm>
              <a:off x="10458405" y="1384193"/>
              <a:ext cx="373510" cy="260150"/>
            </a:xfrm>
            <a:custGeom>
              <a:rect b="b" l="l" r="r" t="t"/>
              <a:pathLst>
                <a:path extrusionOk="0" h="260150" w="37351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00" name="Google Shape;1700;p30"/>
            <p:cNvSpPr/>
            <p:nvPr/>
          </p:nvSpPr>
          <p:spPr>
            <a:xfrm>
              <a:off x="7809943" y="3109294"/>
              <a:ext cx="38979" cy="36947"/>
            </a:xfrm>
            <a:custGeom>
              <a:rect b="b" l="l" r="r" t="t"/>
              <a:pathLst>
                <a:path extrusionOk="0" h="36947" w="38979">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01" name="Google Shape;1701;p30"/>
            <p:cNvSpPr/>
            <p:nvPr/>
          </p:nvSpPr>
          <p:spPr>
            <a:xfrm>
              <a:off x="7799151" y="2938524"/>
              <a:ext cx="10792" cy="204670"/>
            </a:xfrm>
            <a:custGeom>
              <a:rect b="b" l="l" r="r" t="t"/>
              <a:pathLst>
                <a:path extrusionOk="0" h="204670" w="10792">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02" name="Google Shape;1702;p30"/>
            <p:cNvSpPr/>
            <p:nvPr/>
          </p:nvSpPr>
          <p:spPr>
            <a:xfrm>
              <a:off x="7257631" y="2767880"/>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03" name="Google Shape;1703;p30"/>
            <p:cNvSpPr/>
            <p:nvPr/>
          </p:nvSpPr>
          <p:spPr>
            <a:xfrm>
              <a:off x="7260679" y="2767118"/>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04" name="Google Shape;1704;p30"/>
            <p:cNvSpPr/>
            <p:nvPr/>
          </p:nvSpPr>
          <p:spPr>
            <a:xfrm>
              <a:off x="7258647" y="2767880"/>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05" name="Google Shape;1705;p30"/>
            <p:cNvSpPr/>
            <p:nvPr/>
          </p:nvSpPr>
          <p:spPr>
            <a:xfrm>
              <a:off x="7262710" y="2777530"/>
              <a:ext cx="540631" cy="160740"/>
            </a:xfrm>
            <a:custGeom>
              <a:rect b="b" l="l" r="r" t="t"/>
              <a:pathLst>
                <a:path extrusionOk="0" h="160740" w="540631">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06" name="Google Shape;1706;p30"/>
            <p:cNvSpPr/>
            <p:nvPr/>
          </p:nvSpPr>
          <p:spPr>
            <a:xfrm>
              <a:off x="7848288" y="2902465"/>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07" name="Google Shape;1707;p30"/>
            <p:cNvSpPr/>
            <p:nvPr/>
          </p:nvSpPr>
          <p:spPr>
            <a:xfrm>
              <a:off x="7848796" y="2903608"/>
              <a:ext cx="47" cy="761"/>
            </a:xfrm>
            <a:custGeom>
              <a:rect b="b" l="l" r="r" t="t"/>
              <a:pathLst>
                <a:path extrusionOk="0" h="761" w="47">
                  <a:moveTo>
                    <a:pt x="0" y="762"/>
                  </a:moveTo>
                  <a:cubicBezTo>
                    <a:pt x="64" y="508"/>
                    <a:pt x="64" y="254"/>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08" name="Google Shape;1708;p30"/>
            <p:cNvSpPr/>
            <p:nvPr/>
          </p:nvSpPr>
          <p:spPr>
            <a:xfrm>
              <a:off x="7845876" y="2901069"/>
              <a:ext cx="761" cy="12696"/>
            </a:xfrm>
            <a:custGeom>
              <a:rect b="b" l="l" r="r" t="t"/>
              <a:pathLst>
                <a:path extrusionOk="0" h="12696" w="761">
                  <a:moveTo>
                    <a:pt x="76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09" name="Google Shape;1709;p30"/>
            <p:cNvSpPr/>
            <p:nvPr/>
          </p:nvSpPr>
          <p:spPr>
            <a:xfrm>
              <a:off x="7257631" y="2767832"/>
              <a:ext cx="888" cy="47"/>
            </a:xfrm>
            <a:custGeom>
              <a:rect b="b" l="l" r="r" t="t"/>
              <a:pathLst>
                <a:path extrusionOk="0" h="47" w="888">
                  <a:moveTo>
                    <a:pt x="889" y="48"/>
                  </a:moveTo>
                  <a:lnTo>
                    <a:pt x="889" y="48"/>
                  </a:lnTo>
                  <a:cubicBezTo>
                    <a:pt x="597" y="-16"/>
                    <a:pt x="292" y="-16"/>
                    <a:pt x="0" y="48"/>
                  </a:cubicBezTo>
                  <a:lnTo>
                    <a:pt x="0" y="48"/>
                  </a:lnTo>
                  <a:cubicBezTo>
                    <a:pt x="292" y="-3"/>
                    <a:pt x="597" y="-3"/>
                    <a:pt x="889" y="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10" name="Google Shape;1710;p30"/>
            <p:cNvSpPr/>
            <p:nvPr/>
          </p:nvSpPr>
          <p:spPr>
            <a:xfrm>
              <a:off x="7259409" y="2767880"/>
              <a:ext cx="1143" cy="12696"/>
            </a:xfrm>
            <a:custGeom>
              <a:rect b="b" l="l" r="r" t="t"/>
              <a:pathLst>
                <a:path extrusionOk="0" h="12696" w="1143">
                  <a:moveTo>
                    <a:pt x="1016" y="0"/>
                  </a:moveTo>
                  <a:lnTo>
                    <a:pt x="0" y="0"/>
                  </a:lnTo>
                  <a:lnTo>
                    <a:pt x="11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11" name="Google Shape;1711;p30"/>
            <p:cNvSpPr/>
            <p:nvPr/>
          </p:nvSpPr>
          <p:spPr>
            <a:xfrm>
              <a:off x="7261822" y="2767880"/>
              <a:ext cx="583037" cy="139663"/>
            </a:xfrm>
            <a:custGeom>
              <a:rect b="b" l="l" r="r" t="t"/>
              <a:pathLst>
                <a:path extrusionOk="0" h="139663" w="583037">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12" name="Google Shape;1712;p30"/>
            <p:cNvSpPr/>
            <p:nvPr/>
          </p:nvSpPr>
          <p:spPr>
            <a:xfrm>
              <a:off x="7843463" y="2899799"/>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13" name="Google Shape;1713;p30"/>
            <p:cNvSpPr/>
            <p:nvPr/>
          </p:nvSpPr>
          <p:spPr>
            <a:xfrm>
              <a:off x="7844860" y="2900307"/>
              <a:ext cx="888" cy="12696"/>
            </a:xfrm>
            <a:custGeom>
              <a:rect b="b" l="l" r="r" t="t"/>
              <a:pathLst>
                <a:path extrusionOk="0" h="12696" w="888">
                  <a:moveTo>
                    <a:pt x="889"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14" name="Google Shape;1714;p30"/>
            <p:cNvSpPr/>
            <p:nvPr/>
          </p:nvSpPr>
          <p:spPr>
            <a:xfrm>
              <a:off x="7837622" y="2903989"/>
              <a:ext cx="10030" cy="212417"/>
            </a:xfrm>
            <a:custGeom>
              <a:rect b="b" l="l" r="r" t="t"/>
              <a:pathLst>
                <a:path extrusionOk="0" h="212417" w="10030">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15" name="Google Shape;1715;p30"/>
            <p:cNvSpPr/>
            <p:nvPr/>
          </p:nvSpPr>
          <p:spPr>
            <a:xfrm>
              <a:off x="7848542" y="2902973"/>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16" name="Google Shape;1716;p30"/>
            <p:cNvSpPr/>
            <p:nvPr/>
          </p:nvSpPr>
          <p:spPr>
            <a:xfrm>
              <a:off x="7847399" y="2901322"/>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17" name="Google Shape;1717;p30"/>
            <p:cNvSpPr/>
            <p:nvPr/>
          </p:nvSpPr>
          <p:spPr>
            <a:xfrm>
              <a:off x="7800929" y="2899799"/>
              <a:ext cx="48317" cy="38597"/>
            </a:xfrm>
            <a:custGeom>
              <a:rect b="b" l="l" r="r" t="t"/>
              <a:pathLst>
                <a:path extrusionOk="0" h="38597" w="4831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18" name="Google Shape;1718;p30"/>
            <p:cNvSpPr/>
            <p:nvPr/>
          </p:nvSpPr>
          <p:spPr>
            <a:xfrm>
              <a:off x="5174464" y="699333"/>
              <a:ext cx="243397" cy="203147"/>
            </a:xfrm>
            <a:custGeom>
              <a:rect b="b" l="l" r="r" t="t"/>
              <a:pathLst>
                <a:path extrusionOk="0" h="203147" w="24339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19" name="Google Shape;1719;p30"/>
            <p:cNvSpPr/>
            <p:nvPr/>
          </p:nvSpPr>
          <p:spPr>
            <a:xfrm>
              <a:off x="4880532" y="1132037"/>
              <a:ext cx="169121" cy="150582"/>
            </a:xfrm>
            <a:custGeom>
              <a:rect b="b" l="l" r="r" t="t"/>
              <a:pathLst>
                <a:path extrusionOk="0" h="150582" w="169121">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20" name="Google Shape;1720;p30"/>
            <p:cNvSpPr/>
            <p:nvPr/>
          </p:nvSpPr>
          <p:spPr>
            <a:xfrm>
              <a:off x="4763213" y="1235642"/>
              <a:ext cx="114144" cy="47872"/>
            </a:xfrm>
            <a:custGeom>
              <a:rect b="b" l="l" r="r" t="t"/>
              <a:pathLst>
                <a:path extrusionOk="0" h="47872" w="114144">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21" name="Google Shape;1721;p30"/>
            <p:cNvSpPr/>
            <p:nvPr/>
          </p:nvSpPr>
          <p:spPr>
            <a:xfrm>
              <a:off x="4881999" y="1279699"/>
              <a:ext cx="56" cy="888"/>
            </a:xfrm>
            <a:custGeom>
              <a:rect b="b" l="l" r="r" t="t"/>
              <a:pathLst>
                <a:path extrusionOk="0" h="888" w="56">
                  <a:moveTo>
                    <a:pt x="56" y="0"/>
                  </a:moveTo>
                  <a:cubicBezTo>
                    <a:pt x="56" y="0"/>
                    <a:pt x="56" y="0"/>
                    <a:pt x="56" y="889"/>
                  </a:cubicBezTo>
                  <a:lnTo>
                    <a:pt x="56" y="889"/>
                  </a:lnTo>
                  <a:cubicBezTo>
                    <a:pt x="56" y="889"/>
                    <a:pt x="-71" y="254"/>
                    <a:pt x="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22" name="Google Shape;1722;p30"/>
            <p:cNvSpPr/>
            <p:nvPr/>
          </p:nvSpPr>
          <p:spPr>
            <a:xfrm>
              <a:off x="4870755" y="1073886"/>
              <a:ext cx="10411" cy="209882"/>
            </a:xfrm>
            <a:custGeom>
              <a:rect b="b" l="l" r="r" t="t"/>
              <a:pathLst>
                <a:path extrusionOk="0" h="209882" w="10411">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23" name="Google Shape;1723;p30"/>
            <p:cNvSpPr/>
            <p:nvPr/>
          </p:nvSpPr>
          <p:spPr>
            <a:xfrm>
              <a:off x="4054604" y="800653"/>
              <a:ext cx="12696" cy="761"/>
            </a:xfrm>
            <a:custGeom>
              <a:rect b="b" l="l" r="r" t="t"/>
              <a:pathLst>
                <a:path extrusionOk="0" h="761" w="12696">
                  <a:moveTo>
                    <a:pt x="0" y="762"/>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24" name="Google Shape;1724;p30"/>
            <p:cNvSpPr/>
            <p:nvPr/>
          </p:nvSpPr>
          <p:spPr>
            <a:xfrm>
              <a:off x="4057651" y="801414"/>
              <a:ext cx="818564" cy="273233"/>
            </a:xfrm>
            <a:custGeom>
              <a:rect b="b" l="l" r="r" t="t"/>
              <a:pathLst>
                <a:path extrusionOk="0" h="273233" w="818564">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25" name="Google Shape;1725;p30"/>
            <p:cNvSpPr/>
            <p:nvPr/>
          </p:nvSpPr>
          <p:spPr>
            <a:xfrm>
              <a:off x="5171797" y="829815"/>
              <a:ext cx="635" cy="40"/>
            </a:xfrm>
            <a:custGeom>
              <a:rect b="b" l="l" r="r" t="t"/>
              <a:pathLst>
                <a:path extrusionOk="0" h="40" w="635">
                  <a:moveTo>
                    <a:pt x="635" y="40"/>
                  </a:moveTo>
                  <a:cubicBezTo>
                    <a:pt x="432" y="-13"/>
                    <a:pt x="203" y="-13"/>
                    <a:pt x="0" y="40"/>
                  </a:cubicBezTo>
                  <a:lnTo>
                    <a:pt x="635" y="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26" name="Google Shape;1726;p30"/>
            <p:cNvSpPr/>
            <p:nvPr/>
          </p:nvSpPr>
          <p:spPr>
            <a:xfrm>
              <a:off x="5174845" y="832775"/>
              <a:ext cx="12696" cy="12696"/>
            </a:xfrm>
            <a:custGeom>
              <a:rect b="b" l="l" r="r" t="t"/>
              <a:pathLst>
                <a:path extrusionOk="0" h="12696" w="12696">
                  <a:moveTo>
                    <a:pt x="0" y="0"/>
                  </a:moveTo>
                  <a:cubicBezTo>
                    <a:pt x="0" y="0"/>
                    <a:pt x="0" y="0"/>
                    <a:pt x="0" y="0"/>
                  </a:cubicBez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27" name="Google Shape;1727;p30"/>
            <p:cNvSpPr/>
            <p:nvPr/>
          </p:nvSpPr>
          <p:spPr>
            <a:xfrm>
              <a:off x="5173956" y="831125"/>
              <a:ext cx="12696" cy="12696"/>
            </a:xfrm>
            <a:custGeom>
              <a:rect b="b" l="l" r="r" t="t"/>
              <a:pathLst>
                <a:path extrusionOk="0" h="12696" w="12696">
                  <a:moveTo>
                    <a:pt x="0" y="0"/>
                  </a:moveTo>
                  <a:cubicBezTo>
                    <a:pt x="0" y="0"/>
                    <a:pt x="0" y="0"/>
                    <a:pt x="0" y="0"/>
                  </a:cubicBez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28" name="Google Shape;1728;p30"/>
            <p:cNvSpPr/>
            <p:nvPr/>
          </p:nvSpPr>
          <p:spPr>
            <a:xfrm>
              <a:off x="4871545" y="836457"/>
              <a:ext cx="292252" cy="240700"/>
            </a:xfrm>
            <a:custGeom>
              <a:rect b="b" l="l" r="r" t="t"/>
              <a:pathLst>
                <a:path extrusionOk="0" h="240700" w="292252">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29" name="Google Shape;1729;p30"/>
            <p:cNvSpPr/>
            <p:nvPr/>
          </p:nvSpPr>
          <p:spPr>
            <a:xfrm>
              <a:off x="5038823" y="793543"/>
              <a:ext cx="38" cy="888"/>
            </a:xfrm>
            <a:custGeom>
              <a:rect b="b" l="l" r="r" t="t"/>
              <a:pathLst>
                <a:path extrusionOk="0" h="888" w="38">
                  <a:moveTo>
                    <a:pt x="38" y="889"/>
                  </a:moveTo>
                  <a:lnTo>
                    <a:pt x="38" y="889"/>
                  </a:lnTo>
                  <a:cubicBezTo>
                    <a:pt x="-13" y="595"/>
                    <a:pt x="-13" y="293"/>
                    <a:pt x="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30" name="Google Shape;1730;p30"/>
            <p:cNvSpPr/>
            <p:nvPr/>
          </p:nvSpPr>
          <p:spPr>
            <a:xfrm>
              <a:off x="5172432" y="830236"/>
              <a:ext cx="888" cy="12696"/>
            </a:xfrm>
            <a:custGeom>
              <a:rect b="b" l="l" r="r" t="t"/>
              <a:pathLst>
                <a:path extrusionOk="0" h="12696" w="888">
                  <a:moveTo>
                    <a:pt x="889"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31" name="Google Shape;1731;p30"/>
            <p:cNvSpPr/>
            <p:nvPr/>
          </p:nvSpPr>
          <p:spPr>
            <a:xfrm>
              <a:off x="5174971" y="832775"/>
              <a:ext cx="38" cy="888"/>
            </a:xfrm>
            <a:custGeom>
              <a:rect b="b" l="l" r="r" t="t"/>
              <a:pathLst>
                <a:path extrusionOk="0" h="888" w="38">
                  <a:moveTo>
                    <a:pt x="0" y="889"/>
                  </a:moveTo>
                  <a:cubicBezTo>
                    <a:pt x="0" y="889"/>
                    <a:pt x="0" y="889"/>
                    <a:pt x="0" y="0"/>
                  </a:cubicBezTo>
                  <a:lnTo>
                    <a:pt x="0" y="0"/>
                  </a:lnTo>
                  <a:cubicBezTo>
                    <a:pt x="51" y="293"/>
                    <a:pt x="51" y="596"/>
                    <a:pt x="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32" name="Google Shape;1732;p30"/>
            <p:cNvSpPr/>
            <p:nvPr/>
          </p:nvSpPr>
          <p:spPr>
            <a:xfrm>
              <a:off x="5174464" y="831125"/>
              <a:ext cx="12696" cy="634"/>
            </a:xfrm>
            <a:custGeom>
              <a:rect b="b" l="l" r="r" t="t"/>
              <a:pathLst>
                <a:path extrusionOk="0" h="634" w="12696">
                  <a:moveTo>
                    <a:pt x="0" y="635"/>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33" name="Google Shape;1733;p30"/>
            <p:cNvSpPr/>
            <p:nvPr/>
          </p:nvSpPr>
          <p:spPr>
            <a:xfrm>
              <a:off x="5042417" y="793796"/>
              <a:ext cx="129126" cy="43549"/>
            </a:xfrm>
            <a:custGeom>
              <a:rect b="b" l="l" r="r" t="t"/>
              <a:pathLst>
                <a:path extrusionOk="0" h="43549" w="129126">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34" name="Google Shape;1734;p30"/>
            <p:cNvSpPr/>
            <p:nvPr/>
          </p:nvSpPr>
          <p:spPr>
            <a:xfrm>
              <a:off x="5418623" y="491107"/>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35" name="Google Shape;1735;p30"/>
            <p:cNvSpPr/>
            <p:nvPr/>
          </p:nvSpPr>
          <p:spPr>
            <a:xfrm>
              <a:off x="5409609" y="494408"/>
              <a:ext cx="10411" cy="212042"/>
            </a:xfrm>
            <a:custGeom>
              <a:rect b="b" l="l" r="r" t="t"/>
              <a:pathLst>
                <a:path extrusionOk="0" h="212042" w="10411">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36" name="Google Shape;1736;p30"/>
            <p:cNvSpPr/>
            <p:nvPr/>
          </p:nvSpPr>
          <p:spPr>
            <a:xfrm>
              <a:off x="5419766" y="492758"/>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37" name="Google Shape;1737;p30"/>
            <p:cNvSpPr/>
            <p:nvPr/>
          </p:nvSpPr>
          <p:spPr>
            <a:xfrm>
              <a:off x="5416973" y="489964"/>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38" name="Google Shape;1738;p30"/>
            <p:cNvSpPr/>
            <p:nvPr/>
          </p:nvSpPr>
          <p:spPr>
            <a:xfrm>
              <a:off x="5039957" y="496186"/>
              <a:ext cx="379301" cy="303421"/>
            </a:xfrm>
            <a:custGeom>
              <a:rect b="b" l="l" r="r" t="t"/>
              <a:pathLst>
                <a:path extrusionOk="0" h="303421" w="37930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39" name="Google Shape;1739;p30"/>
            <p:cNvSpPr/>
            <p:nvPr/>
          </p:nvSpPr>
          <p:spPr>
            <a:xfrm>
              <a:off x="5419131" y="491742"/>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40" name="Google Shape;1740;p30"/>
            <p:cNvSpPr/>
            <p:nvPr/>
          </p:nvSpPr>
          <p:spPr>
            <a:xfrm>
              <a:off x="5420020" y="493392"/>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41" name="Google Shape;1741;p30"/>
            <p:cNvSpPr/>
            <p:nvPr/>
          </p:nvSpPr>
          <p:spPr>
            <a:xfrm>
              <a:off x="5416973" y="490345"/>
              <a:ext cx="634" cy="12696"/>
            </a:xfrm>
            <a:custGeom>
              <a:rect b="b" l="l" r="r" t="t"/>
              <a:pathLst>
                <a:path extrusionOk="0" h="12696" w="634">
                  <a:moveTo>
                    <a:pt x="635"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42" name="Google Shape;1742;p30"/>
            <p:cNvSpPr/>
            <p:nvPr/>
          </p:nvSpPr>
          <p:spPr>
            <a:xfrm>
              <a:off x="5098917" y="328589"/>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43" name="Google Shape;1743;p30"/>
            <p:cNvSpPr/>
            <p:nvPr/>
          </p:nvSpPr>
          <p:spPr>
            <a:xfrm>
              <a:off x="5100695" y="330113"/>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44" name="Google Shape;1744;p30"/>
            <p:cNvSpPr/>
            <p:nvPr/>
          </p:nvSpPr>
          <p:spPr>
            <a:xfrm>
              <a:off x="5091553" y="333033"/>
              <a:ext cx="10791" cy="61705"/>
            </a:xfrm>
            <a:custGeom>
              <a:rect b="b" l="l" r="r" t="t"/>
              <a:pathLst>
                <a:path extrusionOk="0" h="61705" w="10791">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45" name="Google Shape;1745;p30"/>
            <p:cNvSpPr/>
            <p:nvPr/>
          </p:nvSpPr>
          <p:spPr>
            <a:xfrm>
              <a:off x="5101711" y="331382"/>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46" name="Google Shape;1746;p30"/>
            <p:cNvSpPr/>
            <p:nvPr/>
          </p:nvSpPr>
          <p:spPr>
            <a:xfrm>
              <a:off x="5033402" y="382931"/>
              <a:ext cx="635" cy="761"/>
            </a:xfrm>
            <a:custGeom>
              <a:rect b="b" l="l" r="r" t="t"/>
              <a:pathLst>
                <a:path extrusionOk="0" h="761" w="635">
                  <a:moveTo>
                    <a:pt x="635" y="762"/>
                  </a:moveTo>
                  <a:lnTo>
                    <a:pt x="635" y="76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47" name="Google Shape;1747;p30"/>
            <p:cNvSpPr/>
            <p:nvPr/>
          </p:nvSpPr>
          <p:spPr>
            <a:xfrm>
              <a:off x="5034291" y="334811"/>
              <a:ext cx="67547" cy="43676"/>
            </a:xfrm>
            <a:custGeom>
              <a:rect b="b" l="l" r="r" t="t"/>
              <a:pathLst>
                <a:path extrusionOk="0" h="43676" w="67547">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48" name="Google Shape;1748;p30"/>
            <p:cNvSpPr/>
            <p:nvPr/>
          </p:nvSpPr>
          <p:spPr>
            <a:xfrm>
              <a:off x="5101965" y="331382"/>
              <a:ext cx="9" cy="761"/>
            </a:xfrm>
            <a:custGeom>
              <a:rect b="b" l="l" r="r" t="t"/>
              <a:pathLst>
                <a:path extrusionOk="0" h="761" w="9">
                  <a:moveTo>
                    <a:pt x="0" y="762"/>
                  </a:moveTo>
                  <a:cubicBezTo>
                    <a:pt x="0" y="762"/>
                    <a:pt x="0" y="762"/>
                    <a:pt x="0" y="0"/>
                  </a:cubicBezTo>
                  <a:lnTo>
                    <a:pt x="0" y="0"/>
                  </a:lnTo>
                  <a:cubicBezTo>
                    <a:pt x="13" y="254"/>
                    <a:pt x="13" y="508"/>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49" name="Google Shape;1749;p30"/>
            <p:cNvSpPr/>
            <p:nvPr/>
          </p:nvSpPr>
          <p:spPr>
            <a:xfrm>
              <a:off x="5098917" y="329069"/>
              <a:ext cx="761" cy="28"/>
            </a:xfrm>
            <a:custGeom>
              <a:rect b="b" l="l" r="r" t="t"/>
              <a:pathLst>
                <a:path extrusionOk="0" h="28" w="761">
                  <a:moveTo>
                    <a:pt x="762" y="29"/>
                  </a:moveTo>
                  <a:lnTo>
                    <a:pt x="0" y="29"/>
                  </a:lnTo>
                  <a:lnTo>
                    <a:pt x="0" y="29"/>
                  </a:lnTo>
                  <a:cubicBezTo>
                    <a:pt x="254" y="-10"/>
                    <a:pt x="508" y="-10"/>
                    <a:pt x="762" y="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50" name="Google Shape;1750;p30"/>
            <p:cNvSpPr/>
            <p:nvPr/>
          </p:nvSpPr>
          <p:spPr>
            <a:xfrm>
              <a:off x="5101076" y="330113"/>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51" name="Google Shape;1751;p30"/>
            <p:cNvSpPr/>
            <p:nvPr/>
          </p:nvSpPr>
          <p:spPr>
            <a:xfrm>
              <a:off x="4804986" y="240982"/>
              <a:ext cx="296762" cy="96749"/>
            </a:xfrm>
            <a:custGeom>
              <a:rect b="b" l="l" r="r" t="t"/>
              <a:pathLst>
                <a:path extrusionOk="0" h="96749" w="296762">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52" name="Google Shape;1752;p30"/>
            <p:cNvSpPr/>
            <p:nvPr/>
          </p:nvSpPr>
          <p:spPr>
            <a:xfrm>
              <a:off x="4055562" y="239712"/>
              <a:ext cx="753600" cy="567372"/>
            </a:xfrm>
            <a:custGeom>
              <a:rect b="b" l="l" r="r" t="t"/>
              <a:pathLst>
                <a:path extrusionOk="0" h="567372" w="753600">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53" name="Google Shape;1753;p30"/>
            <p:cNvSpPr/>
            <p:nvPr/>
          </p:nvSpPr>
          <p:spPr>
            <a:xfrm>
              <a:off x="9141714" y="3345834"/>
              <a:ext cx="1254319" cy="376203"/>
            </a:xfrm>
            <a:custGeom>
              <a:rect b="b" l="l" r="r" t="t"/>
              <a:pathLst>
                <a:path extrusionOk="0" h="376203" w="1254319">
                  <a:moveTo>
                    <a:pt x="1254319" y="368585"/>
                  </a:moveTo>
                  <a:lnTo>
                    <a:pt x="94083" y="18791"/>
                  </a:lnTo>
                  <a:lnTo>
                    <a:pt x="0" y="0"/>
                  </a:lnTo>
                  <a:lnTo>
                    <a:pt x="0" y="0"/>
                  </a:lnTo>
                  <a:lnTo>
                    <a:pt x="1245812" y="376203"/>
                  </a:lnTo>
                  <a:lnTo>
                    <a:pt x="1252796" y="3706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54" name="Google Shape;1754;p30"/>
            <p:cNvSpPr/>
            <p:nvPr/>
          </p:nvSpPr>
          <p:spPr>
            <a:xfrm>
              <a:off x="10393113" y="3611703"/>
              <a:ext cx="141315" cy="107287"/>
            </a:xfrm>
            <a:custGeom>
              <a:rect b="b" l="l" r="r" t="t"/>
              <a:pathLst>
                <a:path extrusionOk="0" h="107287" w="141315">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55" name="Google Shape;1755;p30"/>
            <p:cNvSpPr/>
            <p:nvPr/>
          </p:nvSpPr>
          <p:spPr>
            <a:xfrm>
              <a:off x="3848026" y="-1"/>
              <a:ext cx="142712" cy="106525"/>
            </a:xfrm>
            <a:custGeom>
              <a:rect b="b" l="l" r="r" t="t"/>
              <a:pathLst>
                <a:path extrusionOk="0" h="106525" w="142712">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56" name="Google Shape;1756;p30"/>
            <p:cNvSpPr/>
            <p:nvPr/>
          </p:nvSpPr>
          <p:spPr>
            <a:xfrm>
              <a:off x="3639671" y="370869"/>
              <a:ext cx="403885" cy="325035"/>
            </a:xfrm>
            <a:custGeom>
              <a:rect b="b" l="l" r="r" t="t"/>
              <a:pathLst>
                <a:path extrusionOk="0" h="325035" w="40388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57" name="Google Shape;1757;p30"/>
            <p:cNvSpPr/>
            <p:nvPr/>
          </p:nvSpPr>
          <p:spPr>
            <a:xfrm>
              <a:off x="2235783" y="227650"/>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58" name="Google Shape;1758;p30"/>
            <p:cNvSpPr/>
            <p:nvPr/>
          </p:nvSpPr>
          <p:spPr>
            <a:xfrm>
              <a:off x="2234641" y="229174"/>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59" name="Google Shape;1759;p30"/>
            <p:cNvSpPr/>
            <p:nvPr/>
          </p:nvSpPr>
          <p:spPr>
            <a:xfrm>
              <a:off x="2235990" y="232475"/>
              <a:ext cx="8935" cy="38090"/>
            </a:xfrm>
            <a:custGeom>
              <a:rect b="b" l="l" r="r" t="t"/>
              <a:pathLst>
                <a:path extrusionOk="0" h="38090" w="8935">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60" name="Google Shape;1760;p30"/>
            <p:cNvSpPr/>
            <p:nvPr/>
          </p:nvSpPr>
          <p:spPr>
            <a:xfrm>
              <a:off x="3488579" y="611599"/>
              <a:ext cx="10791" cy="38090"/>
            </a:xfrm>
            <a:custGeom>
              <a:rect b="b" l="l" r="r" t="t"/>
              <a:pathLst>
                <a:path extrusionOk="0" h="38090" w="10791">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61" name="Google Shape;1761;p30"/>
            <p:cNvSpPr/>
            <p:nvPr/>
          </p:nvSpPr>
          <p:spPr>
            <a:xfrm>
              <a:off x="2234641" y="227777"/>
              <a:ext cx="1015" cy="761"/>
            </a:xfrm>
            <a:custGeom>
              <a:rect b="b" l="l" r="r" t="t"/>
              <a:pathLst>
                <a:path extrusionOk="0" h="761" w="1015">
                  <a:moveTo>
                    <a:pt x="1016" y="0"/>
                  </a:moveTo>
                  <a:lnTo>
                    <a:pt x="0" y="762"/>
                  </a:ln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62" name="Google Shape;1762;p30"/>
            <p:cNvSpPr/>
            <p:nvPr/>
          </p:nvSpPr>
          <p:spPr>
            <a:xfrm>
              <a:off x="2237561" y="229174"/>
              <a:ext cx="1255843" cy="385598"/>
            </a:xfrm>
            <a:custGeom>
              <a:rect b="b" l="l" r="r" t="t"/>
              <a:pathLst>
                <a:path extrusionOk="0" h="385598" w="1255843">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63" name="Google Shape;1763;p30"/>
            <p:cNvSpPr/>
            <p:nvPr/>
          </p:nvSpPr>
          <p:spPr>
            <a:xfrm>
              <a:off x="2234631" y="229301"/>
              <a:ext cx="57" cy="888"/>
            </a:xfrm>
            <a:custGeom>
              <a:rect b="b" l="l" r="r" t="t"/>
              <a:pathLst>
                <a:path extrusionOk="0" h="888" w="57">
                  <a:moveTo>
                    <a:pt x="10" y="127"/>
                  </a:moveTo>
                  <a:lnTo>
                    <a:pt x="10" y="127"/>
                  </a:lnTo>
                  <a:cubicBezTo>
                    <a:pt x="73" y="377"/>
                    <a:pt x="73" y="639"/>
                    <a:pt x="10" y="889"/>
                  </a:cubicBezTo>
                  <a:cubicBezTo>
                    <a:pt x="-3" y="593"/>
                    <a:pt x="-3" y="296"/>
                    <a:pt x="1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64" name="Google Shape;1764;p30"/>
            <p:cNvSpPr/>
            <p:nvPr/>
          </p:nvSpPr>
          <p:spPr>
            <a:xfrm>
              <a:off x="4042161" y="161374"/>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65" name="Google Shape;1765;p30"/>
            <p:cNvSpPr/>
            <p:nvPr/>
          </p:nvSpPr>
          <p:spPr>
            <a:xfrm>
              <a:off x="4043938" y="16251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66" name="Google Shape;1766;p30"/>
            <p:cNvSpPr/>
            <p:nvPr/>
          </p:nvSpPr>
          <p:spPr>
            <a:xfrm>
              <a:off x="4045081" y="164167"/>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67" name="Google Shape;1767;p30"/>
            <p:cNvSpPr/>
            <p:nvPr/>
          </p:nvSpPr>
          <p:spPr>
            <a:xfrm>
              <a:off x="4034797" y="165817"/>
              <a:ext cx="10411" cy="212041"/>
            </a:xfrm>
            <a:custGeom>
              <a:rect b="b" l="l" r="r" t="t"/>
              <a:pathLst>
                <a:path extrusionOk="0" h="212041" w="1041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68" name="Google Shape;1768;p30"/>
            <p:cNvSpPr/>
            <p:nvPr/>
          </p:nvSpPr>
          <p:spPr>
            <a:xfrm>
              <a:off x="3488346" y="167976"/>
              <a:ext cx="556354" cy="447140"/>
            </a:xfrm>
            <a:custGeom>
              <a:rect b="b" l="l" r="r" t="t"/>
              <a:pathLst>
                <a:path extrusionOk="0" h="447140" w="556354">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69" name="Google Shape;1769;p30"/>
            <p:cNvSpPr/>
            <p:nvPr/>
          </p:nvSpPr>
          <p:spPr>
            <a:xfrm>
              <a:off x="4044319" y="163151"/>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70" name="Google Shape;1770;p30"/>
            <p:cNvSpPr/>
            <p:nvPr/>
          </p:nvSpPr>
          <p:spPr>
            <a:xfrm>
              <a:off x="4042161" y="161881"/>
              <a:ext cx="762" cy="12696"/>
            </a:xfrm>
            <a:custGeom>
              <a:rect b="b" l="l" r="r" t="t"/>
              <a:pathLst>
                <a:path extrusionOk="0" h="12696" w="762">
                  <a:moveTo>
                    <a:pt x="76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71" name="Google Shape;1771;p30"/>
            <p:cNvSpPr/>
            <p:nvPr/>
          </p:nvSpPr>
          <p:spPr>
            <a:xfrm>
              <a:off x="4045208" y="164294"/>
              <a:ext cx="9" cy="761"/>
            </a:xfrm>
            <a:custGeom>
              <a:rect b="b" l="l" r="r" t="t"/>
              <a:pathLst>
                <a:path extrusionOk="0" h="761" w="9">
                  <a:moveTo>
                    <a:pt x="0" y="762"/>
                  </a:moveTo>
                  <a:cubicBezTo>
                    <a:pt x="0" y="762"/>
                    <a:pt x="0" y="762"/>
                    <a:pt x="0" y="0"/>
                  </a:cubicBezTo>
                  <a:lnTo>
                    <a:pt x="0" y="0"/>
                  </a:lnTo>
                  <a:cubicBezTo>
                    <a:pt x="13" y="254"/>
                    <a:pt x="13" y="508"/>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72" name="Google Shape;1772;p30"/>
            <p:cNvSpPr/>
            <p:nvPr/>
          </p:nvSpPr>
          <p:spPr>
            <a:xfrm>
              <a:off x="3659098" y="55610"/>
              <a:ext cx="634" cy="12696"/>
            </a:xfrm>
            <a:custGeom>
              <a:rect b="b" l="l" r="r" t="t"/>
              <a:pathLst>
                <a:path extrusionOk="0" h="12696" w="634">
                  <a:moveTo>
                    <a:pt x="635" y="0"/>
                  </a:moveTo>
                  <a:lnTo>
                    <a:pt x="635"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73" name="Google Shape;1773;p30"/>
            <p:cNvSpPr/>
            <p:nvPr/>
          </p:nvSpPr>
          <p:spPr>
            <a:xfrm>
              <a:off x="3659986" y="-381"/>
              <a:ext cx="76180" cy="50786"/>
            </a:xfrm>
            <a:custGeom>
              <a:rect b="b" l="l" r="r" t="t"/>
              <a:pathLst>
                <a:path extrusionOk="0" h="50786" w="76180">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74" name="Google Shape;1774;p30"/>
            <p:cNvSpPr/>
            <p:nvPr/>
          </p:nvSpPr>
          <p:spPr>
            <a:xfrm>
              <a:off x="2234555" y="-1"/>
              <a:ext cx="297191" cy="234608"/>
            </a:xfrm>
            <a:custGeom>
              <a:rect b="b" l="l" r="r" t="t"/>
              <a:pathLst>
                <a:path extrusionOk="0" h="234608" w="297191">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75" name="Google Shape;1775;p30"/>
            <p:cNvSpPr/>
            <p:nvPr/>
          </p:nvSpPr>
          <p:spPr>
            <a:xfrm>
              <a:off x="9807408" y="805604"/>
              <a:ext cx="355256" cy="248220"/>
            </a:xfrm>
            <a:custGeom>
              <a:rect b="b" l="l" r="r" t="t"/>
              <a:pathLst>
                <a:path extrusionOk="0" h="248220" w="355256">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76" name="Google Shape;1776;p30"/>
            <p:cNvSpPr/>
            <p:nvPr/>
          </p:nvSpPr>
          <p:spPr>
            <a:xfrm>
              <a:off x="9722086" y="908194"/>
              <a:ext cx="10791" cy="118841"/>
            </a:xfrm>
            <a:custGeom>
              <a:rect b="b" l="l" r="r" t="t"/>
              <a:pathLst>
                <a:path extrusionOk="0" h="118841" w="1079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77" name="Google Shape;1777;p30"/>
            <p:cNvSpPr/>
            <p:nvPr/>
          </p:nvSpPr>
          <p:spPr>
            <a:xfrm>
              <a:off x="9305065" y="776021"/>
              <a:ext cx="56" cy="761"/>
            </a:xfrm>
            <a:custGeom>
              <a:rect b="b" l="l" r="r" t="t"/>
              <a:pathLst>
                <a:path extrusionOk="0" h="761" w="56">
                  <a:moveTo>
                    <a:pt x="57" y="0"/>
                  </a:moveTo>
                  <a:lnTo>
                    <a:pt x="57" y="762"/>
                  </a:lnTo>
                  <a:lnTo>
                    <a:pt x="57" y="762"/>
                  </a:lnTo>
                  <a:cubicBezTo>
                    <a:pt x="-19" y="514"/>
                    <a:pt x="-19" y="248"/>
                    <a:pt x="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78" name="Google Shape;1778;p30"/>
            <p:cNvSpPr/>
            <p:nvPr/>
          </p:nvSpPr>
          <p:spPr>
            <a:xfrm>
              <a:off x="9303923" y="777672"/>
              <a:ext cx="56" cy="56"/>
            </a:xfrm>
            <a:custGeom>
              <a:rect b="b" l="l" r="r" t="t"/>
              <a:pathLst>
                <a:path extrusionOk="0" h="56" w="56">
                  <a:moveTo>
                    <a:pt x="56" y="0"/>
                  </a:moveTo>
                  <a:lnTo>
                    <a:pt x="56" y="0"/>
                  </a:lnTo>
                  <a:lnTo>
                    <a:pt x="56" y="0"/>
                  </a:lnTo>
                  <a:cubicBezTo>
                    <a:pt x="56" y="0"/>
                    <a:pt x="-71" y="127"/>
                    <a:pt x="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79" name="Google Shape;1779;p30"/>
            <p:cNvSpPr/>
            <p:nvPr/>
          </p:nvSpPr>
          <p:spPr>
            <a:xfrm>
              <a:off x="9314898" y="777164"/>
              <a:ext cx="412519" cy="133315"/>
            </a:xfrm>
            <a:custGeom>
              <a:rect b="b" l="l" r="r" t="t"/>
              <a:pathLst>
                <a:path extrusionOk="0" h="133315" w="412519">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80" name="Google Shape;1780;p30"/>
            <p:cNvSpPr/>
            <p:nvPr/>
          </p:nvSpPr>
          <p:spPr>
            <a:xfrm>
              <a:off x="9305249" y="458096"/>
              <a:ext cx="395252" cy="323512"/>
            </a:xfrm>
            <a:custGeom>
              <a:rect b="b" l="l" r="r" t="t"/>
              <a:pathLst>
                <a:path extrusionOk="0" h="323512" w="39525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81" name="Google Shape;1781;p30"/>
            <p:cNvSpPr/>
            <p:nvPr/>
          </p:nvSpPr>
          <p:spPr>
            <a:xfrm>
              <a:off x="9303814" y="778180"/>
              <a:ext cx="38" cy="1015"/>
            </a:xfrm>
            <a:custGeom>
              <a:rect b="b" l="l" r="r" t="t"/>
              <a:pathLst>
                <a:path extrusionOk="0" h="1015" w="38">
                  <a:moveTo>
                    <a:pt x="38" y="254"/>
                  </a:moveTo>
                  <a:cubicBezTo>
                    <a:pt x="-13" y="505"/>
                    <a:pt x="-13" y="764"/>
                    <a:pt x="38" y="1016"/>
                  </a:cubicBezTo>
                  <a:cubicBezTo>
                    <a:pt x="-13" y="679"/>
                    <a:pt x="-13" y="336"/>
                    <a:pt x="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82" name="Google Shape;1782;p30"/>
            <p:cNvSpPr/>
            <p:nvPr/>
          </p:nvSpPr>
          <p:spPr>
            <a:xfrm>
              <a:off x="9304458" y="776021"/>
              <a:ext cx="28" cy="761"/>
            </a:xfrm>
            <a:custGeom>
              <a:rect b="b" l="l" r="r" t="t"/>
              <a:pathLst>
                <a:path extrusionOk="0" h="761" w="28">
                  <a:moveTo>
                    <a:pt x="28" y="762"/>
                  </a:moveTo>
                  <a:lnTo>
                    <a:pt x="28" y="762"/>
                  </a:lnTo>
                  <a:cubicBezTo>
                    <a:pt x="-9" y="509"/>
                    <a:pt x="-9" y="253"/>
                    <a:pt x="2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83" name="Google Shape;1783;p30"/>
            <p:cNvSpPr/>
            <p:nvPr/>
          </p:nvSpPr>
          <p:spPr>
            <a:xfrm>
              <a:off x="10164570" y="599410"/>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84" name="Google Shape;1784;p30"/>
            <p:cNvSpPr/>
            <p:nvPr/>
          </p:nvSpPr>
          <p:spPr>
            <a:xfrm>
              <a:off x="10161903" y="596744"/>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85" name="Google Shape;1785;p30"/>
            <p:cNvSpPr/>
            <p:nvPr/>
          </p:nvSpPr>
          <p:spPr>
            <a:xfrm>
              <a:off x="10154412" y="601060"/>
              <a:ext cx="10284" cy="211914"/>
            </a:xfrm>
            <a:custGeom>
              <a:rect b="b" l="l" r="r" t="t"/>
              <a:pathLst>
                <a:path extrusionOk="0" h="211914" w="1028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86" name="Google Shape;1786;p30"/>
            <p:cNvSpPr/>
            <p:nvPr/>
          </p:nvSpPr>
          <p:spPr>
            <a:xfrm>
              <a:off x="10163554" y="597759"/>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87" name="Google Shape;1787;p30"/>
            <p:cNvSpPr/>
            <p:nvPr/>
          </p:nvSpPr>
          <p:spPr>
            <a:xfrm>
              <a:off x="9721989" y="602203"/>
              <a:ext cx="442326" cy="308022"/>
            </a:xfrm>
            <a:custGeom>
              <a:rect b="b" l="l" r="r" t="t"/>
              <a:pathLst>
                <a:path extrusionOk="0" h="308022" w="442326">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88" name="Google Shape;1788;p30"/>
            <p:cNvSpPr/>
            <p:nvPr/>
          </p:nvSpPr>
          <p:spPr>
            <a:xfrm>
              <a:off x="10164824" y="599410"/>
              <a:ext cx="12696" cy="761"/>
            </a:xfrm>
            <a:custGeom>
              <a:rect b="b" l="l" r="r" t="t"/>
              <a:pathLst>
                <a:path extrusionOk="0" h="761" w="12696">
                  <a:moveTo>
                    <a:pt x="0" y="762"/>
                  </a:moveTo>
                  <a:cubicBezTo>
                    <a:pt x="0" y="762"/>
                    <a:pt x="0" y="762"/>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89" name="Google Shape;1789;p30"/>
            <p:cNvSpPr/>
            <p:nvPr/>
          </p:nvSpPr>
          <p:spPr>
            <a:xfrm>
              <a:off x="10164062" y="598394"/>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90" name="Google Shape;1790;p30"/>
            <p:cNvSpPr/>
            <p:nvPr/>
          </p:nvSpPr>
          <p:spPr>
            <a:xfrm>
              <a:off x="10162539" y="596744"/>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91" name="Google Shape;1791;p30"/>
            <p:cNvSpPr/>
            <p:nvPr/>
          </p:nvSpPr>
          <p:spPr>
            <a:xfrm>
              <a:off x="11317061" y="1395"/>
              <a:ext cx="868716" cy="271074"/>
            </a:xfrm>
            <a:custGeom>
              <a:rect b="b" l="l" r="r" t="t"/>
              <a:pathLst>
                <a:path extrusionOk="0" h="271074" w="868716">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92" name="Google Shape;1792;p30"/>
            <p:cNvSpPr/>
            <p:nvPr/>
          </p:nvSpPr>
          <p:spPr>
            <a:xfrm>
              <a:off x="11313467" y="-1"/>
              <a:ext cx="10830" cy="8815"/>
            </a:xfrm>
            <a:custGeom>
              <a:rect b="b" l="l" r="r" t="t"/>
              <a:pathLst>
                <a:path extrusionOk="0" h="8815" w="10830">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93" name="Google Shape;1793;p30"/>
            <p:cNvSpPr/>
            <p:nvPr/>
          </p:nvSpPr>
          <p:spPr>
            <a:xfrm>
              <a:off x="11970693" y="-1"/>
              <a:ext cx="215211" cy="65134"/>
            </a:xfrm>
            <a:custGeom>
              <a:rect b="b" l="l" r="r" t="t"/>
              <a:pathLst>
                <a:path extrusionOk="0" h="65134" w="215211">
                  <a:moveTo>
                    <a:pt x="0" y="0"/>
                  </a:moveTo>
                  <a:lnTo>
                    <a:pt x="215211" y="65134"/>
                  </a:lnTo>
                  <a:lnTo>
                    <a:pt x="215211" y="54723"/>
                  </a:lnTo>
                  <a:lnTo>
                    <a:pt x="34154"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94" name="Google Shape;1794;p30"/>
            <p:cNvSpPr/>
            <p:nvPr/>
          </p:nvSpPr>
          <p:spPr>
            <a:xfrm>
              <a:off x="6527818" y="3719879"/>
              <a:ext cx="12696" cy="12696"/>
            </a:xfrm>
            <a:custGeom>
              <a:rect b="b" l="l" r="r" t="t"/>
              <a:pathLst>
                <a:path extrusionOk="0" h="12696" w="1269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95" name="Google Shape;1795;p30"/>
            <p:cNvSpPr/>
            <p:nvPr/>
          </p:nvSpPr>
          <p:spPr>
            <a:xfrm>
              <a:off x="6532516" y="3621733"/>
              <a:ext cx="55866" cy="95352"/>
            </a:xfrm>
            <a:custGeom>
              <a:rect b="b" l="l" r="r" t="t"/>
              <a:pathLst>
                <a:path extrusionOk="0" h="95352" w="55866">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96" name="Google Shape;1796;p30"/>
            <p:cNvSpPr/>
            <p:nvPr/>
          </p:nvSpPr>
          <p:spPr>
            <a:xfrm>
              <a:off x="6527818" y="3719879"/>
              <a:ext cx="12696" cy="12696"/>
            </a:xfrm>
            <a:custGeom>
              <a:rect b="b" l="l" r="r" t="t"/>
              <a:pathLst>
                <a:path extrusionOk="0" h="12696" w="1269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97" name="Google Shape;1797;p30"/>
            <p:cNvSpPr/>
            <p:nvPr/>
          </p:nvSpPr>
          <p:spPr>
            <a:xfrm>
              <a:off x="5718015" y="3575644"/>
              <a:ext cx="809803" cy="144494"/>
            </a:xfrm>
            <a:custGeom>
              <a:rect b="b" l="l" r="r" t="t"/>
              <a:pathLst>
                <a:path extrusionOk="0" h="144494" w="809803">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98" name="Google Shape;1798;p30"/>
            <p:cNvSpPr/>
            <p:nvPr/>
          </p:nvSpPr>
          <p:spPr>
            <a:xfrm>
              <a:off x="6533151" y="3715816"/>
              <a:ext cx="12696" cy="634"/>
            </a:xfrm>
            <a:custGeom>
              <a:rect b="b" l="l" r="r" t="t"/>
              <a:pathLst>
                <a:path extrusionOk="0" h="634" w="12696">
                  <a:moveTo>
                    <a:pt x="0" y="0"/>
                  </a:moveTo>
                  <a:lnTo>
                    <a:pt x="0" y="0"/>
                  </a:lnTo>
                  <a:cubicBezTo>
                    <a:pt x="0" y="0"/>
                    <a:pt x="0" y="0"/>
                    <a:pt x="0"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99" name="Google Shape;1799;p30"/>
            <p:cNvSpPr/>
            <p:nvPr/>
          </p:nvSpPr>
          <p:spPr>
            <a:xfrm>
              <a:off x="5714656" y="3473944"/>
              <a:ext cx="56" cy="888"/>
            </a:xfrm>
            <a:custGeom>
              <a:rect b="b" l="l" r="r" t="t"/>
              <a:pathLst>
                <a:path extrusionOk="0" h="888" w="56">
                  <a:moveTo>
                    <a:pt x="57" y="0"/>
                  </a:moveTo>
                  <a:cubicBezTo>
                    <a:pt x="-19" y="292"/>
                    <a:pt x="-19" y="597"/>
                    <a:pt x="57" y="889"/>
                  </a:cubicBezTo>
                  <a:lnTo>
                    <a:pt x="57" y="8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00" name="Google Shape;1800;p30"/>
            <p:cNvSpPr/>
            <p:nvPr/>
          </p:nvSpPr>
          <p:spPr>
            <a:xfrm>
              <a:off x="5714929" y="3476610"/>
              <a:ext cx="9941" cy="107336"/>
            </a:xfrm>
            <a:custGeom>
              <a:rect b="b" l="l" r="r" t="t"/>
              <a:pathLst>
                <a:path extrusionOk="0" h="107336" w="9941">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01" name="Google Shape;1801;p30"/>
            <p:cNvSpPr/>
            <p:nvPr/>
          </p:nvSpPr>
          <p:spPr>
            <a:xfrm>
              <a:off x="5714110" y="3475341"/>
              <a:ext cx="95" cy="1650"/>
            </a:xfrm>
            <a:custGeom>
              <a:rect b="b" l="l" r="r" t="t"/>
              <a:pathLst>
                <a:path extrusionOk="0" h="1650" w="95">
                  <a:moveTo>
                    <a:pt x="95" y="0"/>
                  </a:moveTo>
                  <a:lnTo>
                    <a:pt x="95" y="1651"/>
                  </a:lnTo>
                  <a:cubicBezTo>
                    <a:pt x="-32" y="1105"/>
                    <a:pt x="-32" y="546"/>
                    <a:pt x="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02" name="Google Shape;1802;p30"/>
            <p:cNvSpPr/>
            <p:nvPr/>
          </p:nvSpPr>
          <p:spPr>
            <a:xfrm>
              <a:off x="5716618" y="3480292"/>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03" name="Google Shape;1803;p30"/>
            <p:cNvSpPr/>
            <p:nvPr/>
          </p:nvSpPr>
          <p:spPr>
            <a:xfrm>
              <a:off x="5714967" y="3365387"/>
              <a:ext cx="82275" cy="108175"/>
            </a:xfrm>
            <a:custGeom>
              <a:rect b="b" l="l" r="r" t="t"/>
              <a:pathLst>
                <a:path extrusionOk="0" h="108175" w="822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04" name="Google Shape;1804;p30"/>
            <p:cNvSpPr/>
            <p:nvPr/>
          </p:nvSpPr>
          <p:spPr>
            <a:xfrm>
              <a:off x="6587239" y="351571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05" name="Google Shape;1805;p30"/>
            <p:cNvSpPr/>
            <p:nvPr/>
          </p:nvSpPr>
          <p:spPr>
            <a:xfrm>
              <a:off x="6589652" y="3519017"/>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06" name="Google Shape;1806;p30"/>
            <p:cNvSpPr/>
            <p:nvPr/>
          </p:nvSpPr>
          <p:spPr>
            <a:xfrm>
              <a:off x="6588509" y="351698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07" name="Google Shape;1807;p30"/>
            <p:cNvSpPr/>
            <p:nvPr/>
          </p:nvSpPr>
          <p:spPr>
            <a:xfrm>
              <a:off x="5789244" y="3364879"/>
              <a:ext cx="795328" cy="158074"/>
            </a:xfrm>
            <a:custGeom>
              <a:rect b="b" l="l" r="r" t="t"/>
              <a:pathLst>
                <a:path extrusionOk="0" h="158074" w="795328">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08" name="Google Shape;1808;p30"/>
            <p:cNvSpPr/>
            <p:nvPr/>
          </p:nvSpPr>
          <p:spPr>
            <a:xfrm>
              <a:off x="6585334" y="3515081"/>
              <a:ext cx="761" cy="12696"/>
            </a:xfrm>
            <a:custGeom>
              <a:rect b="b" l="l" r="r" t="t"/>
              <a:pathLst>
                <a:path extrusionOk="0" h="12696" w="761">
                  <a:moveTo>
                    <a:pt x="76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09" name="Google Shape;1809;p30"/>
            <p:cNvSpPr/>
            <p:nvPr/>
          </p:nvSpPr>
          <p:spPr>
            <a:xfrm>
              <a:off x="6587747" y="3516224"/>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10" name="Google Shape;1810;p30"/>
            <p:cNvSpPr/>
            <p:nvPr/>
          </p:nvSpPr>
          <p:spPr>
            <a:xfrm>
              <a:off x="6579494" y="3518890"/>
              <a:ext cx="10433" cy="109070"/>
            </a:xfrm>
            <a:custGeom>
              <a:rect b="b" l="l" r="r" t="t"/>
              <a:pathLst>
                <a:path extrusionOk="0" h="109070" w="10433">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11" name="Google Shape;1811;p30"/>
            <p:cNvSpPr/>
            <p:nvPr/>
          </p:nvSpPr>
          <p:spPr>
            <a:xfrm>
              <a:off x="6588763" y="3517239"/>
              <a:ext cx="47" cy="635"/>
            </a:xfrm>
            <a:custGeom>
              <a:rect b="b" l="l" r="r" t="t"/>
              <a:pathLst>
                <a:path extrusionOk="0" h="635" w="47">
                  <a:moveTo>
                    <a:pt x="0" y="635"/>
                  </a:moveTo>
                  <a:cubicBezTo>
                    <a:pt x="64" y="432"/>
                    <a:pt x="64" y="203"/>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12" name="Google Shape;1812;p30"/>
            <p:cNvSpPr/>
            <p:nvPr/>
          </p:nvSpPr>
          <p:spPr>
            <a:xfrm>
              <a:off x="6583811" y="3514573"/>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13" name="Google Shape;1813;p30"/>
            <p:cNvSpPr/>
            <p:nvPr/>
          </p:nvSpPr>
          <p:spPr>
            <a:xfrm>
              <a:off x="6525279" y="3513431"/>
              <a:ext cx="61856" cy="95733"/>
            </a:xfrm>
            <a:custGeom>
              <a:rect b="b" l="l" r="r" t="t"/>
              <a:pathLst>
                <a:path extrusionOk="0" h="95733" w="61856">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14" name="Google Shape;1814;p30"/>
            <p:cNvSpPr/>
            <p:nvPr/>
          </p:nvSpPr>
          <p:spPr>
            <a:xfrm>
              <a:off x="6522486" y="3612338"/>
              <a:ext cx="10712" cy="108558"/>
            </a:xfrm>
            <a:custGeom>
              <a:rect b="b" l="l" r="r" t="t"/>
              <a:pathLst>
                <a:path extrusionOk="0" h="108558" w="10712">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15" name="Google Shape;1815;p30"/>
            <p:cNvSpPr/>
            <p:nvPr/>
          </p:nvSpPr>
          <p:spPr>
            <a:xfrm>
              <a:off x="5714205" y="3472201"/>
              <a:ext cx="818231" cy="143695"/>
            </a:xfrm>
            <a:custGeom>
              <a:rect b="b" l="l" r="r" t="t"/>
              <a:pathLst>
                <a:path extrusionOk="0" h="143695" w="818231">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16" name="Google Shape;1816;p30"/>
            <p:cNvSpPr/>
            <p:nvPr/>
          </p:nvSpPr>
          <p:spPr>
            <a:xfrm>
              <a:off x="4078220" y="3046065"/>
              <a:ext cx="175216" cy="148170"/>
            </a:xfrm>
            <a:custGeom>
              <a:rect b="b" l="l" r="r" t="t"/>
              <a:pathLst>
                <a:path extrusionOk="0" h="148170" w="175216">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17" name="Google Shape;1817;p30"/>
            <p:cNvSpPr/>
            <p:nvPr/>
          </p:nvSpPr>
          <p:spPr>
            <a:xfrm>
              <a:off x="4079616" y="3192585"/>
              <a:ext cx="12696" cy="761"/>
            </a:xfrm>
            <a:custGeom>
              <a:rect b="b" l="l" r="r" t="t"/>
              <a:pathLst>
                <a:path extrusionOk="0" h="761" w="12696">
                  <a:moveTo>
                    <a:pt x="0" y="0"/>
                  </a:moveTo>
                  <a:lnTo>
                    <a:pt x="0" y="0"/>
                  </a:lnTo>
                  <a:cubicBezTo>
                    <a:pt x="0" y="0"/>
                    <a:pt x="0" y="0"/>
                    <a:pt x="0" y="762"/>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18" name="Google Shape;1818;p30"/>
            <p:cNvSpPr/>
            <p:nvPr/>
          </p:nvSpPr>
          <p:spPr>
            <a:xfrm>
              <a:off x="0" y="2163009"/>
              <a:ext cx="4074411" cy="1033011"/>
            </a:xfrm>
            <a:custGeom>
              <a:rect b="b" l="l" r="r" t="t"/>
              <a:pathLst>
                <a:path extrusionOk="0" h="1033011" w="40744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19" name="Google Shape;1819;p30"/>
            <p:cNvSpPr/>
            <p:nvPr/>
          </p:nvSpPr>
          <p:spPr>
            <a:xfrm>
              <a:off x="4069078" y="3089742"/>
              <a:ext cx="10538" cy="106531"/>
            </a:xfrm>
            <a:custGeom>
              <a:rect b="b" l="l" r="r" t="t"/>
              <a:pathLst>
                <a:path extrusionOk="0" h="106531" w="10538">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20" name="Google Shape;1820;p30"/>
            <p:cNvSpPr/>
            <p:nvPr/>
          </p:nvSpPr>
          <p:spPr>
            <a:xfrm>
              <a:off x="4074411" y="3091519"/>
              <a:ext cx="3301" cy="1142"/>
            </a:xfrm>
            <a:custGeom>
              <a:rect b="b" l="l" r="r" t="t"/>
              <a:pathLst>
                <a:path extrusionOk="0" h="1142" w="3301">
                  <a:moveTo>
                    <a:pt x="3301" y="0"/>
                  </a:moveTo>
                  <a:cubicBezTo>
                    <a:pt x="2336" y="698"/>
                    <a:pt x="1193" y="1092"/>
                    <a:pt x="0" y="1143"/>
                  </a:cubicBezTo>
                  <a:cubicBezTo>
                    <a:pt x="1193" y="1117"/>
                    <a:pt x="2349" y="711"/>
                    <a:pt x="33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21" name="Google Shape;1821;p30"/>
            <p:cNvSpPr/>
            <p:nvPr/>
          </p:nvSpPr>
          <p:spPr>
            <a:xfrm>
              <a:off x="0" y="2059404"/>
              <a:ext cx="4074411" cy="1033003"/>
            </a:xfrm>
            <a:custGeom>
              <a:rect b="b" l="l" r="r" t="t"/>
              <a:pathLst>
                <a:path extrusionOk="0" h="1033003" w="4074411">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22" name="Google Shape;1822;p30"/>
            <p:cNvSpPr/>
            <p:nvPr/>
          </p:nvSpPr>
          <p:spPr>
            <a:xfrm>
              <a:off x="4255214" y="2941825"/>
              <a:ext cx="12696" cy="634"/>
            </a:xfrm>
            <a:custGeom>
              <a:rect b="b" l="l" r="r" t="t"/>
              <a:pathLst>
                <a:path extrusionOk="0" h="634" w="12696">
                  <a:moveTo>
                    <a:pt x="0" y="635"/>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23" name="Google Shape;1823;p30"/>
            <p:cNvSpPr/>
            <p:nvPr/>
          </p:nvSpPr>
          <p:spPr>
            <a:xfrm>
              <a:off x="4255721" y="2943602"/>
              <a:ext cx="12696" cy="761"/>
            </a:xfrm>
            <a:custGeom>
              <a:rect b="b" l="l" r="r" t="t"/>
              <a:pathLst>
                <a:path extrusionOk="0" h="761" w="12696">
                  <a:moveTo>
                    <a:pt x="0" y="762"/>
                  </a:moveTo>
                  <a:cubicBezTo>
                    <a:pt x="0" y="762"/>
                    <a:pt x="0" y="762"/>
                    <a:pt x="0" y="0"/>
                  </a:cubicBezTo>
                  <a:lnTo>
                    <a:pt x="0" y="0"/>
                  </a:lnTo>
                  <a:cubicBezTo>
                    <a:pt x="0" y="0"/>
                    <a:pt x="0" y="635"/>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24" name="Google Shape;1824;p30"/>
            <p:cNvSpPr/>
            <p:nvPr/>
          </p:nvSpPr>
          <p:spPr>
            <a:xfrm>
              <a:off x="4252674" y="2941063"/>
              <a:ext cx="761" cy="12696"/>
            </a:xfrm>
            <a:custGeom>
              <a:rect b="b" l="l" r="r" t="t"/>
              <a:pathLst>
                <a:path extrusionOk="0" h="12696" w="761">
                  <a:moveTo>
                    <a:pt x="76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25" name="Google Shape;1825;p30"/>
            <p:cNvSpPr/>
            <p:nvPr/>
          </p:nvSpPr>
          <p:spPr>
            <a:xfrm>
              <a:off x="0" y="1870223"/>
              <a:ext cx="4251023" cy="1076807"/>
            </a:xfrm>
            <a:custGeom>
              <a:rect b="b" l="l" r="r" t="t"/>
              <a:pathLst>
                <a:path extrusionOk="0" h="1076807" w="4251023">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26" name="Google Shape;1826;p30"/>
            <p:cNvSpPr/>
            <p:nvPr/>
          </p:nvSpPr>
          <p:spPr>
            <a:xfrm>
              <a:off x="4252547" y="2940174"/>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27" name="Google Shape;1827;p30"/>
            <p:cNvSpPr/>
            <p:nvPr/>
          </p:nvSpPr>
          <p:spPr>
            <a:xfrm>
              <a:off x="4250389" y="2939793"/>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28" name="Google Shape;1828;p30"/>
            <p:cNvSpPr/>
            <p:nvPr/>
          </p:nvSpPr>
          <p:spPr>
            <a:xfrm>
              <a:off x="4255340" y="2942968"/>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29" name="Google Shape;1829;p30"/>
            <p:cNvSpPr/>
            <p:nvPr/>
          </p:nvSpPr>
          <p:spPr>
            <a:xfrm>
              <a:off x="4253690" y="2941317"/>
              <a:ext cx="635" cy="12696"/>
            </a:xfrm>
            <a:custGeom>
              <a:rect b="b" l="l" r="r" t="t"/>
              <a:pathLst>
                <a:path extrusionOk="0" h="12696" w="635">
                  <a:moveTo>
                    <a:pt x="635" y="0"/>
                  </a:moveTo>
                  <a:lnTo>
                    <a:pt x="635"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30" name="Google Shape;1830;p30"/>
            <p:cNvSpPr/>
            <p:nvPr/>
          </p:nvSpPr>
          <p:spPr>
            <a:xfrm>
              <a:off x="4244929" y="2943983"/>
              <a:ext cx="10726" cy="109197"/>
            </a:xfrm>
            <a:custGeom>
              <a:rect b="b" l="l" r="r" t="t"/>
              <a:pathLst>
                <a:path extrusionOk="0" h="109197" w="10726">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31" name="Google Shape;1831;p30"/>
            <p:cNvSpPr/>
            <p:nvPr/>
          </p:nvSpPr>
          <p:spPr>
            <a:xfrm>
              <a:off x="4069810" y="2939793"/>
              <a:ext cx="186480" cy="152233"/>
            </a:xfrm>
            <a:custGeom>
              <a:rect b="b" l="l" r="r" t="t"/>
              <a:pathLst>
                <a:path extrusionOk="0" h="152233" w="186480">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32" name="Google Shape;1832;p30"/>
            <p:cNvSpPr/>
            <p:nvPr/>
          </p:nvSpPr>
          <p:spPr>
            <a:xfrm>
              <a:off x="5453540" y="3394463"/>
              <a:ext cx="94464" cy="128236"/>
            </a:xfrm>
            <a:custGeom>
              <a:rect b="b" l="l" r="r" t="t"/>
              <a:pathLst>
                <a:path extrusionOk="0" h="128236" w="94464">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33" name="Google Shape;1833;p30"/>
            <p:cNvSpPr/>
            <p:nvPr/>
          </p:nvSpPr>
          <p:spPr>
            <a:xfrm>
              <a:off x="4368342" y="3319933"/>
              <a:ext cx="1080246" cy="204416"/>
            </a:xfrm>
            <a:custGeom>
              <a:rect b="b" l="l" r="r" t="t"/>
              <a:pathLst>
                <a:path extrusionOk="0" h="204416" w="108024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34" name="Google Shape;1834;p30"/>
            <p:cNvSpPr/>
            <p:nvPr/>
          </p:nvSpPr>
          <p:spPr>
            <a:xfrm>
              <a:off x="5454429" y="3520414"/>
              <a:ext cx="12696" cy="988"/>
            </a:xfrm>
            <a:custGeom>
              <a:rect b="b" l="l" r="r" t="t"/>
              <a:pathLst>
                <a:path extrusionOk="0" h="988" w="12696">
                  <a:moveTo>
                    <a:pt x="0" y="0"/>
                  </a:moveTo>
                  <a:lnTo>
                    <a:pt x="0" y="0"/>
                  </a:lnTo>
                  <a:cubicBezTo>
                    <a:pt x="0" y="0"/>
                    <a:pt x="0" y="0"/>
                    <a:pt x="0" y="762"/>
                  </a:cubicBezTo>
                  <a:cubicBezTo>
                    <a:pt x="0" y="1524"/>
                    <a:pt x="0" y="12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35" name="Google Shape;1835;p30"/>
            <p:cNvSpPr/>
            <p:nvPr/>
          </p:nvSpPr>
          <p:spPr>
            <a:xfrm>
              <a:off x="4365295" y="3218105"/>
              <a:ext cx="12696" cy="761"/>
            </a:xfrm>
            <a:custGeom>
              <a:rect b="b" l="l" r="r" t="t"/>
              <a:pathLst>
                <a:path extrusionOk="0" h="761" w="12696">
                  <a:moveTo>
                    <a:pt x="0" y="0"/>
                  </a:move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36" name="Google Shape;1836;p30"/>
            <p:cNvSpPr/>
            <p:nvPr/>
          </p:nvSpPr>
          <p:spPr>
            <a:xfrm>
              <a:off x="4365971" y="3220772"/>
              <a:ext cx="9354" cy="106167"/>
            </a:xfrm>
            <a:custGeom>
              <a:rect b="b" l="l" r="r" t="t"/>
              <a:pathLst>
                <a:path extrusionOk="0" h="106167" w="9354">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37" name="Google Shape;1837;p30"/>
            <p:cNvSpPr/>
            <p:nvPr/>
          </p:nvSpPr>
          <p:spPr>
            <a:xfrm>
              <a:off x="4499500" y="3061809"/>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38" name="Google Shape;1838;p30"/>
            <p:cNvSpPr/>
            <p:nvPr/>
          </p:nvSpPr>
          <p:spPr>
            <a:xfrm>
              <a:off x="4364658" y="3217851"/>
              <a:ext cx="256" cy="1015"/>
            </a:xfrm>
            <a:custGeom>
              <a:rect b="b" l="l" r="r" t="t"/>
              <a:pathLst>
                <a:path extrusionOk="0" h="1015" w="256">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39" name="Google Shape;1839;p30"/>
            <p:cNvSpPr/>
            <p:nvPr/>
          </p:nvSpPr>
          <p:spPr>
            <a:xfrm>
              <a:off x="4365676" y="3062571"/>
              <a:ext cx="140173" cy="154772"/>
            </a:xfrm>
            <a:custGeom>
              <a:rect b="b" l="l" r="r" t="t"/>
              <a:pathLst>
                <a:path extrusionOk="0" h="154772" w="140173">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40" name="Google Shape;1840;p30"/>
            <p:cNvSpPr/>
            <p:nvPr/>
          </p:nvSpPr>
          <p:spPr>
            <a:xfrm>
              <a:off x="4365930" y="3224961"/>
              <a:ext cx="635" cy="12696"/>
            </a:xfrm>
            <a:custGeom>
              <a:rect b="b" l="l" r="r" t="t"/>
              <a:pathLst>
                <a:path extrusionOk="0" h="12696" w="635">
                  <a:moveTo>
                    <a:pt x="635" y="0"/>
                  </a:moveTo>
                  <a:lnTo>
                    <a:pt x="635" y="0"/>
                  </a:lnTo>
                  <a:cubicBezTo>
                    <a:pt x="635" y="0"/>
                    <a:pt x="635"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41" name="Google Shape;1841;p30"/>
            <p:cNvSpPr/>
            <p:nvPr/>
          </p:nvSpPr>
          <p:spPr>
            <a:xfrm>
              <a:off x="5548512" y="3290096"/>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42" name="Google Shape;1842;p30"/>
            <p:cNvSpPr/>
            <p:nvPr/>
          </p:nvSpPr>
          <p:spPr>
            <a:xfrm>
              <a:off x="5548512" y="3292000"/>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43" name="Google Shape;1843;p30"/>
            <p:cNvSpPr/>
            <p:nvPr/>
          </p:nvSpPr>
          <p:spPr>
            <a:xfrm>
              <a:off x="5546988" y="3288445"/>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44" name="Google Shape;1844;p30"/>
            <p:cNvSpPr/>
            <p:nvPr/>
          </p:nvSpPr>
          <p:spPr>
            <a:xfrm>
              <a:off x="4498501" y="3059819"/>
              <a:ext cx="1046074" cy="234974"/>
            </a:xfrm>
            <a:custGeom>
              <a:rect b="b" l="l" r="r" t="t"/>
              <a:pathLst>
                <a:path extrusionOk="0" h="234974" w="10460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45" name="Google Shape;1845;p30"/>
            <p:cNvSpPr/>
            <p:nvPr/>
          </p:nvSpPr>
          <p:spPr>
            <a:xfrm>
              <a:off x="5545211" y="3288369"/>
              <a:ext cx="888" cy="76"/>
            </a:xfrm>
            <a:custGeom>
              <a:rect b="b" l="l" r="r" t="t"/>
              <a:pathLst>
                <a:path extrusionOk="0" h="76" w="888">
                  <a:moveTo>
                    <a:pt x="889" y="76"/>
                  </a:moveTo>
                  <a:cubicBezTo>
                    <a:pt x="597" y="-25"/>
                    <a:pt x="292" y="-25"/>
                    <a:pt x="0" y="76"/>
                  </a:cubicBezTo>
                  <a:lnTo>
                    <a:pt x="0" y="76"/>
                  </a:lnTo>
                  <a:cubicBezTo>
                    <a:pt x="292" y="0"/>
                    <a:pt x="597" y="0"/>
                    <a:pt x="889" y="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46" name="Google Shape;1846;p30"/>
            <p:cNvSpPr/>
            <p:nvPr/>
          </p:nvSpPr>
          <p:spPr>
            <a:xfrm>
              <a:off x="5537720" y="3291873"/>
              <a:ext cx="10800" cy="108798"/>
            </a:xfrm>
            <a:custGeom>
              <a:rect b="b" l="l" r="r" t="t"/>
              <a:pathLst>
                <a:path extrusionOk="0" h="108798" w="10800">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47" name="Google Shape;1847;p30"/>
            <p:cNvSpPr/>
            <p:nvPr/>
          </p:nvSpPr>
          <p:spPr>
            <a:xfrm>
              <a:off x="5546988" y="3288699"/>
              <a:ext cx="634" cy="635"/>
            </a:xfrm>
            <a:custGeom>
              <a:rect b="b" l="l" r="r" t="t"/>
              <a:pathLst>
                <a:path extrusionOk="0" h="635" w="634">
                  <a:moveTo>
                    <a:pt x="635" y="635"/>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48" name="Google Shape;1848;p30"/>
            <p:cNvSpPr/>
            <p:nvPr/>
          </p:nvSpPr>
          <p:spPr>
            <a:xfrm>
              <a:off x="5543560" y="3287429"/>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49" name="Google Shape;1849;p30"/>
            <p:cNvSpPr/>
            <p:nvPr/>
          </p:nvSpPr>
          <p:spPr>
            <a:xfrm>
              <a:off x="5548512" y="3290096"/>
              <a:ext cx="12696" cy="888"/>
            </a:xfrm>
            <a:custGeom>
              <a:rect b="b" l="l" r="r" t="t"/>
              <a:pathLst>
                <a:path extrusionOk="0" h="888" w="12696">
                  <a:moveTo>
                    <a:pt x="0" y="889"/>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50" name="Google Shape;1850;p30"/>
            <p:cNvSpPr/>
            <p:nvPr/>
          </p:nvSpPr>
          <p:spPr>
            <a:xfrm>
              <a:off x="5446937" y="3287556"/>
              <a:ext cx="100439" cy="128871"/>
            </a:xfrm>
            <a:custGeom>
              <a:rect b="b" l="l" r="r" t="t"/>
              <a:pathLst>
                <a:path extrusionOk="0" h="128871" w="100439">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51" name="Google Shape;1851;p30"/>
            <p:cNvSpPr/>
            <p:nvPr/>
          </p:nvSpPr>
          <p:spPr>
            <a:xfrm>
              <a:off x="5443763" y="3415412"/>
              <a:ext cx="10712" cy="109090"/>
            </a:xfrm>
            <a:custGeom>
              <a:rect b="b" l="l" r="r" t="t"/>
              <a:pathLst>
                <a:path extrusionOk="0" h="109090" w="10712">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52" name="Google Shape;1852;p30"/>
            <p:cNvSpPr/>
            <p:nvPr/>
          </p:nvSpPr>
          <p:spPr>
            <a:xfrm>
              <a:off x="4364603" y="3215359"/>
              <a:ext cx="1089130" cy="204759"/>
            </a:xfrm>
            <a:custGeom>
              <a:rect b="b" l="l" r="r" t="t"/>
              <a:pathLst>
                <a:path extrusionOk="0" h="204759" w="1089130">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53" name="Google Shape;1853;p30"/>
            <p:cNvSpPr/>
            <p:nvPr/>
          </p:nvSpPr>
          <p:spPr>
            <a:xfrm>
              <a:off x="8653393" y="4101034"/>
              <a:ext cx="97638" cy="84687"/>
            </a:xfrm>
            <a:custGeom>
              <a:rect b="b" l="l" r="r" t="t"/>
              <a:pathLst>
                <a:path extrusionOk="0" h="84687" w="97638">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54" name="Google Shape;1854;p30"/>
            <p:cNvSpPr/>
            <p:nvPr/>
          </p:nvSpPr>
          <p:spPr>
            <a:xfrm>
              <a:off x="8251920" y="4080593"/>
              <a:ext cx="397410" cy="106906"/>
            </a:xfrm>
            <a:custGeom>
              <a:rect b="b" l="l" r="r" t="t"/>
              <a:pathLst>
                <a:path extrusionOk="0" h="106906" w="397410">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55" name="Google Shape;1855;p30"/>
            <p:cNvSpPr/>
            <p:nvPr/>
          </p:nvSpPr>
          <p:spPr>
            <a:xfrm>
              <a:off x="8654791" y="4183816"/>
              <a:ext cx="47" cy="761"/>
            </a:xfrm>
            <a:custGeom>
              <a:rect b="b" l="l" r="r" t="t"/>
              <a:pathLst>
                <a:path extrusionOk="0" h="761" w="47">
                  <a:moveTo>
                    <a:pt x="0" y="0"/>
                  </a:moveTo>
                  <a:cubicBezTo>
                    <a:pt x="0" y="0"/>
                    <a:pt x="0" y="0"/>
                    <a:pt x="0" y="0"/>
                  </a:cubicBezTo>
                  <a:cubicBezTo>
                    <a:pt x="64" y="254"/>
                    <a:pt x="64" y="508"/>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56" name="Google Shape;1856;p30"/>
            <p:cNvSpPr/>
            <p:nvPr/>
          </p:nvSpPr>
          <p:spPr>
            <a:xfrm>
              <a:off x="8249889" y="3977622"/>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57" name="Google Shape;1857;p30"/>
            <p:cNvSpPr/>
            <p:nvPr/>
          </p:nvSpPr>
          <p:spPr>
            <a:xfrm>
              <a:off x="8248689" y="3979146"/>
              <a:ext cx="56" cy="56"/>
            </a:xfrm>
            <a:custGeom>
              <a:rect b="b" l="l" r="r" t="t"/>
              <a:pathLst>
                <a:path extrusionOk="0" h="56" w="56">
                  <a:moveTo>
                    <a:pt x="56" y="0"/>
                  </a:moveTo>
                  <a:lnTo>
                    <a:pt x="56" y="0"/>
                  </a:lnTo>
                  <a:lnTo>
                    <a:pt x="56" y="0"/>
                  </a:lnTo>
                  <a:cubicBezTo>
                    <a:pt x="56" y="0"/>
                    <a:pt x="-71" y="127"/>
                    <a:pt x="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58" name="Google Shape;1858;p30"/>
            <p:cNvSpPr/>
            <p:nvPr/>
          </p:nvSpPr>
          <p:spPr>
            <a:xfrm>
              <a:off x="8249587" y="3982447"/>
              <a:ext cx="9443" cy="106493"/>
            </a:xfrm>
            <a:custGeom>
              <a:rect b="b" l="l" r="r" t="t"/>
              <a:pathLst>
                <a:path extrusionOk="0" h="106493" w="944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59" name="Google Shape;1859;p30"/>
            <p:cNvSpPr/>
            <p:nvPr/>
          </p:nvSpPr>
          <p:spPr>
            <a:xfrm>
              <a:off x="8643998" y="4080846"/>
              <a:ext cx="10830" cy="106277"/>
            </a:xfrm>
            <a:custGeom>
              <a:rect b="b" l="l" r="r" t="t"/>
              <a:pathLst>
                <a:path extrusionOk="0" h="106277" w="10830">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60" name="Google Shape;1860;p30"/>
            <p:cNvSpPr/>
            <p:nvPr/>
          </p:nvSpPr>
          <p:spPr>
            <a:xfrm>
              <a:off x="8248618" y="3978511"/>
              <a:ext cx="12696" cy="1015"/>
            </a:xfrm>
            <a:custGeom>
              <a:rect b="b" l="l" r="r" t="t"/>
              <a:pathLst>
                <a:path extrusionOk="0" h="1015" w="12696">
                  <a:moveTo>
                    <a:pt x="0" y="1016"/>
                  </a:moveTo>
                  <a:lnTo>
                    <a:pt x="0" y="1016"/>
                  </a:lnTo>
                  <a:lnTo>
                    <a:pt x="0" y="1016"/>
                  </a:lnTo>
                  <a:cubicBezTo>
                    <a:pt x="0" y="1016"/>
                    <a:pt x="0" y="38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61" name="Google Shape;1861;p30"/>
            <p:cNvSpPr/>
            <p:nvPr/>
          </p:nvSpPr>
          <p:spPr>
            <a:xfrm>
              <a:off x="8249634" y="3977749"/>
              <a:ext cx="761" cy="888"/>
            </a:xfrm>
            <a:custGeom>
              <a:rect b="b" l="l" r="r" t="t"/>
              <a:pathLst>
                <a:path extrusionOk="0" h="888" w="761">
                  <a:moveTo>
                    <a:pt x="0" y="127"/>
                  </a:moveTo>
                  <a:lnTo>
                    <a:pt x="0" y="888"/>
                  </a:ln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62" name="Google Shape;1862;p30"/>
            <p:cNvSpPr/>
            <p:nvPr/>
          </p:nvSpPr>
          <p:spPr>
            <a:xfrm>
              <a:off x="8649584" y="4082624"/>
              <a:ext cx="3428" cy="1143"/>
            </a:xfrm>
            <a:custGeom>
              <a:rect b="b" l="l" r="r" t="t"/>
              <a:pathLst>
                <a:path extrusionOk="0" h="1143" w="3428">
                  <a:moveTo>
                    <a:pt x="3428" y="0"/>
                  </a:moveTo>
                  <a:cubicBezTo>
                    <a:pt x="2438" y="749"/>
                    <a:pt x="1245" y="1155"/>
                    <a:pt x="0" y="1143"/>
                  </a:cubicBezTo>
                  <a:cubicBezTo>
                    <a:pt x="1231" y="1155"/>
                    <a:pt x="2438" y="749"/>
                    <a:pt x="342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63" name="Google Shape;1863;p30"/>
            <p:cNvSpPr/>
            <p:nvPr/>
          </p:nvSpPr>
          <p:spPr>
            <a:xfrm>
              <a:off x="8252301" y="3979146"/>
              <a:ext cx="397410" cy="105002"/>
            </a:xfrm>
            <a:custGeom>
              <a:rect b="b" l="l" r="r" t="t"/>
              <a:pathLst>
                <a:path extrusionOk="0" h="105002" w="397410">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64" name="Google Shape;1864;p30"/>
            <p:cNvSpPr/>
            <p:nvPr/>
          </p:nvSpPr>
          <p:spPr>
            <a:xfrm>
              <a:off x="8644992" y="4001492"/>
              <a:ext cx="97660" cy="82404"/>
            </a:xfrm>
            <a:custGeom>
              <a:rect b="b" l="l" r="r" t="t"/>
              <a:pathLst>
                <a:path extrusionOk="0" h="82404" w="97660">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65" name="Google Shape;1865;p30"/>
            <p:cNvSpPr/>
            <p:nvPr/>
          </p:nvSpPr>
          <p:spPr>
            <a:xfrm>
              <a:off x="8751540" y="3996667"/>
              <a:ext cx="12696" cy="12696"/>
            </a:xfrm>
            <a:custGeom>
              <a:rect b="b" l="l" r="r" t="t"/>
              <a:pathLst>
                <a:path extrusionOk="0" h="12696" w="12696">
                  <a:moveTo>
                    <a:pt x="0" y="0"/>
                  </a:moveTo>
                  <a:cubicBezTo>
                    <a:pt x="0" y="0"/>
                    <a:pt x="0" y="0"/>
                    <a:pt x="0" y="0"/>
                  </a:cubicBez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66" name="Google Shape;1866;p30"/>
            <p:cNvSpPr/>
            <p:nvPr/>
          </p:nvSpPr>
          <p:spPr>
            <a:xfrm>
              <a:off x="8749381" y="3995397"/>
              <a:ext cx="761" cy="12696"/>
            </a:xfrm>
            <a:custGeom>
              <a:rect b="b" l="l" r="r" t="t"/>
              <a:pathLst>
                <a:path extrusionOk="0" h="12696" w="761">
                  <a:moveTo>
                    <a:pt x="762" y="0"/>
                  </a:moveTo>
                  <a:lnTo>
                    <a:pt x="0" y="0"/>
                  </a:ln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67" name="Google Shape;1867;p30"/>
            <p:cNvSpPr/>
            <p:nvPr/>
          </p:nvSpPr>
          <p:spPr>
            <a:xfrm>
              <a:off x="8752429" y="3997683"/>
              <a:ext cx="47" cy="762"/>
            </a:xfrm>
            <a:custGeom>
              <a:rect b="b" l="l" r="r" t="t"/>
              <a:pathLst>
                <a:path extrusionOk="0" h="762" w="47">
                  <a:moveTo>
                    <a:pt x="0" y="762"/>
                  </a:moveTo>
                  <a:lnTo>
                    <a:pt x="0" y="0"/>
                  </a:lnTo>
                  <a:cubicBezTo>
                    <a:pt x="63" y="203"/>
                    <a:pt x="63" y="432"/>
                    <a:pt x="0"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68" name="Google Shape;1868;p30"/>
            <p:cNvSpPr/>
            <p:nvPr/>
          </p:nvSpPr>
          <p:spPr>
            <a:xfrm>
              <a:off x="8575308" y="3951594"/>
              <a:ext cx="634" cy="761"/>
            </a:xfrm>
            <a:custGeom>
              <a:rect b="b" l="l" r="r" t="t"/>
              <a:pathLst>
                <a:path extrusionOk="0" h="761" w="634">
                  <a:moveTo>
                    <a:pt x="635" y="762"/>
                  </a:moveTo>
                  <a:lnTo>
                    <a:pt x="635" y="76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69" name="Google Shape;1869;p30"/>
            <p:cNvSpPr/>
            <p:nvPr/>
          </p:nvSpPr>
          <p:spPr>
            <a:xfrm>
              <a:off x="8576959" y="3878969"/>
              <a:ext cx="80624" cy="68181"/>
            </a:xfrm>
            <a:custGeom>
              <a:rect b="b" l="l" r="r" t="t"/>
              <a:pathLst>
                <a:path extrusionOk="0" h="68181" w="80624">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70" name="Google Shape;1870;p30"/>
            <p:cNvSpPr/>
            <p:nvPr/>
          </p:nvSpPr>
          <p:spPr>
            <a:xfrm>
              <a:off x="8664567" y="3879731"/>
              <a:ext cx="12696" cy="634"/>
            </a:xfrm>
            <a:custGeom>
              <a:rect b="b" l="l" r="r" t="t"/>
              <a:pathLst>
                <a:path extrusionOk="0" h="634" w="12696">
                  <a:moveTo>
                    <a:pt x="0" y="0"/>
                  </a:moveTo>
                  <a:lnTo>
                    <a:pt x="0" y="0"/>
                  </a:lnTo>
                  <a:lnTo>
                    <a:pt x="0"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71" name="Google Shape;1871;p30"/>
            <p:cNvSpPr/>
            <p:nvPr/>
          </p:nvSpPr>
          <p:spPr>
            <a:xfrm>
              <a:off x="8468782" y="3801519"/>
              <a:ext cx="191848" cy="67895"/>
            </a:xfrm>
            <a:custGeom>
              <a:rect b="b" l="l" r="r" t="t"/>
              <a:pathLst>
                <a:path extrusionOk="0" h="67895" w="191848">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72" name="Google Shape;1872;p30"/>
            <p:cNvSpPr/>
            <p:nvPr/>
          </p:nvSpPr>
          <p:spPr>
            <a:xfrm>
              <a:off x="8665780" y="3865510"/>
              <a:ext cx="56" cy="761"/>
            </a:xfrm>
            <a:custGeom>
              <a:rect b="b" l="l" r="r" t="t"/>
              <a:pathLst>
                <a:path extrusionOk="0" h="761" w="56">
                  <a:moveTo>
                    <a:pt x="56" y="0"/>
                  </a:moveTo>
                  <a:lnTo>
                    <a:pt x="56" y="762"/>
                  </a:lnTo>
                  <a:lnTo>
                    <a:pt x="56" y="762"/>
                  </a:lnTo>
                  <a:cubicBezTo>
                    <a:pt x="56" y="762"/>
                    <a:pt x="-71" y="254"/>
                    <a:pt x="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73" name="Google Shape;1873;p30"/>
            <p:cNvSpPr/>
            <p:nvPr/>
          </p:nvSpPr>
          <p:spPr>
            <a:xfrm>
              <a:off x="8247679" y="3800376"/>
              <a:ext cx="224884" cy="184356"/>
            </a:xfrm>
            <a:custGeom>
              <a:rect b="b" l="l" r="r" t="t"/>
              <a:pathLst>
                <a:path extrusionOk="0" h="184356" w="224884">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74" name="Google Shape;1874;p30"/>
            <p:cNvSpPr/>
            <p:nvPr/>
          </p:nvSpPr>
          <p:spPr>
            <a:xfrm>
              <a:off x="4273497" y="2096097"/>
              <a:ext cx="28" cy="761"/>
            </a:xfrm>
            <a:custGeom>
              <a:rect b="b" l="l" r="r" t="t"/>
              <a:pathLst>
                <a:path extrusionOk="0" h="761" w="28">
                  <a:moveTo>
                    <a:pt x="0" y="0"/>
                  </a:moveTo>
                  <a:cubicBezTo>
                    <a:pt x="38" y="254"/>
                    <a:pt x="38" y="508"/>
                    <a:pt x="0" y="762"/>
                  </a:cubicBezTo>
                  <a:cubicBezTo>
                    <a:pt x="38" y="546"/>
                    <a:pt x="38" y="343"/>
                    <a:pt x="0" y="1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75" name="Google Shape;1875;p30"/>
            <p:cNvSpPr/>
            <p:nvPr/>
          </p:nvSpPr>
          <p:spPr>
            <a:xfrm>
              <a:off x="4132435" y="2094955"/>
              <a:ext cx="134332" cy="120999"/>
            </a:xfrm>
            <a:custGeom>
              <a:rect b="b" l="l" r="r" t="t"/>
              <a:pathLst>
                <a:path extrusionOk="0" h="120999" w="134332">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76" name="Google Shape;1876;p30"/>
            <p:cNvSpPr/>
            <p:nvPr/>
          </p:nvSpPr>
          <p:spPr>
            <a:xfrm>
              <a:off x="4271719" y="2094955"/>
              <a:ext cx="888" cy="12696"/>
            </a:xfrm>
            <a:custGeom>
              <a:rect b="b" l="l" r="r" t="t"/>
              <a:pathLst>
                <a:path extrusionOk="0" h="12696" w="888">
                  <a:moveTo>
                    <a:pt x="0" y="0"/>
                  </a:moveTo>
                  <a:lnTo>
                    <a:pt x="889" y="0"/>
                  </a:lnTo>
                  <a:lnTo>
                    <a:pt x="88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77" name="Google Shape;1877;p30"/>
            <p:cNvSpPr/>
            <p:nvPr/>
          </p:nvSpPr>
          <p:spPr>
            <a:xfrm>
              <a:off x="4296859" y="1976621"/>
              <a:ext cx="12696" cy="761"/>
            </a:xfrm>
            <a:custGeom>
              <a:rect b="b" l="l" r="r" t="t"/>
              <a:pathLst>
                <a:path extrusionOk="0" h="761" w="12696">
                  <a:moveTo>
                    <a:pt x="0" y="762"/>
                  </a:moveTo>
                  <a:cubicBezTo>
                    <a:pt x="0" y="762"/>
                    <a:pt x="0" y="762"/>
                    <a:pt x="0" y="762"/>
                  </a:cubicBezTo>
                  <a:cubicBezTo>
                    <a:pt x="0" y="762"/>
                    <a:pt x="0" y="76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78" name="Google Shape;1878;p30"/>
            <p:cNvSpPr/>
            <p:nvPr/>
          </p:nvSpPr>
          <p:spPr>
            <a:xfrm>
              <a:off x="4132435" y="1924565"/>
              <a:ext cx="160868" cy="55484"/>
            </a:xfrm>
            <a:custGeom>
              <a:rect b="b" l="l" r="r" t="t"/>
              <a:pathLst>
                <a:path extrusionOk="0" h="55484" w="160868">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79" name="Google Shape;1879;p30"/>
            <p:cNvSpPr/>
            <p:nvPr/>
          </p:nvSpPr>
          <p:spPr>
            <a:xfrm>
              <a:off x="4295970" y="1975352"/>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80" name="Google Shape;1880;p30"/>
            <p:cNvSpPr/>
            <p:nvPr/>
          </p:nvSpPr>
          <p:spPr>
            <a:xfrm>
              <a:off x="4294573" y="1974082"/>
              <a:ext cx="635" cy="12696"/>
            </a:xfrm>
            <a:custGeom>
              <a:rect b="b" l="l" r="r" t="t"/>
              <a:pathLst>
                <a:path extrusionOk="0" h="12696" w="635">
                  <a:moveTo>
                    <a:pt x="0" y="0"/>
                  </a:moveTo>
                  <a:lnTo>
                    <a:pt x="0" y="0"/>
                  </a:lnTo>
                  <a:lnTo>
                    <a:pt x="63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81" name="Google Shape;1881;p30"/>
            <p:cNvSpPr/>
            <p:nvPr/>
          </p:nvSpPr>
          <p:spPr>
            <a:xfrm>
              <a:off x="4286246" y="1978018"/>
              <a:ext cx="10800" cy="90400"/>
            </a:xfrm>
            <a:custGeom>
              <a:rect b="b" l="l" r="r" t="t"/>
              <a:pathLst>
                <a:path extrusionOk="0" h="90400" w="108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82" name="Google Shape;1882;p30"/>
            <p:cNvSpPr/>
            <p:nvPr/>
          </p:nvSpPr>
          <p:spPr>
            <a:xfrm>
              <a:off x="4291526" y="1973320"/>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83" name="Google Shape;1883;p30"/>
            <p:cNvSpPr/>
            <p:nvPr/>
          </p:nvSpPr>
          <p:spPr>
            <a:xfrm>
              <a:off x="4293050" y="1973447"/>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84" name="Google Shape;1884;p30"/>
            <p:cNvSpPr/>
            <p:nvPr/>
          </p:nvSpPr>
          <p:spPr>
            <a:xfrm>
              <a:off x="4294573" y="1974082"/>
              <a:ext cx="888" cy="634"/>
            </a:xfrm>
            <a:custGeom>
              <a:rect b="b" l="l" r="r" t="t"/>
              <a:pathLst>
                <a:path extrusionOk="0" h="634" w="888">
                  <a:moveTo>
                    <a:pt x="0" y="0"/>
                  </a:moveTo>
                  <a:cubicBezTo>
                    <a:pt x="343" y="140"/>
                    <a:pt x="647" y="356"/>
                    <a:pt x="889" y="635"/>
                  </a:cubicBezTo>
                  <a:lnTo>
                    <a:pt x="889"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85" name="Google Shape;1885;p30"/>
            <p:cNvSpPr/>
            <p:nvPr/>
          </p:nvSpPr>
          <p:spPr>
            <a:xfrm>
              <a:off x="4296097" y="1975352"/>
              <a:ext cx="12696" cy="1015"/>
            </a:xfrm>
            <a:custGeom>
              <a:rect b="b" l="l" r="r" t="t"/>
              <a:pathLst>
                <a:path extrusionOk="0" h="1015" w="12696">
                  <a:moveTo>
                    <a:pt x="0" y="0"/>
                  </a:moveTo>
                  <a:lnTo>
                    <a:pt x="0" y="1016"/>
                  </a:lnTo>
                  <a:lnTo>
                    <a:pt x="0"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86" name="Google Shape;1886;p30"/>
            <p:cNvSpPr/>
            <p:nvPr/>
          </p:nvSpPr>
          <p:spPr>
            <a:xfrm>
              <a:off x="4133832" y="1974336"/>
              <a:ext cx="163324" cy="138901"/>
            </a:xfrm>
            <a:custGeom>
              <a:rect b="b" l="l" r="r" t="t"/>
              <a:pathLst>
                <a:path extrusionOk="0" h="138901" w="163324">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87" name="Google Shape;1887;p30"/>
            <p:cNvSpPr/>
            <p:nvPr/>
          </p:nvSpPr>
          <p:spPr>
            <a:xfrm>
              <a:off x="6073780" y="2978011"/>
              <a:ext cx="42153" cy="28186"/>
            </a:xfrm>
            <a:custGeom>
              <a:rect b="b" l="l" r="r" t="t"/>
              <a:pathLst>
                <a:path extrusionOk="0" h="28186" w="42153">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88" name="Google Shape;1888;p30"/>
            <p:cNvSpPr/>
            <p:nvPr/>
          </p:nvSpPr>
          <p:spPr>
            <a:xfrm>
              <a:off x="4267656" y="2702365"/>
              <a:ext cx="1555107" cy="478284"/>
            </a:xfrm>
            <a:custGeom>
              <a:rect b="b" l="l" r="r" t="t"/>
              <a:pathLst>
                <a:path extrusionOk="0" h="478284" w="1555107">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89" name="Google Shape;1889;p30"/>
            <p:cNvSpPr/>
            <p:nvPr/>
          </p:nvSpPr>
          <p:spPr>
            <a:xfrm>
              <a:off x="5853617" y="2567526"/>
              <a:ext cx="10538" cy="511423"/>
            </a:xfrm>
            <a:custGeom>
              <a:rect b="b" l="l" r="r" t="t"/>
              <a:pathLst>
                <a:path extrusionOk="0" h="511423" w="10538">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90" name="Google Shape;1890;p30"/>
            <p:cNvSpPr/>
            <p:nvPr/>
          </p:nvSpPr>
          <p:spPr>
            <a:xfrm>
              <a:off x="5858822" y="2569050"/>
              <a:ext cx="3301" cy="1145"/>
            </a:xfrm>
            <a:custGeom>
              <a:rect b="b" l="l" r="r" t="t"/>
              <a:pathLst>
                <a:path extrusionOk="0" h="1145" w="3301">
                  <a:moveTo>
                    <a:pt x="3301" y="0"/>
                  </a:moveTo>
                  <a:cubicBezTo>
                    <a:pt x="2362" y="736"/>
                    <a:pt x="1193" y="1130"/>
                    <a:pt x="0" y="1143"/>
                  </a:cubicBezTo>
                  <a:cubicBezTo>
                    <a:pt x="1206" y="1181"/>
                    <a:pt x="2374" y="775"/>
                    <a:pt x="33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91" name="Google Shape;1891;p30"/>
            <p:cNvSpPr/>
            <p:nvPr/>
          </p:nvSpPr>
          <p:spPr>
            <a:xfrm>
              <a:off x="4263808" y="2079987"/>
              <a:ext cx="1595014" cy="490224"/>
            </a:xfrm>
            <a:custGeom>
              <a:rect b="b" l="l" r="r" t="t"/>
              <a:pathLst>
                <a:path extrusionOk="0" h="490224" w="159501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92" name="Google Shape;1892;p30"/>
            <p:cNvSpPr/>
            <p:nvPr/>
          </p:nvSpPr>
          <p:spPr>
            <a:xfrm>
              <a:off x="4524005" y="1874286"/>
              <a:ext cx="1589896" cy="487299"/>
            </a:xfrm>
            <a:custGeom>
              <a:rect b="b" l="l" r="r" t="t"/>
              <a:pathLst>
                <a:path extrusionOk="0" h="487299" w="1589896">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93" name="Google Shape;1893;p30"/>
            <p:cNvSpPr/>
            <p:nvPr/>
          </p:nvSpPr>
          <p:spPr>
            <a:xfrm>
              <a:off x="6117076" y="2356253"/>
              <a:ext cx="28" cy="761"/>
            </a:xfrm>
            <a:custGeom>
              <a:rect b="b" l="l" r="r" t="t"/>
              <a:pathLst>
                <a:path extrusionOk="0" h="761" w="28">
                  <a:moveTo>
                    <a:pt x="0" y="762"/>
                  </a:moveTo>
                  <a:cubicBezTo>
                    <a:pt x="38" y="508"/>
                    <a:pt x="38" y="254"/>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94" name="Google Shape;1894;p30"/>
            <p:cNvSpPr/>
            <p:nvPr/>
          </p:nvSpPr>
          <p:spPr>
            <a:xfrm>
              <a:off x="6117584" y="2358030"/>
              <a:ext cx="12696" cy="888"/>
            </a:xfrm>
            <a:custGeom>
              <a:rect b="b" l="l" r="r" t="t"/>
              <a:pathLst>
                <a:path extrusionOk="0" h="888" w="12696">
                  <a:moveTo>
                    <a:pt x="0" y="889"/>
                  </a:moveTo>
                  <a:cubicBezTo>
                    <a:pt x="0" y="889"/>
                    <a:pt x="0" y="889"/>
                    <a:pt x="0" y="0"/>
                  </a:cubicBezTo>
                  <a:lnTo>
                    <a:pt x="0" y="0"/>
                  </a:lnTo>
                  <a:cubicBezTo>
                    <a:pt x="0" y="0"/>
                    <a:pt x="0" y="635"/>
                    <a:pt x="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95" name="Google Shape;1895;p30"/>
            <p:cNvSpPr/>
            <p:nvPr/>
          </p:nvSpPr>
          <p:spPr>
            <a:xfrm>
              <a:off x="6115044" y="2355491"/>
              <a:ext cx="888" cy="12696"/>
            </a:xfrm>
            <a:custGeom>
              <a:rect b="b" l="l" r="r" t="t"/>
              <a:pathLst>
                <a:path extrusionOk="0" h="12696" w="888">
                  <a:moveTo>
                    <a:pt x="889"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96" name="Google Shape;1896;p30"/>
            <p:cNvSpPr/>
            <p:nvPr/>
          </p:nvSpPr>
          <p:spPr>
            <a:xfrm>
              <a:off x="6113521" y="2354348"/>
              <a:ext cx="888" cy="12696"/>
            </a:xfrm>
            <a:custGeom>
              <a:rect b="b" l="l" r="r" t="t"/>
              <a:pathLst>
                <a:path extrusionOk="0" h="12696" w="888">
                  <a:moveTo>
                    <a:pt x="0" y="0"/>
                  </a:moveTo>
                  <a:lnTo>
                    <a:pt x="889"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97" name="Google Shape;1897;p30"/>
            <p:cNvSpPr/>
            <p:nvPr/>
          </p:nvSpPr>
          <p:spPr>
            <a:xfrm>
              <a:off x="6115425" y="2355745"/>
              <a:ext cx="761" cy="12696"/>
            </a:xfrm>
            <a:custGeom>
              <a:rect b="b" l="l" r="r" t="t"/>
              <a:pathLst>
                <a:path extrusionOk="0" h="12696" w="761">
                  <a:moveTo>
                    <a:pt x="762" y="0"/>
                  </a:moveTo>
                  <a:lnTo>
                    <a:pt x="762"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98" name="Google Shape;1898;p30"/>
            <p:cNvSpPr/>
            <p:nvPr/>
          </p:nvSpPr>
          <p:spPr>
            <a:xfrm>
              <a:off x="6111489" y="2354221"/>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99" name="Google Shape;1899;p30"/>
            <p:cNvSpPr/>
            <p:nvPr/>
          </p:nvSpPr>
          <p:spPr>
            <a:xfrm>
              <a:off x="6117203" y="2357269"/>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00" name="Google Shape;1900;p30"/>
            <p:cNvSpPr/>
            <p:nvPr/>
          </p:nvSpPr>
          <p:spPr>
            <a:xfrm>
              <a:off x="6106791" y="2359046"/>
              <a:ext cx="10468" cy="625319"/>
            </a:xfrm>
            <a:custGeom>
              <a:rect b="b" l="l" r="r" t="t"/>
              <a:pathLst>
                <a:path extrusionOk="0" h="625319" w="10468">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01" name="Google Shape;1901;p30"/>
            <p:cNvSpPr/>
            <p:nvPr/>
          </p:nvSpPr>
          <p:spPr>
            <a:xfrm>
              <a:off x="5855618" y="2355999"/>
              <a:ext cx="261899" cy="214829"/>
            </a:xfrm>
            <a:custGeom>
              <a:rect b="b" l="l" r="r" t="t"/>
              <a:pathLst>
                <a:path extrusionOk="0" h="214829" w="26189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02" name="Google Shape;1902;p30"/>
            <p:cNvSpPr/>
            <p:nvPr/>
          </p:nvSpPr>
          <p:spPr>
            <a:xfrm>
              <a:off x="3877483" y="2399676"/>
              <a:ext cx="253936" cy="212162"/>
            </a:xfrm>
            <a:custGeom>
              <a:rect b="b" l="l" r="r" t="t"/>
              <a:pathLst>
                <a:path extrusionOk="0" h="212162" w="253936">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03" name="Google Shape;1903;p30"/>
            <p:cNvSpPr/>
            <p:nvPr/>
          </p:nvSpPr>
          <p:spPr>
            <a:xfrm>
              <a:off x="3878752" y="2608917"/>
              <a:ext cx="57" cy="888"/>
            </a:xfrm>
            <a:custGeom>
              <a:rect b="b" l="l" r="r" t="t"/>
              <a:pathLst>
                <a:path extrusionOk="0" h="888" w="57">
                  <a:moveTo>
                    <a:pt x="0" y="762"/>
                  </a:moveTo>
                  <a:cubicBezTo>
                    <a:pt x="64" y="508"/>
                    <a:pt x="64" y="254"/>
                    <a:pt x="0" y="0"/>
                  </a:cubicBezTo>
                  <a:cubicBezTo>
                    <a:pt x="76" y="292"/>
                    <a:pt x="76" y="597"/>
                    <a:pt x="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04" name="Google Shape;1904;p30"/>
            <p:cNvSpPr/>
            <p:nvPr/>
          </p:nvSpPr>
          <p:spPr>
            <a:xfrm>
              <a:off x="610590" y="1618447"/>
              <a:ext cx="3263719" cy="994484"/>
            </a:xfrm>
            <a:custGeom>
              <a:rect b="b" l="l" r="r" t="t"/>
              <a:pathLst>
                <a:path extrusionOk="0" h="994484" w="3263719">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05" name="Google Shape;1905;p30"/>
            <p:cNvSpPr/>
            <p:nvPr/>
          </p:nvSpPr>
          <p:spPr>
            <a:xfrm>
              <a:off x="606908" y="999102"/>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06" name="Google Shape;1906;p30"/>
            <p:cNvSpPr/>
            <p:nvPr/>
          </p:nvSpPr>
          <p:spPr>
            <a:xfrm>
              <a:off x="608050" y="997452"/>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07" name="Google Shape;1907;p30"/>
            <p:cNvSpPr/>
            <p:nvPr/>
          </p:nvSpPr>
          <p:spPr>
            <a:xfrm>
              <a:off x="608255" y="1002276"/>
              <a:ext cx="8937" cy="624030"/>
            </a:xfrm>
            <a:custGeom>
              <a:rect b="b" l="l" r="r" t="t"/>
              <a:pathLst>
                <a:path extrusionOk="0" h="624030" w="8937">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08" name="Google Shape;1908;p30"/>
            <p:cNvSpPr/>
            <p:nvPr/>
          </p:nvSpPr>
          <p:spPr>
            <a:xfrm>
              <a:off x="3868341" y="1988937"/>
              <a:ext cx="10538" cy="624303"/>
            </a:xfrm>
            <a:custGeom>
              <a:rect b="b" l="l" r="r" t="t"/>
              <a:pathLst>
                <a:path extrusionOk="0" h="624303" w="10538">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09" name="Google Shape;1909;p30"/>
            <p:cNvSpPr/>
            <p:nvPr/>
          </p:nvSpPr>
          <p:spPr>
            <a:xfrm>
              <a:off x="607289" y="997579"/>
              <a:ext cx="761" cy="888"/>
            </a:xfrm>
            <a:custGeom>
              <a:rect b="b" l="l" r="r" t="t"/>
              <a:pathLst>
                <a:path extrusionOk="0" h="888" w="761">
                  <a:moveTo>
                    <a:pt x="635" y="127"/>
                  </a:moveTo>
                  <a:lnTo>
                    <a:pt x="0" y="889"/>
                  </a:ln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10" name="Google Shape;1910;p30"/>
            <p:cNvSpPr/>
            <p:nvPr/>
          </p:nvSpPr>
          <p:spPr>
            <a:xfrm>
              <a:off x="606781" y="998467"/>
              <a:ext cx="12696" cy="888"/>
            </a:xfrm>
            <a:custGeom>
              <a:rect b="b" l="l" r="r" t="t"/>
              <a:pathLst>
                <a:path extrusionOk="0" h="888" w="12696">
                  <a:moveTo>
                    <a:pt x="0" y="889"/>
                  </a:moveTo>
                  <a:lnTo>
                    <a:pt x="0" y="889"/>
                  </a:lnTo>
                  <a:cubicBezTo>
                    <a:pt x="0" y="889"/>
                    <a:pt x="0" y="88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11" name="Google Shape;1911;p30"/>
            <p:cNvSpPr/>
            <p:nvPr/>
          </p:nvSpPr>
          <p:spPr>
            <a:xfrm>
              <a:off x="3873674" y="1990588"/>
              <a:ext cx="3301" cy="1142"/>
            </a:xfrm>
            <a:custGeom>
              <a:rect b="b" l="l" r="r" t="t"/>
              <a:pathLst>
                <a:path extrusionOk="0" h="1142" w="3301">
                  <a:moveTo>
                    <a:pt x="3301" y="0"/>
                  </a:moveTo>
                  <a:cubicBezTo>
                    <a:pt x="2324" y="673"/>
                    <a:pt x="1181" y="1067"/>
                    <a:pt x="0" y="1143"/>
                  </a:cubicBezTo>
                  <a:cubicBezTo>
                    <a:pt x="1193" y="1117"/>
                    <a:pt x="2349" y="711"/>
                    <a:pt x="33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12" name="Google Shape;1912;p30"/>
            <p:cNvSpPr/>
            <p:nvPr/>
          </p:nvSpPr>
          <p:spPr>
            <a:xfrm>
              <a:off x="609574" y="999102"/>
              <a:ext cx="3263591" cy="992628"/>
            </a:xfrm>
            <a:custGeom>
              <a:rect b="b" l="l" r="r" t="t"/>
              <a:pathLst>
                <a:path extrusionOk="0" h="992628" w="3263591">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13" name="Google Shape;1913;p30"/>
            <p:cNvSpPr/>
            <p:nvPr/>
          </p:nvSpPr>
          <p:spPr>
            <a:xfrm>
              <a:off x="606477" y="773786"/>
              <a:ext cx="281665" cy="230875"/>
            </a:xfrm>
            <a:custGeom>
              <a:rect b="b" l="l" r="r" t="t"/>
              <a:pathLst>
                <a:path extrusionOk="0" h="230875" w="28166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14" name="Google Shape;1914;p30"/>
            <p:cNvSpPr/>
            <p:nvPr/>
          </p:nvSpPr>
          <p:spPr>
            <a:xfrm>
              <a:off x="4131038" y="1777537"/>
              <a:ext cx="112" cy="12696"/>
            </a:xfrm>
            <a:custGeom>
              <a:rect b="b" l="l" r="r" t="t"/>
              <a:pathLst>
                <a:path extrusionOk="0" h="12696" w="112">
                  <a:moveTo>
                    <a:pt x="0" y="0"/>
                  </a:moveTo>
                  <a:lnTo>
                    <a:pt x="0" y="0"/>
                  </a:lnTo>
                  <a:cubicBezTo>
                    <a:pt x="0" y="0"/>
                    <a:pt x="0" y="0"/>
                    <a:pt x="0" y="0"/>
                  </a:cubicBezTo>
                  <a:lnTo>
                    <a:pt x="0" y="0"/>
                  </a:lnTo>
                  <a:cubicBezTo>
                    <a:pt x="0" y="0"/>
                    <a:pt x="254"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15" name="Google Shape;1915;p30"/>
            <p:cNvSpPr/>
            <p:nvPr/>
          </p:nvSpPr>
          <p:spPr>
            <a:xfrm>
              <a:off x="4132054" y="1778807"/>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16" name="Google Shape;1916;p30"/>
            <p:cNvSpPr/>
            <p:nvPr/>
          </p:nvSpPr>
          <p:spPr>
            <a:xfrm>
              <a:off x="3868565" y="1782489"/>
              <a:ext cx="253332" cy="208733"/>
            </a:xfrm>
            <a:custGeom>
              <a:rect b="b" l="l" r="r" t="t"/>
              <a:pathLst>
                <a:path extrusionOk="0" h="208733" w="253332">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17" name="Google Shape;1917;p30"/>
            <p:cNvSpPr/>
            <p:nvPr/>
          </p:nvSpPr>
          <p:spPr>
            <a:xfrm>
              <a:off x="4129896" y="1776394"/>
              <a:ext cx="761" cy="12696"/>
            </a:xfrm>
            <a:custGeom>
              <a:rect b="b" l="l" r="r" t="t"/>
              <a:pathLst>
                <a:path extrusionOk="0" h="12696" w="761">
                  <a:moveTo>
                    <a:pt x="0" y="0"/>
                  </a:moveTo>
                  <a:lnTo>
                    <a:pt x="0" y="0"/>
                  </a:lnTo>
                  <a:lnTo>
                    <a:pt x="762" y="0"/>
                  </a:ln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18" name="Google Shape;1918;p30"/>
            <p:cNvSpPr/>
            <p:nvPr/>
          </p:nvSpPr>
          <p:spPr>
            <a:xfrm>
              <a:off x="7753696" y="3139500"/>
              <a:ext cx="54898" cy="40007"/>
            </a:xfrm>
            <a:custGeom>
              <a:rect b="b" l="l" r="r" t="t"/>
              <a:pathLst>
                <a:path extrusionOk="0" h="40007" w="54898">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19" name="Google Shape;1919;p30"/>
            <p:cNvSpPr/>
            <p:nvPr/>
          </p:nvSpPr>
          <p:spPr>
            <a:xfrm>
              <a:off x="7044306" y="2988295"/>
              <a:ext cx="19" cy="888"/>
            </a:xfrm>
            <a:custGeom>
              <a:rect b="b" l="l" r="r" t="t"/>
              <a:pathLst>
                <a:path extrusionOk="0" h="888" w="19">
                  <a:moveTo>
                    <a:pt x="19" y="0"/>
                  </a:moveTo>
                  <a:cubicBezTo>
                    <a:pt x="-6" y="292"/>
                    <a:pt x="-6" y="597"/>
                    <a:pt x="19" y="889"/>
                  </a:cubicBezTo>
                  <a:lnTo>
                    <a:pt x="19" y="2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20" name="Google Shape;1920;p30"/>
            <p:cNvSpPr/>
            <p:nvPr/>
          </p:nvSpPr>
          <p:spPr>
            <a:xfrm>
              <a:off x="7044404" y="2990707"/>
              <a:ext cx="10966" cy="114143"/>
            </a:xfrm>
            <a:custGeom>
              <a:rect b="b" l="l" r="r" t="t"/>
              <a:pathLst>
                <a:path extrusionOk="0" h="114143" w="10966">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21" name="Google Shape;1921;p30"/>
            <p:cNvSpPr/>
            <p:nvPr/>
          </p:nvSpPr>
          <p:spPr>
            <a:xfrm>
              <a:off x="7565276" y="3128594"/>
              <a:ext cx="10791" cy="29710"/>
            </a:xfrm>
            <a:custGeom>
              <a:rect b="b" l="l" r="r" t="t"/>
              <a:pathLst>
                <a:path extrusionOk="0" h="29710" w="10791">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22" name="Google Shape;1922;p30"/>
            <p:cNvSpPr/>
            <p:nvPr/>
          </p:nvSpPr>
          <p:spPr>
            <a:xfrm>
              <a:off x="7043690" y="2989438"/>
              <a:ext cx="12696" cy="761"/>
            </a:xfrm>
            <a:custGeom>
              <a:rect b="b" l="l" r="r" t="t"/>
              <a:pathLst>
                <a:path extrusionOk="0" h="761" w="12696">
                  <a:moveTo>
                    <a:pt x="0" y="0"/>
                  </a:moveTo>
                  <a:lnTo>
                    <a:pt x="0" y="0"/>
                  </a:lnTo>
                  <a:lnTo>
                    <a:pt x="0" y="762"/>
                  </a:ln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23" name="Google Shape;1923;p30"/>
            <p:cNvSpPr/>
            <p:nvPr/>
          </p:nvSpPr>
          <p:spPr>
            <a:xfrm>
              <a:off x="7044833" y="2987660"/>
              <a:ext cx="12696" cy="634"/>
            </a:xfrm>
            <a:custGeom>
              <a:rect b="b" l="l" r="r" t="t"/>
              <a:pathLst>
                <a:path extrusionOk="0" h="634" w="12696">
                  <a:moveTo>
                    <a:pt x="0" y="0"/>
                  </a:moveTo>
                  <a:lnTo>
                    <a:pt x="0" y="635"/>
                  </a:lnTo>
                  <a:lnTo>
                    <a:pt x="0"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24" name="Google Shape;1924;p30"/>
            <p:cNvSpPr/>
            <p:nvPr/>
          </p:nvSpPr>
          <p:spPr>
            <a:xfrm>
              <a:off x="7570354" y="3130625"/>
              <a:ext cx="3428" cy="1142"/>
            </a:xfrm>
            <a:custGeom>
              <a:rect b="b" l="l" r="r" t="t"/>
              <a:pathLst>
                <a:path extrusionOk="0" h="1142" w="3428">
                  <a:moveTo>
                    <a:pt x="3428" y="0"/>
                  </a:moveTo>
                  <a:cubicBezTo>
                    <a:pt x="2412" y="698"/>
                    <a:pt x="1231" y="1092"/>
                    <a:pt x="0" y="1143"/>
                  </a:cubicBezTo>
                  <a:cubicBezTo>
                    <a:pt x="1231" y="1092"/>
                    <a:pt x="2412" y="698"/>
                    <a:pt x="342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25" name="Google Shape;1925;p30"/>
            <p:cNvSpPr/>
            <p:nvPr/>
          </p:nvSpPr>
          <p:spPr>
            <a:xfrm>
              <a:off x="7045849" y="2988549"/>
              <a:ext cx="525014" cy="143218"/>
            </a:xfrm>
            <a:custGeom>
              <a:rect b="b" l="l" r="r" t="t"/>
              <a:pathLst>
                <a:path extrusionOk="0" h="143218" w="525014">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26" name="Google Shape;1926;p30"/>
            <p:cNvSpPr/>
            <p:nvPr/>
          </p:nvSpPr>
          <p:spPr>
            <a:xfrm>
              <a:off x="7043535" y="2767499"/>
              <a:ext cx="222820" cy="227778"/>
            </a:xfrm>
            <a:custGeom>
              <a:rect b="b" l="l" r="r" t="t"/>
              <a:pathLst>
                <a:path extrusionOk="0" h="227778" w="222820">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27" name="Google Shape;1927;p30"/>
            <p:cNvSpPr/>
            <p:nvPr/>
          </p:nvSpPr>
          <p:spPr>
            <a:xfrm>
              <a:off x="7565685" y="2931655"/>
              <a:ext cx="244415" cy="200366"/>
            </a:xfrm>
            <a:custGeom>
              <a:rect b="b" l="l" r="r" t="t"/>
              <a:pathLst>
                <a:path extrusionOk="0" h="200366" w="244415">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28" name="Google Shape;1928;p30"/>
            <p:cNvSpPr/>
            <p:nvPr/>
          </p:nvSpPr>
          <p:spPr>
            <a:xfrm>
              <a:off x="8753699" y="4055453"/>
              <a:ext cx="1077579" cy="336335"/>
            </a:xfrm>
            <a:custGeom>
              <a:rect b="b" l="l" r="r" t="t"/>
              <a:pathLst>
                <a:path extrusionOk="0" h="336335" w="1077579">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29" name="Google Shape;1929;p30"/>
            <p:cNvSpPr/>
            <p:nvPr/>
          </p:nvSpPr>
          <p:spPr>
            <a:xfrm>
              <a:off x="5826572" y="3347231"/>
              <a:ext cx="2872148" cy="449844"/>
            </a:xfrm>
            <a:custGeom>
              <a:rect b="b" l="l" r="r" t="t"/>
              <a:pathLst>
                <a:path extrusionOk="0" h="449844" w="2872148">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30" name="Google Shape;1930;p30"/>
            <p:cNvSpPr/>
            <p:nvPr/>
          </p:nvSpPr>
          <p:spPr>
            <a:xfrm>
              <a:off x="9826485" y="4183944"/>
              <a:ext cx="10633" cy="203781"/>
            </a:xfrm>
            <a:custGeom>
              <a:rect b="b" l="l" r="r" t="t"/>
              <a:pathLst>
                <a:path extrusionOk="0" h="203781" w="10633">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31" name="Google Shape;1931;p30"/>
            <p:cNvSpPr/>
            <p:nvPr/>
          </p:nvSpPr>
          <p:spPr>
            <a:xfrm>
              <a:off x="8655486" y="3824754"/>
              <a:ext cx="114" cy="635"/>
            </a:xfrm>
            <a:custGeom>
              <a:rect b="b" l="l" r="r" t="t"/>
              <a:pathLst>
                <a:path extrusionOk="0" h="635" w="114">
                  <a:moveTo>
                    <a:pt x="67" y="0"/>
                  </a:moveTo>
                  <a:lnTo>
                    <a:pt x="67" y="0"/>
                  </a:lnTo>
                  <a:cubicBezTo>
                    <a:pt x="130" y="203"/>
                    <a:pt x="130" y="432"/>
                    <a:pt x="67" y="635"/>
                  </a:cubicBezTo>
                  <a:lnTo>
                    <a:pt x="67" y="635"/>
                  </a:lnTo>
                  <a:cubicBezTo>
                    <a:pt x="-22" y="432"/>
                    <a:pt x="-22" y="203"/>
                    <a:pt x="6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32" name="Google Shape;1932;p30"/>
            <p:cNvSpPr/>
            <p:nvPr/>
          </p:nvSpPr>
          <p:spPr>
            <a:xfrm>
              <a:off x="8666726" y="3826151"/>
              <a:ext cx="1164679" cy="359443"/>
            </a:xfrm>
            <a:custGeom>
              <a:rect b="b" l="l" r="r" t="t"/>
              <a:pathLst>
                <a:path extrusionOk="0" h="359443" w="1164679">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33" name="Google Shape;1933;p30"/>
            <p:cNvSpPr/>
            <p:nvPr/>
          </p:nvSpPr>
          <p:spPr>
            <a:xfrm>
              <a:off x="9828739" y="3715943"/>
              <a:ext cx="569960" cy="461779"/>
            </a:xfrm>
            <a:custGeom>
              <a:rect b="b" l="l" r="r" t="t"/>
              <a:pathLst>
                <a:path extrusionOk="0" h="461779" w="569960">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34" name="Google Shape;1934;p30"/>
            <p:cNvSpPr/>
            <p:nvPr/>
          </p:nvSpPr>
          <p:spPr>
            <a:xfrm>
              <a:off x="9828104" y="418381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35" name="Google Shape;1935;p30"/>
            <p:cNvSpPr/>
            <p:nvPr/>
          </p:nvSpPr>
          <p:spPr>
            <a:xfrm>
              <a:off x="5823017" y="3142941"/>
              <a:ext cx="12696" cy="12696"/>
            </a:xfrm>
            <a:custGeom>
              <a:rect b="b" l="l" r="r" t="t"/>
              <a:pathLst>
                <a:path extrusionOk="0" h="12696" w="12696">
                  <a:moveTo>
                    <a:pt x="0" y="0"/>
                  </a:moveTo>
                  <a:cubicBezTo>
                    <a:pt x="0" y="0"/>
                    <a:pt x="0" y="0"/>
                    <a:pt x="0" y="0"/>
                  </a:cubicBez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36" name="Google Shape;1936;p30"/>
            <p:cNvSpPr/>
            <p:nvPr/>
          </p:nvSpPr>
          <p:spPr>
            <a:xfrm>
              <a:off x="5833556" y="3140528"/>
              <a:ext cx="3082407" cy="482728"/>
            </a:xfrm>
            <a:custGeom>
              <a:rect b="b" l="l" r="r" t="t"/>
              <a:pathLst>
                <a:path extrusionOk="0" h="482728" w="3082407">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37" name="Google Shape;1937;p30"/>
            <p:cNvSpPr/>
            <p:nvPr/>
          </p:nvSpPr>
          <p:spPr>
            <a:xfrm>
              <a:off x="8919773" y="3620972"/>
              <a:ext cx="12696" cy="12696"/>
            </a:xfrm>
            <a:custGeom>
              <a:rect b="b" l="l" r="r" t="t"/>
              <a:pathLst>
                <a:path extrusionOk="0" h="12696" w="12696">
                  <a:moveTo>
                    <a:pt x="0" y="0"/>
                  </a:move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38" name="Google Shape;1938;p30"/>
            <p:cNvSpPr/>
            <p:nvPr/>
          </p:nvSpPr>
          <p:spPr>
            <a:xfrm>
              <a:off x="11519067" y="3247942"/>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39" name="Google Shape;1939;p30"/>
            <p:cNvSpPr/>
            <p:nvPr/>
          </p:nvSpPr>
          <p:spPr>
            <a:xfrm>
              <a:off x="11449234" y="3247181"/>
              <a:ext cx="62849" cy="64245"/>
            </a:xfrm>
            <a:custGeom>
              <a:rect b="b" l="l" r="r" t="t"/>
              <a:pathLst>
                <a:path extrusionOk="0" h="64245" w="62849">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40" name="Google Shape;1940;p30"/>
            <p:cNvSpPr/>
            <p:nvPr/>
          </p:nvSpPr>
          <p:spPr>
            <a:xfrm>
              <a:off x="11450504" y="3308612"/>
              <a:ext cx="12696" cy="1289"/>
            </a:xfrm>
            <a:custGeom>
              <a:rect b="b" l="l" r="r" t="t"/>
              <a:pathLst>
                <a:path extrusionOk="0" h="1289" w="12696">
                  <a:moveTo>
                    <a:pt x="0" y="1163"/>
                  </a:moveTo>
                  <a:cubicBezTo>
                    <a:pt x="0" y="1163"/>
                    <a:pt x="0" y="1163"/>
                    <a:pt x="0" y="274"/>
                  </a:cubicBezTo>
                  <a:cubicBezTo>
                    <a:pt x="0" y="-614"/>
                    <a:pt x="0" y="909"/>
                    <a:pt x="0" y="12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41" name="Google Shape;1941;p30"/>
            <p:cNvSpPr/>
            <p:nvPr/>
          </p:nvSpPr>
          <p:spPr>
            <a:xfrm>
              <a:off x="11308553" y="3261147"/>
              <a:ext cx="136745" cy="51431"/>
            </a:xfrm>
            <a:custGeom>
              <a:rect b="b" l="l" r="r" t="t"/>
              <a:pathLst>
                <a:path extrusionOk="0" h="51431" w="136745">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42" name="Google Shape;1942;p30"/>
            <p:cNvSpPr/>
            <p:nvPr/>
          </p:nvSpPr>
          <p:spPr>
            <a:xfrm>
              <a:off x="11440093" y="3206551"/>
              <a:ext cx="10537" cy="106404"/>
            </a:xfrm>
            <a:custGeom>
              <a:rect b="b" l="l" r="r" t="t"/>
              <a:pathLst>
                <a:path extrusionOk="0" h="106404" w="10537">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43" name="Google Shape;1943;p30"/>
            <p:cNvSpPr/>
            <p:nvPr/>
          </p:nvSpPr>
          <p:spPr>
            <a:xfrm>
              <a:off x="11308680" y="3157796"/>
              <a:ext cx="136617" cy="51516"/>
            </a:xfrm>
            <a:custGeom>
              <a:rect b="b" l="l" r="r" t="t"/>
              <a:pathLst>
                <a:path extrusionOk="0" h="51516" w="136617">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44" name="Google Shape;1944;p30"/>
            <p:cNvSpPr/>
            <p:nvPr/>
          </p:nvSpPr>
          <p:spPr>
            <a:xfrm>
              <a:off x="11445425" y="3208329"/>
              <a:ext cx="3301" cy="1142"/>
            </a:xfrm>
            <a:custGeom>
              <a:rect b="b" l="l" r="r" t="t"/>
              <a:pathLst>
                <a:path extrusionOk="0" h="1142" w="3301">
                  <a:moveTo>
                    <a:pt x="3301" y="0"/>
                  </a:moveTo>
                  <a:cubicBezTo>
                    <a:pt x="2361" y="736"/>
                    <a:pt x="1193" y="1130"/>
                    <a:pt x="0" y="1143"/>
                  </a:cubicBezTo>
                  <a:cubicBezTo>
                    <a:pt x="1193" y="1130"/>
                    <a:pt x="2361" y="736"/>
                    <a:pt x="33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45" name="Google Shape;1945;p30"/>
            <p:cNvSpPr/>
            <p:nvPr/>
          </p:nvSpPr>
          <p:spPr>
            <a:xfrm>
              <a:off x="11818966" y="2899432"/>
              <a:ext cx="761" cy="112"/>
            </a:xfrm>
            <a:custGeom>
              <a:rect b="b" l="l" r="r" t="t"/>
              <a:pathLst>
                <a:path extrusionOk="0" h="112" w="761">
                  <a:moveTo>
                    <a:pt x="762" y="113"/>
                  </a:moveTo>
                  <a:cubicBezTo>
                    <a:pt x="762" y="113"/>
                    <a:pt x="762" y="113"/>
                    <a:pt x="0" y="113"/>
                  </a:cubicBezTo>
                  <a:lnTo>
                    <a:pt x="0" y="113"/>
                  </a:lnTo>
                  <a:cubicBezTo>
                    <a:pt x="0" y="113"/>
                    <a:pt x="635" y="-141"/>
                    <a:pt x="762" y="1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46" name="Google Shape;1946;p30"/>
            <p:cNvSpPr/>
            <p:nvPr/>
          </p:nvSpPr>
          <p:spPr>
            <a:xfrm>
              <a:off x="11820744" y="2900307"/>
              <a:ext cx="12696" cy="761"/>
            </a:xfrm>
            <a:custGeom>
              <a:rect b="b" l="l" r="r" t="t"/>
              <a:pathLst>
                <a:path extrusionOk="0" h="761" w="12696">
                  <a:moveTo>
                    <a:pt x="0" y="762"/>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47" name="Google Shape;1947;p30"/>
            <p:cNvSpPr/>
            <p:nvPr/>
          </p:nvSpPr>
          <p:spPr>
            <a:xfrm>
              <a:off x="11821505" y="2902084"/>
              <a:ext cx="38" cy="761"/>
            </a:xfrm>
            <a:custGeom>
              <a:rect b="b" l="l" r="r" t="t"/>
              <a:pathLst>
                <a:path extrusionOk="0" h="761" w="38">
                  <a:moveTo>
                    <a:pt x="0" y="762"/>
                  </a:moveTo>
                  <a:cubicBezTo>
                    <a:pt x="51" y="508"/>
                    <a:pt x="51" y="254"/>
                    <a:pt x="0" y="0"/>
                  </a:cubicBezTo>
                  <a:lnTo>
                    <a:pt x="0" y="0"/>
                  </a:lnTo>
                  <a:cubicBezTo>
                    <a:pt x="0" y="0"/>
                    <a:pt x="0" y="635"/>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48" name="Google Shape;1948;p30"/>
            <p:cNvSpPr/>
            <p:nvPr/>
          </p:nvSpPr>
          <p:spPr>
            <a:xfrm>
              <a:off x="11601725" y="2835046"/>
              <a:ext cx="214955" cy="69070"/>
            </a:xfrm>
            <a:custGeom>
              <a:rect b="b" l="l" r="r" t="t"/>
              <a:pathLst>
                <a:path extrusionOk="0" h="69070" w="214955">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49" name="Google Shape;1949;p30"/>
            <p:cNvSpPr/>
            <p:nvPr/>
          </p:nvSpPr>
          <p:spPr>
            <a:xfrm>
              <a:off x="11817315" y="2898656"/>
              <a:ext cx="1015" cy="12696"/>
            </a:xfrm>
            <a:custGeom>
              <a:rect b="b" l="l" r="r" t="t"/>
              <a:pathLst>
                <a:path extrusionOk="0" h="12696" w="1015">
                  <a:moveTo>
                    <a:pt x="1016"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50" name="Google Shape;1950;p30"/>
            <p:cNvSpPr/>
            <p:nvPr/>
          </p:nvSpPr>
          <p:spPr>
            <a:xfrm>
              <a:off x="11816046" y="2898148"/>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51" name="Google Shape;1951;p30"/>
            <p:cNvSpPr/>
            <p:nvPr/>
          </p:nvSpPr>
          <p:spPr>
            <a:xfrm>
              <a:off x="11810713" y="2902973"/>
              <a:ext cx="10796" cy="57135"/>
            </a:xfrm>
            <a:custGeom>
              <a:rect b="b" l="l" r="r" t="t"/>
              <a:pathLst>
                <a:path extrusionOk="0" h="57135" w="10796">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52" name="Google Shape;1952;p30"/>
            <p:cNvSpPr/>
            <p:nvPr/>
          </p:nvSpPr>
          <p:spPr>
            <a:xfrm>
              <a:off x="11819982" y="2899672"/>
              <a:ext cx="12696" cy="12696"/>
            </a:xfrm>
            <a:custGeom>
              <a:rect b="b" l="l" r="r" t="t"/>
              <a:pathLst>
                <a:path extrusionOk="0" h="12696" w="12696">
                  <a:moveTo>
                    <a:pt x="0" y="0"/>
                  </a:move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53" name="Google Shape;1953;p30"/>
            <p:cNvSpPr/>
            <p:nvPr/>
          </p:nvSpPr>
          <p:spPr>
            <a:xfrm>
              <a:off x="11820744" y="2900688"/>
              <a:ext cx="12696" cy="634"/>
            </a:xfrm>
            <a:custGeom>
              <a:rect b="b" l="l" r="r" t="t"/>
              <a:pathLst>
                <a:path extrusionOk="0" h="634" w="12696">
                  <a:moveTo>
                    <a:pt x="0" y="635"/>
                  </a:moveTo>
                  <a:lnTo>
                    <a:pt x="0" y="63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54" name="Google Shape;1954;p30"/>
            <p:cNvSpPr/>
            <p:nvPr/>
          </p:nvSpPr>
          <p:spPr>
            <a:xfrm>
              <a:off x="11440198" y="2898148"/>
              <a:ext cx="381368" cy="311835"/>
            </a:xfrm>
            <a:custGeom>
              <a:rect b="b" l="l" r="r" t="t"/>
              <a:pathLst>
                <a:path extrusionOk="0" h="311835" w="381368">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55" name="Google Shape;1955;p30"/>
            <p:cNvSpPr/>
            <p:nvPr/>
          </p:nvSpPr>
          <p:spPr>
            <a:xfrm>
              <a:off x="11190854" y="3654364"/>
              <a:ext cx="116049" cy="89765"/>
            </a:xfrm>
            <a:custGeom>
              <a:rect b="b" l="l" r="r" t="t"/>
              <a:pathLst>
                <a:path extrusionOk="0" h="89765" w="116049">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56" name="Google Shape;1956;p30"/>
            <p:cNvSpPr/>
            <p:nvPr/>
          </p:nvSpPr>
          <p:spPr>
            <a:xfrm>
              <a:off x="11044460" y="3244261"/>
              <a:ext cx="10665" cy="468889"/>
            </a:xfrm>
            <a:custGeom>
              <a:rect b="b" l="l" r="r" t="t"/>
              <a:pathLst>
                <a:path extrusionOk="0" h="468889" w="10665">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57" name="Google Shape;1957;p30"/>
            <p:cNvSpPr/>
            <p:nvPr/>
          </p:nvSpPr>
          <p:spPr>
            <a:xfrm>
              <a:off x="10627693" y="3110443"/>
              <a:ext cx="422100" cy="135562"/>
            </a:xfrm>
            <a:custGeom>
              <a:rect b="b" l="l" r="r" t="t"/>
              <a:pathLst>
                <a:path extrusionOk="0" h="135562" w="422100">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58" name="Google Shape;1958;p30"/>
            <p:cNvSpPr/>
            <p:nvPr/>
          </p:nvSpPr>
          <p:spPr>
            <a:xfrm>
              <a:off x="11308173" y="3032987"/>
              <a:ext cx="12696" cy="761"/>
            </a:xfrm>
            <a:custGeom>
              <a:rect b="b" l="l" r="r" t="t"/>
              <a:pathLst>
                <a:path extrusionOk="0" h="761" w="12696">
                  <a:moveTo>
                    <a:pt x="0" y="762"/>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59" name="Google Shape;1959;p30"/>
            <p:cNvSpPr/>
            <p:nvPr/>
          </p:nvSpPr>
          <p:spPr>
            <a:xfrm>
              <a:off x="11306268" y="3032226"/>
              <a:ext cx="761" cy="12696"/>
            </a:xfrm>
            <a:custGeom>
              <a:rect b="b" l="l" r="r" t="t"/>
              <a:pathLst>
                <a:path extrusionOk="0" h="12696" w="761">
                  <a:moveTo>
                    <a:pt x="76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60" name="Google Shape;1960;p30"/>
            <p:cNvSpPr/>
            <p:nvPr/>
          </p:nvSpPr>
          <p:spPr>
            <a:xfrm>
              <a:off x="11308680" y="3034765"/>
              <a:ext cx="12696" cy="761"/>
            </a:xfrm>
            <a:custGeom>
              <a:rect b="b" l="l" r="r" t="t"/>
              <a:pathLst>
                <a:path extrusionOk="0" h="761" w="12696">
                  <a:moveTo>
                    <a:pt x="0" y="762"/>
                  </a:moveTo>
                  <a:cubicBezTo>
                    <a:pt x="0" y="762"/>
                    <a:pt x="0" y="762"/>
                    <a:pt x="0" y="0"/>
                  </a:cubicBezTo>
                  <a:lnTo>
                    <a:pt x="0" y="0"/>
                  </a:lnTo>
                  <a:cubicBezTo>
                    <a:pt x="0" y="0"/>
                    <a:pt x="0" y="635"/>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61" name="Google Shape;1961;p30"/>
            <p:cNvSpPr/>
            <p:nvPr/>
          </p:nvSpPr>
          <p:spPr>
            <a:xfrm>
              <a:off x="10883718" y="2905385"/>
              <a:ext cx="420391" cy="132553"/>
            </a:xfrm>
            <a:custGeom>
              <a:rect b="b" l="l" r="r" t="t"/>
              <a:pathLst>
                <a:path extrusionOk="0" h="132553" w="420391">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62" name="Google Shape;1962;p30"/>
            <p:cNvSpPr/>
            <p:nvPr/>
          </p:nvSpPr>
          <p:spPr>
            <a:xfrm>
              <a:off x="11045327" y="3031718"/>
              <a:ext cx="254846" cy="214828"/>
            </a:xfrm>
            <a:custGeom>
              <a:rect b="b" l="l" r="r" t="t"/>
              <a:pathLst>
                <a:path extrusionOk="0" h="214828" w="254846">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63" name="Google Shape;1963;p30"/>
            <p:cNvSpPr/>
            <p:nvPr/>
          </p:nvSpPr>
          <p:spPr>
            <a:xfrm>
              <a:off x="11308553" y="3033749"/>
              <a:ext cx="57" cy="1015"/>
            </a:xfrm>
            <a:custGeom>
              <a:rect b="b" l="l" r="r" t="t"/>
              <a:pathLst>
                <a:path extrusionOk="0" h="1015" w="57">
                  <a:moveTo>
                    <a:pt x="0" y="762"/>
                  </a:moveTo>
                  <a:cubicBezTo>
                    <a:pt x="0" y="762"/>
                    <a:pt x="0" y="762"/>
                    <a:pt x="0" y="0"/>
                  </a:cubicBezTo>
                  <a:cubicBezTo>
                    <a:pt x="77" y="330"/>
                    <a:pt x="77" y="686"/>
                    <a:pt x="0"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64" name="Google Shape;1964;p30"/>
            <p:cNvSpPr/>
            <p:nvPr/>
          </p:nvSpPr>
          <p:spPr>
            <a:xfrm>
              <a:off x="11305506" y="3031718"/>
              <a:ext cx="761" cy="12696"/>
            </a:xfrm>
            <a:custGeom>
              <a:rect b="b" l="l" r="r" t="t"/>
              <a:pathLst>
                <a:path extrusionOk="0" h="12696" w="761">
                  <a:moveTo>
                    <a:pt x="762" y="0"/>
                  </a:moveTo>
                  <a:cubicBezTo>
                    <a:pt x="762" y="0"/>
                    <a:pt x="762" y="0"/>
                    <a:pt x="0" y="0"/>
                  </a:cubicBez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65" name="Google Shape;1965;p30"/>
            <p:cNvSpPr/>
            <p:nvPr/>
          </p:nvSpPr>
          <p:spPr>
            <a:xfrm>
              <a:off x="11307665" y="3032987"/>
              <a:ext cx="12696" cy="761"/>
            </a:xfrm>
            <a:custGeom>
              <a:rect b="b" l="l" r="r" t="t"/>
              <a:pathLst>
                <a:path extrusionOk="0" h="761" w="12696">
                  <a:moveTo>
                    <a:pt x="0" y="0"/>
                  </a:moveTo>
                  <a:cubicBezTo>
                    <a:pt x="0" y="0"/>
                    <a:pt x="0" y="0"/>
                    <a:pt x="0" y="0"/>
                  </a:cubicBezTo>
                  <a:lnTo>
                    <a:pt x="0" y="0"/>
                  </a:ln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66" name="Google Shape;1966;p30"/>
            <p:cNvSpPr/>
            <p:nvPr/>
          </p:nvSpPr>
          <p:spPr>
            <a:xfrm>
              <a:off x="12069760" y="2557510"/>
              <a:ext cx="115128" cy="42392"/>
            </a:xfrm>
            <a:custGeom>
              <a:rect b="b" l="l" r="r" t="t"/>
              <a:pathLst>
                <a:path extrusionOk="0" h="42392" w="115128">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67" name="Google Shape;1967;p30"/>
            <p:cNvSpPr/>
            <p:nvPr/>
          </p:nvSpPr>
          <p:spPr>
            <a:xfrm>
              <a:off x="12070560" y="2143685"/>
              <a:ext cx="115217" cy="42813"/>
            </a:xfrm>
            <a:custGeom>
              <a:rect b="b" l="l" r="r" t="t"/>
              <a:pathLst>
                <a:path extrusionOk="0" h="42813" w="115217">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68" name="Google Shape;1968;p30"/>
            <p:cNvSpPr/>
            <p:nvPr/>
          </p:nvSpPr>
          <p:spPr>
            <a:xfrm>
              <a:off x="11513100" y="3434457"/>
              <a:ext cx="672931" cy="224858"/>
            </a:xfrm>
            <a:custGeom>
              <a:rect b="b" l="l" r="r" t="t"/>
              <a:pathLst>
                <a:path extrusionOk="0" h="224858" w="672931">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69" name="Google Shape;1969;p30"/>
            <p:cNvSpPr/>
            <p:nvPr/>
          </p:nvSpPr>
          <p:spPr>
            <a:xfrm>
              <a:off x="11509926" y="3229025"/>
              <a:ext cx="9" cy="888"/>
            </a:xfrm>
            <a:custGeom>
              <a:rect b="b" l="l" r="r" t="t"/>
              <a:pathLst>
                <a:path extrusionOk="0" h="888" w="9">
                  <a:moveTo>
                    <a:pt x="0" y="127"/>
                  </a:moveTo>
                  <a:cubicBezTo>
                    <a:pt x="0" y="127"/>
                    <a:pt x="0" y="127"/>
                    <a:pt x="0" y="889"/>
                  </a:cubicBezTo>
                  <a:cubicBezTo>
                    <a:pt x="12" y="597"/>
                    <a:pt x="12" y="29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70" name="Google Shape;1970;p30"/>
            <p:cNvSpPr/>
            <p:nvPr/>
          </p:nvSpPr>
          <p:spPr>
            <a:xfrm>
              <a:off x="11513100" y="3228390"/>
              <a:ext cx="672677" cy="223208"/>
            </a:xfrm>
            <a:custGeom>
              <a:rect b="b" l="l" r="r" t="t"/>
              <a:pathLst>
                <a:path extrusionOk="0" h="223208" w="672677">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71" name="Google Shape;1971;p30"/>
            <p:cNvSpPr/>
            <p:nvPr/>
          </p:nvSpPr>
          <p:spPr>
            <a:xfrm>
              <a:off x="12098423" y="2705793"/>
              <a:ext cx="87608" cy="36566"/>
            </a:xfrm>
            <a:custGeom>
              <a:rect b="b" l="l" r="r" t="t"/>
              <a:pathLst>
                <a:path extrusionOk="0" h="36566" w="87608">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72" name="Google Shape;1972;p30"/>
            <p:cNvSpPr/>
            <p:nvPr/>
          </p:nvSpPr>
          <p:spPr>
            <a:xfrm>
              <a:off x="11992024" y="4158042"/>
              <a:ext cx="189690" cy="251267"/>
            </a:xfrm>
            <a:custGeom>
              <a:rect b="b" l="l" r="r" t="t"/>
              <a:pathLst>
                <a:path extrusionOk="0" h="251267" w="189690">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73" name="Google Shape;1973;p30"/>
            <p:cNvSpPr/>
            <p:nvPr/>
          </p:nvSpPr>
          <p:spPr>
            <a:xfrm>
              <a:off x="12177905" y="3948674"/>
              <a:ext cx="1015" cy="12696"/>
            </a:xfrm>
            <a:custGeom>
              <a:rect b="b" l="l" r="r" t="t"/>
              <a:pathLst>
                <a:path extrusionOk="0" h="12696" w="1015">
                  <a:moveTo>
                    <a:pt x="1016"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74" name="Google Shape;1974;p30"/>
            <p:cNvSpPr/>
            <p:nvPr/>
          </p:nvSpPr>
          <p:spPr>
            <a:xfrm>
              <a:off x="12171049" y="3952737"/>
              <a:ext cx="10537" cy="211909"/>
            </a:xfrm>
            <a:custGeom>
              <a:rect b="b" l="l" r="r" t="t"/>
              <a:pathLst>
                <a:path extrusionOk="0" h="211909" w="10537">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75" name="Google Shape;1975;p30"/>
            <p:cNvSpPr/>
            <p:nvPr/>
          </p:nvSpPr>
          <p:spPr>
            <a:xfrm>
              <a:off x="11981359" y="3950832"/>
              <a:ext cx="197054" cy="247712"/>
            </a:xfrm>
            <a:custGeom>
              <a:rect b="b" l="l" r="r" t="t"/>
              <a:pathLst>
                <a:path extrusionOk="0" h="247712" w="197054">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76" name="Google Shape;1976;p30"/>
            <p:cNvSpPr/>
            <p:nvPr/>
          </p:nvSpPr>
          <p:spPr>
            <a:xfrm>
              <a:off x="12178540" y="3948636"/>
              <a:ext cx="888" cy="38"/>
            </a:xfrm>
            <a:custGeom>
              <a:rect b="b" l="l" r="r" t="t"/>
              <a:pathLst>
                <a:path extrusionOk="0" h="38" w="888">
                  <a:moveTo>
                    <a:pt x="889" y="38"/>
                  </a:moveTo>
                  <a:lnTo>
                    <a:pt x="889" y="38"/>
                  </a:lnTo>
                  <a:lnTo>
                    <a:pt x="0" y="38"/>
                  </a:lnTo>
                  <a:cubicBezTo>
                    <a:pt x="292" y="-13"/>
                    <a:pt x="597" y="-13"/>
                    <a:pt x="889" y="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77" name="Google Shape;1977;p30"/>
            <p:cNvSpPr/>
            <p:nvPr/>
          </p:nvSpPr>
          <p:spPr>
            <a:xfrm>
              <a:off x="11988469" y="4196132"/>
              <a:ext cx="761" cy="12696"/>
            </a:xfrm>
            <a:custGeom>
              <a:rect b="b" l="l" r="r" t="t"/>
              <a:pathLst>
                <a:path extrusionOk="0" h="12696" w="761">
                  <a:moveTo>
                    <a:pt x="76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78" name="Google Shape;1978;p30"/>
            <p:cNvSpPr/>
            <p:nvPr/>
          </p:nvSpPr>
          <p:spPr>
            <a:xfrm>
              <a:off x="11982120" y="4200322"/>
              <a:ext cx="10804" cy="207210"/>
            </a:xfrm>
            <a:custGeom>
              <a:rect b="b" l="l" r="r" t="t"/>
              <a:pathLst>
                <a:path extrusionOk="0" h="207210" w="10804">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79" name="Google Shape;1979;p30"/>
            <p:cNvSpPr/>
            <p:nvPr/>
          </p:nvSpPr>
          <p:spPr>
            <a:xfrm>
              <a:off x="11990754" y="4197402"/>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80" name="Google Shape;1980;p30"/>
            <p:cNvSpPr/>
            <p:nvPr/>
          </p:nvSpPr>
          <p:spPr>
            <a:xfrm>
              <a:off x="11991643" y="4198926"/>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81" name="Google Shape;1981;p30"/>
            <p:cNvSpPr/>
            <p:nvPr/>
          </p:nvSpPr>
          <p:spPr>
            <a:xfrm>
              <a:off x="10392260" y="3715181"/>
              <a:ext cx="1596716" cy="487426"/>
            </a:xfrm>
            <a:custGeom>
              <a:rect b="b" l="l" r="r" t="t"/>
              <a:pathLst>
                <a:path extrusionOk="0" h="487426" w="159671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82" name="Google Shape;1982;p30"/>
            <p:cNvSpPr/>
            <p:nvPr/>
          </p:nvSpPr>
          <p:spPr>
            <a:xfrm>
              <a:off x="11990246" y="4196767"/>
              <a:ext cx="761" cy="761"/>
            </a:xfrm>
            <a:custGeom>
              <a:rect b="b" l="l" r="r" t="t"/>
              <a:pathLst>
                <a:path extrusionOk="0" h="761" w="761">
                  <a:moveTo>
                    <a:pt x="0" y="0"/>
                  </a:moveTo>
                  <a:lnTo>
                    <a:pt x="0" y="0"/>
                  </a:lnTo>
                  <a:lnTo>
                    <a:pt x="762"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83" name="Google Shape;1983;p30"/>
            <p:cNvSpPr/>
            <p:nvPr/>
          </p:nvSpPr>
          <p:spPr>
            <a:xfrm>
              <a:off x="11991643" y="4201846"/>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84" name="Google Shape;1984;p30"/>
            <p:cNvSpPr/>
            <p:nvPr/>
          </p:nvSpPr>
          <p:spPr>
            <a:xfrm>
              <a:off x="11991897" y="4200068"/>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85" name="Google Shape;1985;p30"/>
            <p:cNvSpPr/>
            <p:nvPr/>
          </p:nvSpPr>
          <p:spPr>
            <a:xfrm>
              <a:off x="11991389" y="4198291"/>
              <a:ext cx="12696" cy="888"/>
            </a:xfrm>
            <a:custGeom>
              <a:rect b="b" l="l" r="r" t="t"/>
              <a:pathLst>
                <a:path extrusionOk="0" h="888" w="12696">
                  <a:moveTo>
                    <a:pt x="0" y="0"/>
                  </a:moveTo>
                  <a:cubicBezTo>
                    <a:pt x="0" y="0"/>
                    <a:pt x="0" y="0"/>
                    <a:pt x="0" y="0"/>
                  </a:cubicBezTo>
                  <a:lnTo>
                    <a:pt x="0" y="8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86" name="Google Shape;1986;p30"/>
            <p:cNvSpPr/>
            <p:nvPr/>
          </p:nvSpPr>
          <p:spPr>
            <a:xfrm>
              <a:off x="11106420" y="4888230"/>
              <a:ext cx="175470" cy="148932"/>
            </a:xfrm>
            <a:custGeom>
              <a:rect b="b" l="l" r="r" t="t"/>
              <a:pathLst>
                <a:path extrusionOk="0" h="148932" w="175470">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87" name="Google Shape;1987;p30"/>
            <p:cNvSpPr/>
            <p:nvPr/>
          </p:nvSpPr>
          <p:spPr>
            <a:xfrm>
              <a:off x="9827215" y="4665910"/>
              <a:ext cx="1275650" cy="372013"/>
            </a:xfrm>
            <a:custGeom>
              <a:rect b="b" l="l" r="r" t="t"/>
              <a:pathLst>
                <a:path extrusionOk="0" h="372013" w="1275650">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88" name="Google Shape;1988;p30"/>
            <p:cNvSpPr/>
            <p:nvPr/>
          </p:nvSpPr>
          <p:spPr>
            <a:xfrm>
              <a:off x="11108198" y="5033734"/>
              <a:ext cx="9" cy="888"/>
            </a:xfrm>
            <a:custGeom>
              <a:rect b="b" l="l" r="r" t="t"/>
              <a:pathLst>
                <a:path extrusionOk="0" h="888" w="9">
                  <a:moveTo>
                    <a:pt x="0" y="762"/>
                  </a:moveTo>
                  <a:cubicBezTo>
                    <a:pt x="0" y="762"/>
                    <a:pt x="0" y="762"/>
                    <a:pt x="0" y="0"/>
                  </a:cubicBezTo>
                  <a:cubicBezTo>
                    <a:pt x="12" y="292"/>
                    <a:pt x="12" y="597"/>
                    <a:pt x="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89" name="Google Shape;1989;p30"/>
            <p:cNvSpPr/>
            <p:nvPr/>
          </p:nvSpPr>
          <p:spPr>
            <a:xfrm>
              <a:off x="9824168" y="456395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90" name="Google Shape;1990;p30"/>
            <p:cNvSpPr/>
            <p:nvPr/>
          </p:nvSpPr>
          <p:spPr>
            <a:xfrm>
              <a:off x="9825437" y="4562432"/>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91" name="Google Shape;1991;p30"/>
            <p:cNvSpPr/>
            <p:nvPr/>
          </p:nvSpPr>
          <p:spPr>
            <a:xfrm>
              <a:off x="9825390" y="4567638"/>
              <a:ext cx="9069" cy="107160"/>
            </a:xfrm>
            <a:custGeom>
              <a:rect b="b" l="l" r="r" t="t"/>
              <a:pathLst>
                <a:path extrusionOk="0" h="107160" w="9069">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92" name="Google Shape;1992;p30"/>
            <p:cNvSpPr/>
            <p:nvPr/>
          </p:nvSpPr>
          <p:spPr>
            <a:xfrm>
              <a:off x="11097786" y="4931399"/>
              <a:ext cx="10538" cy="106404"/>
            </a:xfrm>
            <a:custGeom>
              <a:rect b="b" l="l" r="r" t="t"/>
              <a:pathLst>
                <a:path extrusionOk="0" h="106404" w="10538">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93" name="Google Shape;1993;p30"/>
            <p:cNvSpPr/>
            <p:nvPr/>
          </p:nvSpPr>
          <p:spPr>
            <a:xfrm>
              <a:off x="9825145" y="4562559"/>
              <a:ext cx="673" cy="761"/>
            </a:xfrm>
            <a:custGeom>
              <a:rect b="b" l="l" r="r" t="t"/>
              <a:pathLst>
                <a:path extrusionOk="0" h="761" w="673">
                  <a:moveTo>
                    <a:pt x="38" y="127"/>
                  </a:moveTo>
                  <a:cubicBezTo>
                    <a:pt x="-13" y="330"/>
                    <a:pt x="-13" y="559"/>
                    <a:pt x="38" y="762"/>
                  </a:cubicBezTo>
                  <a:lnTo>
                    <a:pt x="67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94" name="Google Shape;1994;p30"/>
            <p:cNvSpPr/>
            <p:nvPr/>
          </p:nvSpPr>
          <p:spPr>
            <a:xfrm>
              <a:off x="9824003" y="4563575"/>
              <a:ext cx="37" cy="761"/>
            </a:xfrm>
            <a:custGeom>
              <a:rect b="b" l="l" r="r" t="t"/>
              <a:pathLst>
                <a:path extrusionOk="0" h="761" w="37">
                  <a:moveTo>
                    <a:pt x="38" y="762"/>
                  </a:moveTo>
                  <a:lnTo>
                    <a:pt x="38" y="762"/>
                  </a:lnTo>
                  <a:lnTo>
                    <a:pt x="38" y="762"/>
                  </a:lnTo>
                  <a:cubicBezTo>
                    <a:pt x="-13" y="508"/>
                    <a:pt x="-13" y="254"/>
                    <a:pt x="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95" name="Google Shape;1995;p30"/>
            <p:cNvSpPr/>
            <p:nvPr/>
          </p:nvSpPr>
          <p:spPr>
            <a:xfrm>
              <a:off x="11103119" y="4933176"/>
              <a:ext cx="3301" cy="1142"/>
            </a:xfrm>
            <a:custGeom>
              <a:rect b="b" l="l" r="r" t="t"/>
              <a:pathLst>
                <a:path extrusionOk="0" h="1142" w="3301">
                  <a:moveTo>
                    <a:pt x="3301" y="0"/>
                  </a:moveTo>
                  <a:cubicBezTo>
                    <a:pt x="2362" y="736"/>
                    <a:pt x="1193" y="1130"/>
                    <a:pt x="0" y="1143"/>
                  </a:cubicBezTo>
                  <a:cubicBezTo>
                    <a:pt x="1193" y="1130"/>
                    <a:pt x="2362" y="736"/>
                    <a:pt x="33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96" name="Google Shape;1996;p30"/>
            <p:cNvSpPr/>
            <p:nvPr/>
          </p:nvSpPr>
          <p:spPr>
            <a:xfrm>
              <a:off x="9827469" y="4563829"/>
              <a:ext cx="1275649" cy="370594"/>
            </a:xfrm>
            <a:custGeom>
              <a:rect b="b" l="l" r="r" t="t"/>
              <a:pathLst>
                <a:path extrusionOk="0" h="370594" w="1275649">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97" name="Google Shape;1997;p30"/>
            <p:cNvSpPr/>
            <p:nvPr/>
          </p:nvSpPr>
          <p:spPr>
            <a:xfrm>
              <a:off x="10019407" y="4402679"/>
              <a:ext cx="1261087" cy="385627"/>
            </a:xfrm>
            <a:custGeom>
              <a:rect b="b" l="l" r="r" t="t"/>
              <a:pathLst>
                <a:path extrusionOk="0" h="385627" w="126108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98" name="Google Shape;1998;p30"/>
            <p:cNvSpPr/>
            <p:nvPr/>
          </p:nvSpPr>
          <p:spPr>
            <a:xfrm>
              <a:off x="11283668" y="4787291"/>
              <a:ext cx="47" cy="761"/>
            </a:xfrm>
            <a:custGeom>
              <a:rect b="b" l="l" r="r" t="t"/>
              <a:pathLst>
                <a:path extrusionOk="0" h="761" w="47">
                  <a:moveTo>
                    <a:pt x="0" y="635"/>
                  </a:moveTo>
                  <a:cubicBezTo>
                    <a:pt x="64" y="432"/>
                    <a:pt x="64" y="203"/>
                    <a:pt x="0" y="0"/>
                  </a:cubicBezTo>
                  <a:cubicBezTo>
                    <a:pt x="50" y="254"/>
                    <a:pt x="50" y="508"/>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999" name="Google Shape;1999;p30"/>
            <p:cNvSpPr/>
            <p:nvPr/>
          </p:nvSpPr>
          <p:spPr>
            <a:xfrm>
              <a:off x="11099153" y="4783402"/>
              <a:ext cx="184435" cy="152824"/>
            </a:xfrm>
            <a:custGeom>
              <a:rect b="b" l="l" r="r" t="t"/>
              <a:pathLst>
                <a:path extrusionOk="0" h="152824" w="184435">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00" name="Google Shape;2000;p30"/>
            <p:cNvSpPr/>
            <p:nvPr/>
          </p:nvSpPr>
          <p:spPr>
            <a:xfrm>
              <a:off x="11611754" y="4402557"/>
              <a:ext cx="379901" cy="502813"/>
            </a:xfrm>
            <a:custGeom>
              <a:rect b="b" l="l" r="r" t="t"/>
              <a:pathLst>
                <a:path extrusionOk="0" h="502813" w="379901">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01" name="Google Shape;2001;p30"/>
            <p:cNvSpPr/>
            <p:nvPr/>
          </p:nvSpPr>
          <p:spPr>
            <a:xfrm>
              <a:off x="11273336" y="4805447"/>
              <a:ext cx="47" cy="1015"/>
            </a:xfrm>
            <a:custGeom>
              <a:rect b="b" l="l" r="r" t="t"/>
              <a:pathLst>
                <a:path extrusionOk="0" h="1015" w="47">
                  <a:moveTo>
                    <a:pt x="48" y="1016"/>
                  </a:moveTo>
                  <a:cubicBezTo>
                    <a:pt x="-16" y="685"/>
                    <a:pt x="-16" y="330"/>
                    <a:pt x="48" y="0"/>
                  </a:cubicBezTo>
                  <a:lnTo>
                    <a:pt x="48"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02" name="Google Shape;2002;p30"/>
            <p:cNvSpPr/>
            <p:nvPr/>
          </p:nvSpPr>
          <p:spPr>
            <a:xfrm>
              <a:off x="11612760" y="4903212"/>
              <a:ext cx="9" cy="888"/>
            </a:xfrm>
            <a:custGeom>
              <a:rect b="b" l="l" r="r" t="t"/>
              <a:pathLst>
                <a:path extrusionOk="0" h="888" w="9">
                  <a:moveTo>
                    <a:pt x="9" y="762"/>
                  </a:moveTo>
                  <a:cubicBezTo>
                    <a:pt x="9" y="762"/>
                    <a:pt x="9" y="762"/>
                    <a:pt x="9" y="0"/>
                  </a:cubicBezTo>
                  <a:cubicBezTo>
                    <a:pt x="-3" y="292"/>
                    <a:pt x="-3" y="597"/>
                    <a:pt x="9"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03" name="Google Shape;2003;p30"/>
            <p:cNvSpPr/>
            <p:nvPr/>
          </p:nvSpPr>
          <p:spPr>
            <a:xfrm>
              <a:off x="11279351" y="4802527"/>
              <a:ext cx="328213" cy="104754"/>
            </a:xfrm>
            <a:custGeom>
              <a:rect b="b" l="l" r="r" t="t"/>
              <a:pathLst>
                <a:path extrusionOk="0" h="104754" w="328213">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04" name="Google Shape;2004;p30"/>
            <p:cNvSpPr/>
            <p:nvPr/>
          </p:nvSpPr>
          <p:spPr>
            <a:xfrm>
              <a:off x="9826993" y="4383166"/>
              <a:ext cx="166804" cy="51410"/>
            </a:xfrm>
            <a:custGeom>
              <a:rect b="b" l="l" r="r" t="t"/>
              <a:pathLst>
                <a:path extrusionOk="0" h="51410" w="166804">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05" name="Google Shape;2005;p30"/>
            <p:cNvSpPr/>
            <p:nvPr/>
          </p:nvSpPr>
          <p:spPr>
            <a:xfrm>
              <a:off x="9996971" y="4435084"/>
              <a:ext cx="47" cy="761"/>
            </a:xfrm>
            <a:custGeom>
              <a:rect b="b" l="l" r="r" t="t"/>
              <a:pathLst>
                <a:path extrusionOk="0" h="761" w="47">
                  <a:moveTo>
                    <a:pt x="0" y="0"/>
                  </a:moveTo>
                  <a:lnTo>
                    <a:pt x="0" y="0"/>
                  </a:lnTo>
                  <a:cubicBezTo>
                    <a:pt x="64" y="254"/>
                    <a:pt x="64" y="508"/>
                    <a:pt x="0" y="762"/>
                  </a:cubicBez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06" name="Google Shape;2006;p30"/>
            <p:cNvSpPr/>
            <p:nvPr/>
          </p:nvSpPr>
          <p:spPr>
            <a:xfrm>
              <a:off x="11604898" y="4196750"/>
              <a:ext cx="386148" cy="498743"/>
            </a:xfrm>
            <a:custGeom>
              <a:rect b="b" l="l" r="r" t="t"/>
              <a:pathLst>
                <a:path extrusionOk="0" h="498743" w="386148">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07" name="Google Shape;2007;p30"/>
            <p:cNvSpPr/>
            <p:nvPr/>
          </p:nvSpPr>
          <p:spPr>
            <a:xfrm>
              <a:off x="11602358" y="4695240"/>
              <a:ext cx="10586" cy="212187"/>
            </a:xfrm>
            <a:custGeom>
              <a:rect b="b" l="l" r="r" t="t"/>
              <a:pathLst>
                <a:path extrusionOk="0" h="212187" w="10586">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08" name="Google Shape;2008;p30"/>
            <p:cNvSpPr/>
            <p:nvPr/>
          </p:nvSpPr>
          <p:spPr>
            <a:xfrm>
              <a:off x="9827294" y="4175490"/>
              <a:ext cx="1785220" cy="523050"/>
            </a:xfrm>
            <a:custGeom>
              <a:rect b="b" l="l" r="r" t="t"/>
              <a:pathLst>
                <a:path extrusionOk="0" h="523050" w="178522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09" name="Google Shape;2009;p30"/>
            <p:cNvSpPr/>
            <p:nvPr/>
          </p:nvSpPr>
          <p:spPr>
            <a:xfrm>
              <a:off x="10954305" y="702340"/>
              <a:ext cx="84949" cy="33051"/>
            </a:xfrm>
            <a:custGeom>
              <a:rect b="b" l="l" r="r" t="t"/>
              <a:pathLst>
                <a:path extrusionOk="0" h="33051" w="84949">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10" name="Google Shape;2010;p30"/>
            <p:cNvSpPr/>
            <p:nvPr/>
          </p:nvSpPr>
          <p:spPr>
            <a:xfrm>
              <a:off x="11034212" y="727409"/>
              <a:ext cx="850571" cy="262134"/>
            </a:xfrm>
            <a:custGeom>
              <a:rect b="b" l="l" r="r" t="t"/>
              <a:pathLst>
                <a:path extrusionOk="0" h="262134" w="850571">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11" name="Google Shape;2011;p30"/>
            <p:cNvSpPr/>
            <p:nvPr/>
          </p:nvSpPr>
          <p:spPr>
            <a:xfrm>
              <a:off x="11875800" y="996690"/>
              <a:ext cx="9823" cy="95231"/>
            </a:xfrm>
            <a:custGeom>
              <a:rect b="b" l="l" r="r" t="t"/>
              <a:pathLst>
                <a:path extrusionOk="0" h="95231" w="9823">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12" name="Google Shape;2012;p30"/>
            <p:cNvSpPr/>
            <p:nvPr/>
          </p:nvSpPr>
          <p:spPr>
            <a:xfrm>
              <a:off x="7508902" y="63482"/>
              <a:ext cx="10791" cy="77449"/>
            </a:xfrm>
            <a:custGeom>
              <a:rect b="b" l="l" r="r" t="t"/>
              <a:pathLst>
                <a:path extrusionOk="0" h="77449" w="10791">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13" name="Google Shape;2013;p30"/>
            <p:cNvSpPr/>
            <p:nvPr/>
          </p:nvSpPr>
          <p:spPr>
            <a:xfrm>
              <a:off x="7509060" y="-1"/>
              <a:ext cx="82497" cy="59784"/>
            </a:xfrm>
            <a:custGeom>
              <a:rect b="b" l="l" r="r" t="t"/>
              <a:pathLst>
                <a:path extrusionOk="0" h="59784" w="82497">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14" name="Google Shape;2014;p30"/>
            <p:cNvSpPr/>
            <p:nvPr/>
          </p:nvSpPr>
          <p:spPr>
            <a:xfrm>
              <a:off x="10453168" y="-1"/>
              <a:ext cx="10792" cy="54475"/>
            </a:xfrm>
            <a:custGeom>
              <a:rect b="b" l="l" r="r" t="t"/>
              <a:pathLst>
                <a:path extrusionOk="0" h="54475" w="10792">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15" name="Google Shape;2015;p30"/>
            <p:cNvSpPr/>
            <p:nvPr/>
          </p:nvSpPr>
          <p:spPr>
            <a:xfrm>
              <a:off x="5049625" y="1133687"/>
              <a:ext cx="10820" cy="50641"/>
            </a:xfrm>
            <a:custGeom>
              <a:rect b="b" l="l" r="r" t="t"/>
              <a:pathLst>
                <a:path extrusionOk="0" h="50641" w="10820">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16" name="Google Shape;2016;p30"/>
            <p:cNvSpPr/>
            <p:nvPr/>
          </p:nvSpPr>
          <p:spPr>
            <a:xfrm>
              <a:off x="5050162" y="1074775"/>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17" name="Google Shape;2017;p30"/>
            <p:cNvSpPr/>
            <p:nvPr/>
          </p:nvSpPr>
          <p:spPr>
            <a:xfrm>
              <a:off x="5051304" y="1073251"/>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18" name="Google Shape;2018;p30"/>
            <p:cNvSpPr/>
            <p:nvPr/>
          </p:nvSpPr>
          <p:spPr>
            <a:xfrm>
              <a:off x="5049650" y="1076806"/>
              <a:ext cx="10795" cy="61840"/>
            </a:xfrm>
            <a:custGeom>
              <a:rect b="b" l="l" r="r" t="t"/>
              <a:pathLst>
                <a:path extrusionOk="0" h="61840" w="10795">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19" name="Google Shape;2019;p30"/>
            <p:cNvSpPr/>
            <p:nvPr/>
          </p:nvSpPr>
          <p:spPr>
            <a:xfrm>
              <a:off x="5051266" y="982723"/>
              <a:ext cx="123578" cy="98527"/>
            </a:xfrm>
            <a:custGeom>
              <a:rect b="b" l="l" r="r" t="t"/>
              <a:pathLst>
                <a:path extrusionOk="0" h="98527" w="123578">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20" name="Google Shape;2020;p30"/>
            <p:cNvSpPr/>
            <p:nvPr/>
          </p:nvSpPr>
          <p:spPr>
            <a:xfrm>
              <a:off x="5172940" y="167468"/>
              <a:ext cx="999396" cy="820207"/>
            </a:xfrm>
            <a:custGeom>
              <a:rect b="b" l="l" r="r" t="t"/>
              <a:pathLst>
                <a:path extrusionOk="0" h="820207" w="999396">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21" name="Google Shape;2021;p30"/>
            <p:cNvSpPr/>
            <p:nvPr/>
          </p:nvSpPr>
          <p:spPr>
            <a:xfrm>
              <a:off x="5165665" y="986659"/>
              <a:ext cx="38" cy="634"/>
            </a:xfrm>
            <a:custGeom>
              <a:rect b="b" l="l" r="r" t="t"/>
              <a:pathLst>
                <a:path extrusionOk="0" h="634" w="38">
                  <a:moveTo>
                    <a:pt x="38" y="635"/>
                  </a:moveTo>
                  <a:cubicBezTo>
                    <a:pt x="-13" y="427"/>
                    <a:pt x="-13" y="208"/>
                    <a:pt x="38" y="0"/>
                  </a:cubicBezTo>
                  <a:cubicBezTo>
                    <a:pt x="38" y="0"/>
                    <a:pt x="38" y="0"/>
                    <a:pt x="38"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22" name="Google Shape;2022;p30"/>
            <p:cNvSpPr/>
            <p:nvPr/>
          </p:nvSpPr>
          <p:spPr>
            <a:xfrm>
              <a:off x="9842451" y="2417705"/>
              <a:ext cx="218004" cy="175087"/>
            </a:xfrm>
            <a:custGeom>
              <a:rect b="b" l="l" r="r" t="t"/>
              <a:pathLst>
                <a:path extrusionOk="0" h="175087" w="218004">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23" name="Google Shape;2023;p30"/>
            <p:cNvSpPr/>
            <p:nvPr/>
          </p:nvSpPr>
          <p:spPr>
            <a:xfrm>
              <a:off x="10050539" y="2380123"/>
              <a:ext cx="55909" cy="45835"/>
            </a:xfrm>
            <a:custGeom>
              <a:rect b="b" l="l" r="r" t="t"/>
              <a:pathLst>
                <a:path extrusionOk="0" h="45835" w="55909">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24" name="Google Shape;2024;p30"/>
            <p:cNvSpPr/>
            <p:nvPr/>
          </p:nvSpPr>
          <p:spPr>
            <a:xfrm>
              <a:off x="9806773" y="1050905"/>
              <a:ext cx="2379131" cy="728663"/>
            </a:xfrm>
            <a:custGeom>
              <a:rect b="b" l="l" r="r" t="t"/>
              <a:pathLst>
                <a:path extrusionOk="0" h="728663" w="2379131">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25" name="Google Shape;2025;p30"/>
            <p:cNvSpPr/>
            <p:nvPr/>
          </p:nvSpPr>
          <p:spPr>
            <a:xfrm>
              <a:off x="8811215" y="285801"/>
              <a:ext cx="313231" cy="256473"/>
            </a:xfrm>
            <a:custGeom>
              <a:rect b="b" l="l" r="r" t="t"/>
              <a:pathLst>
                <a:path extrusionOk="0" h="256473" w="313231">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26" name="Google Shape;2026;p30"/>
            <p:cNvSpPr/>
            <p:nvPr/>
          </p:nvSpPr>
          <p:spPr>
            <a:xfrm>
              <a:off x="9115713" y="-1"/>
              <a:ext cx="368814" cy="294310"/>
            </a:xfrm>
            <a:custGeom>
              <a:rect b="b" l="l" r="r" t="t"/>
              <a:pathLst>
                <a:path extrusionOk="0" h="294310" w="368814">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27" name="Google Shape;2027;p30"/>
            <p:cNvSpPr/>
            <p:nvPr/>
          </p:nvSpPr>
          <p:spPr>
            <a:xfrm>
              <a:off x="9205452" y="2577556"/>
              <a:ext cx="133697" cy="111225"/>
            </a:xfrm>
            <a:custGeom>
              <a:rect b="b" l="l" r="r" t="t"/>
              <a:pathLst>
                <a:path extrusionOk="0" h="111225" w="133697">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28" name="Google Shape;2028;p30"/>
            <p:cNvSpPr/>
            <p:nvPr/>
          </p:nvSpPr>
          <p:spPr>
            <a:xfrm>
              <a:off x="9330621" y="2475856"/>
              <a:ext cx="134734" cy="112239"/>
            </a:xfrm>
            <a:custGeom>
              <a:rect b="b" l="l" r="r" t="t"/>
              <a:pathLst>
                <a:path extrusionOk="0" h="112239" w="134734">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29" name="Google Shape;2029;p30"/>
            <p:cNvSpPr/>
            <p:nvPr/>
          </p:nvSpPr>
          <p:spPr>
            <a:xfrm>
              <a:off x="9842070" y="2589491"/>
              <a:ext cx="1048638" cy="324528"/>
            </a:xfrm>
            <a:custGeom>
              <a:rect b="b" l="l" r="r" t="t"/>
              <a:pathLst>
                <a:path extrusionOk="0" h="324528" w="104863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30" name="Google Shape;2030;p30"/>
            <p:cNvSpPr/>
            <p:nvPr/>
          </p:nvSpPr>
          <p:spPr>
            <a:xfrm>
              <a:off x="5042496" y="1235769"/>
              <a:ext cx="212084" cy="171786"/>
            </a:xfrm>
            <a:custGeom>
              <a:rect b="b" l="l" r="r" t="t"/>
              <a:pathLst>
                <a:path extrusionOk="0" h="171786" w="212084">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31" name="Google Shape;2031;p30"/>
            <p:cNvSpPr/>
            <p:nvPr/>
          </p:nvSpPr>
          <p:spPr>
            <a:xfrm>
              <a:off x="5246560" y="1195520"/>
              <a:ext cx="56395" cy="48502"/>
            </a:xfrm>
            <a:custGeom>
              <a:rect b="b" l="l" r="r" t="t"/>
              <a:pathLst>
                <a:path extrusionOk="0" h="48502" w="56395">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32" name="Google Shape;2032;p30"/>
            <p:cNvSpPr/>
            <p:nvPr/>
          </p:nvSpPr>
          <p:spPr>
            <a:xfrm>
              <a:off x="8944024" y="2297086"/>
              <a:ext cx="38" cy="888"/>
            </a:xfrm>
            <a:custGeom>
              <a:rect b="b" l="l" r="r" t="t"/>
              <a:pathLst>
                <a:path extrusionOk="0" h="888" w="38">
                  <a:moveTo>
                    <a:pt x="0" y="0"/>
                  </a:moveTo>
                  <a:cubicBezTo>
                    <a:pt x="51" y="292"/>
                    <a:pt x="51" y="597"/>
                    <a:pt x="0" y="889"/>
                  </a:cubicBezTo>
                  <a:lnTo>
                    <a:pt x="0" y="2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33" name="Google Shape;2033;p30"/>
            <p:cNvSpPr/>
            <p:nvPr/>
          </p:nvSpPr>
          <p:spPr>
            <a:xfrm>
              <a:off x="8942882" y="2295563"/>
              <a:ext cx="12696" cy="761"/>
            </a:xfrm>
            <a:custGeom>
              <a:rect b="b" l="l" r="r" t="t"/>
              <a:pathLst>
                <a:path extrusionOk="0" h="761" w="12696">
                  <a:moveTo>
                    <a:pt x="0" y="0"/>
                  </a:moveTo>
                  <a:lnTo>
                    <a:pt x="0" y="762"/>
                  </a:ln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34" name="Google Shape;2034;p30"/>
            <p:cNvSpPr/>
            <p:nvPr/>
          </p:nvSpPr>
          <p:spPr>
            <a:xfrm>
              <a:off x="8941104" y="2294547"/>
              <a:ext cx="1015" cy="12696"/>
            </a:xfrm>
            <a:custGeom>
              <a:rect b="b" l="l" r="r" t="t"/>
              <a:pathLst>
                <a:path extrusionOk="0" h="12696" w="1015">
                  <a:moveTo>
                    <a:pt x="0" y="0"/>
                  </a:moveTo>
                  <a:lnTo>
                    <a:pt x="1016" y="0"/>
                  </a:lnTo>
                  <a:lnTo>
                    <a:pt x="2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35" name="Google Shape;2035;p30"/>
            <p:cNvSpPr/>
            <p:nvPr/>
          </p:nvSpPr>
          <p:spPr>
            <a:xfrm>
              <a:off x="8933739" y="2299118"/>
              <a:ext cx="11014" cy="164041"/>
            </a:xfrm>
            <a:custGeom>
              <a:rect b="b" l="l" r="r" t="t"/>
              <a:pathLst>
                <a:path extrusionOk="0" h="164041" w="11014">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36" name="Google Shape;2036;p30"/>
            <p:cNvSpPr/>
            <p:nvPr/>
          </p:nvSpPr>
          <p:spPr>
            <a:xfrm>
              <a:off x="8932723" y="2458328"/>
              <a:ext cx="10967" cy="466870"/>
            </a:xfrm>
            <a:custGeom>
              <a:rect b="b" l="l" r="r" t="t"/>
              <a:pathLst>
                <a:path extrusionOk="0" h="466870" w="10967">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37" name="Google Shape;2037;p30"/>
            <p:cNvSpPr/>
            <p:nvPr/>
          </p:nvSpPr>
          <p:spPr>
            <a:xfrm>
              <a:off x="4058032" y="819063"/>
              <a:ext cx="700991" cy="219399"/>
            </a:xfrm>
            <a:custGeom>
              <a:rect b="b" l="l" r="r" t="t"/>
              <a:pathLst>
                <a:path extrusionOk="0" h="219399" w="700991">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38" name="Google Shape;2038;p30"/>
            <p:cNvSpPr/>
            <p:nvPr/>
          </p:nvSpPr>
          <p:spPr>
            <a:xfrm>
              <a:off x="4751786" y="1032131"/>
              <a:ext cx="10820" cy="207192"/>
            </a:xfrm>
            <a:custGeom>
              <a:rect b="b" l="l" r="r" t="t"/>
              <a:pathLst>
                <a:path extrusionOk="0" h="207192" w="10820">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39" name="Google Shape;2039;p30"/>
            <p:cNvSpPr/>
            <p:nvPr/>
          </p:nvSpPr>
          <p:spPr>
            <a:xfrm>
              <a:off x="4750771" y="1234694"/>
              <a:ext cx="10830" cy="426294"/>
            </a:xfrm>
            <a:custGeom>
              <a:rect b="b" l="l" r="r" t="t"/>
              <a:pathLst>
                <a:path extrusionOk="0" h="426294" w="10830">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40" name="Google Shape;2040;p30"/>
            <p:cNvSpPr/>
            <p:nvPr/>
          </p:nvSpPr>
          <p:spPr>
            <a:xfrm>
              <a:off x="10792935" y="1740463"/>
              <a:ext cx="10792" cy="82782"/>
            </a:xfrm>
            <a:custGeom>
              <a:rect b="b" l="l" r="r" t="t"/>
              <a:pathLst>
                <a:path extrusionOk="0" h="82782" w="1079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41" name="Google Shape;2041;p30"/>
            <p:cNvSpPr/>
            <p:nvPr/>
          </p:nvSpPr>
          <p:spPr>
            <a:xfrm>
              <a:off x="10793085" y="1738685"/>
              <a:ext cx="104" cy="761"/>
            </a:xfrm>
            <a:custGeom>
              <a:rect b="b" l="l" r="r" t="t"/>
              <a:pathLst>
                <a:path extrusionOk="0" h="761" w="104">
                  <a:moveTo>
                    <a:pt x="105" y="762"/>
                  </a:moveTo>
                  <a:cubicBezTo>
                    <a:pt x="105" y="762"/>
                    <a:pt x="105" y="762"/>
                    <a:pt x="105" y="0"/>
                  </a:cubicBezTo>
                  <a:lnTo>
                    <a:pt x="105" y="0"/>
                  </a:lnTo>
                  <a:cubicBezTo>
                    <a:pt x="-35" y="241"/>
                    <a:pt x="-35" y="521"/>
                    <a:pt x="105"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42" name="Google Shape;2042;p30"/>
            <p:cNvSpPr/>
            <p:nvPr/>
          </p:nvSpPr>
          <p:spPr>
            <a:xfrm>
              <a:off x="10793951" y="1737035"/>
              <a:ext cx="12696" cy="888"/>
            </a:xfrm>
            <a:custGeom>
              <a:rect b="b" l="l" r="r" t="t"/>
              <a:pathLst>
                <a:path extrusionOk="0" h="888" w="12696">
                  <a:moveTo>
                    <a:pt x="0" y="889"/>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43" name="Google Shape;2043;p30"/>
            <p:cNvSpPr/>
            <p:nvPr/>
          </p:nvSpPr>
          <p:spPr>
            <a:xfrm>
              <a:off x="10792898" y="1818738"/>
              <a:ext cx="10830" cy="339897"/>
            </a:xfrm>
            <a:custGeom>
              <a:rect b="b" l="l" r="r" t="t"/>
              <a:pathLst>
                <a:path extrusionOk="0" h="339897" w="10830">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44" name="Google Shape;2044;p30"/>
            <p:cNvSpPr/>
            <p:nvPr/>
          </p:nvSpPr>
          <p:spPr>
            <a:xfrm>
              <a:off x="8492643" y="878737"/>
              <a:ext cx="205443" cy="169120"/>
            </a:xfrm>
            <a:custGeom>
              <a:rect b="b" l="l" r="r" t="t"/>
              <a:pathLst>
                <a:path extrusionOk="0" h="169120" w="205443">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45" name="Google Shape;2045;p30"/>
            <p:cNvSpPr/>
            <p:nvPr/>
          </p:nvSpPr>
          <p:spPr>
            <a:xfrm>
              <a:off x="9270166" y="905429"/>
              <a:ext cx="1568986" cy="481177"/>
            </a:xfrm>
            <a:custGeom>
              <a:rect b="b" l="l" r="r" t="t"/>
              <a:pathLst>
                <a:path extrusionOk="0" h="481177" w="1568986">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46" name="Google Shape;2046;p30"/>
            <p:cNvSpPr/>
            <p:nvPr/>
          </p:nvSpPr>
          <p:spPr>
            <a:xfrm>
              <a:off x="10842199" y="1380384"/>
              <a:ext cx="12696" cy="12696"/>
            </a:xfrm>
            <a:custGeom>
              <a:rect b="b" l="l" r="r" t="t"/>
              <a:pathLst>
                <a:path extrusionOk="0" h="12696" w="12696">
                  <a:moveTo>
                    <a:pt x="0" y="0"/>
                  </a:move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47" name="Google Shape;2047;p30"/>
            <p:cNvSpPr/>
            <p:nvPr/>
          </p:nvSpPr>
          <p:spPr>
            <a:xfrm>
              <a:off x="10843088" y="1381654"/>
              <a:ext cx="12696" cy="634"/>
            </a:xfrm>
            <a:custGeom>
              <a:rect b="b" l="l" r="r" t="t"/>
              <a:pathLst>
                <a:path extrusionOk="0" h="634" w="12696">
                  <a:moveTo>
                    <a:pt x="0" y="635"/>
                  </a:moveTo>
                  <a:lnTo>
                    <a:pt x="0" y="0"/>
                  </a:lnTo>
                  <a:lnTo>
                    <a:pt x="0" y="0"/>
                  </a:lnTo>
                  <a:cubicBezTo>
                    <a:pt x="0" y="0"/>
                    <a:pt x="0" y="254"/>
                    <a:pt x="0"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48" name="Google Shape;2048;p30"/>
            <p:cNvSpPr/>
            <p:nvPr/>
          </p:nvSpPr>
          <p:spPr>
            <a:xfrm>
              <a:off x="10840295" y="1378861"/>
              <a:ext cx="634" cy="12696"/>
            </a:xfrm>
            <a:custGeom>
              <a:rect b="b" l="l" r="r" t="t"/>
              <a:pathLst>
                <a:path extrusionOk="0" h="12696" w="634">
                  <a:moveTo>
                    <a:pt x="635"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49" name="Google Shape;2049;p30"/>
            <p:cNvSpPr/>
            <p:nvPr/>
          </p:nvSpPr>
          <p:spPr>
            <a:xfrm>
              <a:off x="10832296" y="1654887"/>
              <a:ext cx="10791" cy="51929"/>
            </a:xfrm>
            <a:custGeom>
              <a:rect b="b" l="l" r="r" t="t"/>
              <a:pathLst>
                <a:path extrusionOk="0" h="51929" w="10791">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50" name="Google Shape;2050;p30"/>
            <p:cNvSpPr/>
            <p:nvPr/>
          </p:nvSpPr>
          <p:spPr>
            <a:xfrm>
              <a:off x="5164179" y="900830"/>
              <a:ext cx="9522" cy="86943"/>
            </a:xfrm>
            <a:custGeom>
              <a:rect b="b" l="l" r="r" t="t"/>
              <a:pathLst>
                <a:path extrusionOk="0" h="86943" w="9522">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51" name="Google Shape;2051;p30"/>
            <p:cNvSpPr/>
            <p:nvPr/>
          </p:nvSpPr>
          <p:spPr>
            <a:xfrm>
              <a:off x="5165449" y="831880"/>
              <a:ext cx="10792" cy="74214"/>
            </a:xfrm>
            <a:custGeom>
              <a:rect b="b" l="l" r="r" t="t"/>
              <a:pathLst>
                <a:path extrusionOk="0" h="74214" w="10792">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52" name="Google Shape;2052;p30"/>
            <p:cNvSpPr/>
            <p:nvPr/>
          </p:nvSpPr>
          <p:spPr>
            <a:xfrm>
              <a:off x="5033599" y="375592"/>
              <a:ext cx="64684" cy="26638"/>
            </a:xfrm>
            <a:custGeom>
              <a:rect b="b" l="l" r="r" t="t"/>
              <a:pathLst>
                <a:path extrusionOk="0" h="26638" w="64684">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53" name="Google Shape;2053;p30"/>
            <p:cNvSpPr/>
            <p:nvPr/>
          </p:nvSpPr>
          <p:spPr>
            <a:xfrm>
              <a:off x="5091300" y="393315"/>
              <a:ext cx="328466" cy="105664"/>
            </a:xfrm>
            <a:custGeom>
              <a:rect b="b" l="l" r="r" t="t"/>
              <a:pathLst>
                <a:path extrusionOk="0" h="105664" w="328466">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54" name="Google Shape;2054;p30"/>
            <p:cNvSpPr/>
            <p:nvPr/>
          </p:nvSpPr>
          <p:spPr>
            <a:xfrm>
              <a:off x="9140825" y="3336311"/>
              <a:ext cx="497461" cy="104494"/>
            </a:xfrm>
            <a:custGeom>
              <a:rect b="b" l="l" r="r" t="t"/>
              <a:pathLst>
                <a:path extrusionOk="0" h="104494" w="497461">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55" name="Google Shape;2055;p30"/>
            <p:cNvSpPr/>
            <p:nvPr/>
          </p:nvSpPr>
          <p:spPr>
            <a:xfrm>
              <a:off x="9631847" y="3431397"/>
              <a:ext cx="903470" cy="182464"/>
            </a:xfrm>
            <a:custGeom>
              <a:rect b="b" l="l" r="r" t="t"/>
              <a:pathLst>
                <a:path extrusionOk="0" h="182464" w="903470">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56" name="Google Shape;2056;p30"/>
            <p:cNvSpPr/>
            <p:nvPr/>
          </p:nvSpPr>
          <p:spPr>
            <a:xfrm>
              <a:off x="3659294" y="47791"/>
              <a:ext cx="191779" cy="65335"/>
            </a:xfrm>
            <a:custGeom>
              <a:rect b="b" l="l" r="r" t="t"/>
              <a:pathLst>
                <a:path extrusionOk="0" h="65335" w="191779">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57" name="Google Shape;2057;p30"/>
            <p:cNvSpPr/>
            <p:nvPr/>
          </p:nvSpPr>
          <p:spPr>
            <a:xfrm>
              <a:off x="3843999" y="103576"/>
              <a:ext cx="201002" cy="66939"/>
            </a:xfrm>
            <a:custGeom>
              <a:rect b="b" l="l" r="r" t="t"/>
              <a:pathLst>
                <a:path extrusionOk="0" h="66939" w="201002">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58" name="Google Shape;2058;p30"/>
            <p:cNvSpPr/>
            <p:nvPr/>
          </p:nvSpPr>
          <p:spPr>
            <a:xfrm>
              <a:off x="9305210" y="774491"/>
              <a:ext cx="9179" cy="82280"/>
            </a:xfrm>
            <a:custGeom>
              <a:rect b="b" l="l" r="r" t="t"/>
              <a:pathLst>
                <a:path extrusionOk="0" h="82280" w="9179">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59" name="Google Shape;2059;p30"/>
            <p:cNvSpPr/>
            <p:nvPr/>
          </p:nvSpPr>
          <p:spPr>
            <a:xfrm>
              <a:off x="9303550" y="851814"/>
              <a:ext cx="10586" cy="52951"/>
            </a:xfrm>
            <a:custGeom>
              <a:rect b="b" l="l" r="r" t="t"/>
              <a:pathLst>
                <a:path extrusionOk="0" h="52951" w="10586">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60" name="Google Shape;2060;p30"/>
            <p:cNvSpPr/>
            <p:nvPr/>
          </p:nvSpPr>
          <p:spPr>
            <a:xfrm>
              <a:off x="9693941" y="457842"/>
              <a:ext cx="97977" cy="36312"/>
            </a:xfrm>
            <a:custGeom>
              <a:rect b="b" l="l" r="r" t="t"/>
              <a:pathLst>
                <a:path extrusionOk="0" h="36312" w="97977">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61" name="Google Shape;2061;p30"/>
            <p:cNvSpPr/>
            <p:nvPr/>
          </p:nvSpPr>
          <p:spPr>
            <a:xfrm>
              <a:off x="9784768" y="484493"/>
              <a:ext cx="379712" cy="121139"/>
            </a:xfrm>
            <a:custGeom>
              <a:rect b="b" l="l" r="r" t="t"/>
              <a:pathLst>
                <a:path extrusionOk="0" h="121139" w="379712">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62" name="Google Shape;2062;p30"/>
            <p:cNvSpPr/>
            <p:nvPr/>
          </p:nvSpPr>
          <p:spPr>
            <a:xfrm>
              <a:off x="8741764" y="4059389"/>
              <a:ext cx="9960" cy="48507"/>
            </a:xfrm>
            <a:custGeom>
              <a:rect b="b" l="l" r="r" t="t"/>
              <a:pathLst>
                <a:path extrusionOk="0" h="48507" w="9960">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63" name="Google Shape;2063;p30"/>
            <p:cNvSpPr/>
            <p:nvPr/>
          </p:nvSpPr>
          <p:spPr>
            <a:xfrm>
              <a:off x="8742018" y="3999460"/>
              <a:ext cx="10791" cy="65070"/>
            </a:xfrm>
            <a:custGeom>
              <a:rect b="b" l="l" r="r" t="t"/>
              <a:pathLst>
                <a:path extrusionOk="0" h="65070" w="10791">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64" name="Google Shape;2064;p30"/>
            <p:cNvSpPr/>
            <p:nvPr/>
          </p:nvSpPr>
          <p:spPr>
            <a:xfrm>
              <a:off x="8749381" y="3995017"/>
              <a:ext cx="1143" cy="12696"/>
            </a:xfrm>
            <a:custGeom>
              <a:rect b="b" l="l" r="r" t="t"/>
              <a:pathLst>
                <a:path extrusionOk="0" h="12696" w="1143">
                  <a:moveTo>
                    <a:pt x="0" y="0"/>
                  </a:moveTo>
                  <a:lnTo>
                    <a:pt x="0" y="0"/>
                  </a:lnTo>
                  <a:lnTo>
                    <a:pt x="11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65" name="Google Shape;2065;p30"/>
            <p:cNvSpPr/>
            <p:nvPr/>
          </p:nvSpPr>
          <p:spPr>
            <a:xfrm>
              <a:off x="8752175" y="3997683"/>
              <a:ext cx="85" cy="888"/>
            </a:xfrm>
            <a:custGeom>
              <a:rect b="b" l="l" r="r" t="t"/>
              <a:pathLst>
                <a:path extrusionOk="0" h="888" w="85">
                  <a:moveTo>
                    <a:pt x="0" y="0"/>
                  </a:moveTo>
                  <a:lnTo>
                    <a:pt x="0" y="0"/>
                  </a:lnTo>
                  <a:cubicBezTo>
                    <a:pt x="76" y="292"/>
                    <a:pt x="76" y="597"/>
                    <a:pt x="0" y="889"/>
                  </a:cubicBezTo>
                  <a:cubicBezTo>
                    <a:pt x="114" y="609"/>
                    <a:pt x="114" y="27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66" name="Google Shape;2066;p30"/>
            <p:cNvSpPr/>
            <p:nvPr/>
          </p:nvSpPr>
          <p:spPr>
            <a:xfrm>
              <a:off x="8751032" y="3996159"/>
              <a:ext cx="12696" cy="761"/>
            </a:xfrm>
            <a:custGeom>
              <a:rect b="b" l="l" r="r" t="t"/>
              <a:pathLst>
                <a:path extrusionOk="0" h="761" w="12696">
                  <a:moveTo>
                    <a:pt x="0" y="0"/>
                  </a:moveTo>
                  <a:lnTo>
                    <a:pt x="0" y="0"/>
                  </a:ln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67" name="Google Shape;2067;p30"/>
            <p:cNvSpPr/>
            <p:nvPr/>
          </p:nvSpPr>
          <p:spPr>
            <a:xfrm>
              <a:off x="8577673" y="3945256"/>
              <a:ext cx="83084" cy="32493"/>
            </a:xfrm>
            <a:custGeom>
              <a:rect b="b" l="l" r="r" t="t"/>
              <a:pathLst>
                <a:path extrusionOk="0" h="32493" w="83084">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68" name="Google Shape;2068;p30"/>
            <p:cNvSpPr/>
            <p:nvPr/>
          </p:nvSpPr>
          <p:spPr>
            <a:xfrm>
              <a:off x="8658727" y="3970639"/>
              <a:ext cx="93416" cy="33773"/>
            </a:xfrm>
            <a:custGeom>
              <a:rect b="b" l="l" r="r" t="t"/>
              <a:pathLst>
                <a:path extrusionOk="0" h="33773" w="93416">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69" name="Google Shape;2069;p30"/>
            <p:cNvSpPr/>
            <p:nvPr/>
          </p:nvSpPr>
          <p:spPr>
            <a:xfrm>
              <a:off x="4265069" y="2096097"/>
              <a:ext cx="9951" cy="613971"/>
            </a:xfrm>
            <a:custGeom>
              <a:rect b="b" l="l" r="r" t="t"/>
              <a:pathLst>
                <a:path extrusionOk="0" h="613971" w="995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70" name="Google Shape;2070;p30"/>
            <p:cNvSpPr/>
            <p:nvPr/>
          </p:nvSpPr>
          <p:spPr>
            <a:xfrm>
              <a:off x="4285104" y="1873651"/>
              <a:ext cx="241851" cy="197782"/>
            </a:xfrm>
            <a:custGeom>
              <a:rect b="b" l="l" r="r" t="t"/>
              <a:pathLst>
                <a:path extrusionOk="0" h="197782" w="241851">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71" name="Google Shape;2071;p30"/>
            <p:cNvSpPr/>
            <p:nvPr/>
          </p:nvSpPr>
          <p:spPr>
            <a:xfrm>
              <a:off x="4130023" y="1776521"/>
              <a:ext cx="761" cy="12696"/>
            </a:xfrm>
            <a:custGeom>
              <a:rect b="b" l="l" r="r" t="t"/>
              <a:pathLst>
                <a:path extrusionOk="0" h="12696" w="761">
                  <a:moveTo>
                    <a:pt x="0" y="0"/>
                  </a:moveTo>
                  <a:lnTo>
                    <a:pt x="762"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72" name="Google Shape;2072;p30"/>
            <p:cNvSpPr/>
            <p:nvPr/>
          </p:nvSpPr>
          <p:spPr>
            <a:xfrm>
              <a:off x="4131420" y="1777537"/>
              <a:ext cx="12696" cy="761"/>
            </a:xfrm>
            <a:custGeom>
              <a:rect b="b" l="l" r="r" t="t"/>
              <a:pathLst>
                <a:path extrusionOk="0" h="761" w="12696">
                  <a:moveTo>
                    <a:pt x="0" y="0"/>
                  </a:moveTo>
                  <a:lnTo>
                    <a:pt x="0" y="762"/>
                  </a:ln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73" name="Google Shape;2073;p30"/>
            <p:cNvSpPr/>
            <p:nvPr/>
          </p:nvSpPr>
          <p:spPr>
            <a:xfrm>
              <a:off x="4132181" y="1779315"/>
              <a:ext cx="38" cy="1015"/>
            </a:xfrm>
            <a:custGeom>
              <a:rect b="b" l="l" r="r" t="t"/>
              <a:pathLst>
                <a:path extrusionOk="0" h="1015" w="38">
                  <a:moveTo>
                    <a:pt x="0" y="0"/>
                  </a:moveTo>
                  <a:cubicBezTo>
                    <a:pt x="51" y="330"/>
                    <a:pt x="51" y="686"/>
                    <a:pt x="0" y="1016"/>
                  </a:cubicBezTo>
                  <a:cubicBezTo>
                    <a:pt x="0" y="1016"/>
                    <a:pt x="0" y="1016"/>
                    <a:pt x="0" y="2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74" name="Google Shape;2074;p30"/>
            <p:cNvSpPr/>
            <p:nvPr/>
          </p:nvSpPr>
          <p:spPr>
            <a:xfrm>
              <a:off x="2624687" y="1312076"/>
              <a:ext cx="1504319" cy="471936"/>
            </a:xfrm>
            <a:custGeom>
              <a:rect b="b" l="l" r="r" t="t"/>
              <a:pathLst>
                <a:path extrusionOk="0" h="471936" w="1504319">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75" name="Google Shape;2075;p30"/>
            <p:cNvSpPr/>
            <p:nvPr/>
          </p:nvSpPr>
          <p:spPr>
            <a:xfrm>
              <a:off x="4121643" y="2215066"/>
              <a:ext cx="10459" cy="191726"/>
            </a:xfrm>
            <a:custGeom>
              <a:rect b="b" l="l" r="r" t="t"/>
              <a:pathLst>
                <a:path extrusionOk="0" h="191726" w="10459">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76" name="Google Shape;2076;p30"/>
            <p:cNvSpPr/>
            <p:nvPr/>
          </p:nvSpPr>
          <p:spPr>
            <a:xfrm>
              <a:off x="8654625" y="3876810"/>
              <a:ext cx="9081" cy="99266"/>
            </a:xfrm>
            <a:custGeom>
              <a:rect b="b" l="l" r="r" t="t"/>
              <a:pathLst>
                <a:path extrusionOk="0" h="99266" w="9081">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77" name="Google Shape;2077;p30"/>
            <p:cNvSpPr/>
            <p:nvPr/>
          </p:nvSpPr>
          <p:spPr>
            <a:xfrm>
              <a:off x="9058930" y="3311045"/>
              <a:ext cx="89130" cy="35043"/>
            </a:xfrm>
            <a:custGeom>
              <a:rect b="b" l="l" r="r" t="t"/>
              <a:pathLst>
                <a:path extrusionOk="0" h="35043" w="89130">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78" name="Google Shape;2078;p30"/>
            <p:cNvSpPr/>
            <p:nvPr/>
          </p:nvSpPr>
          <p:spPr>
            <a:xfrm>
              <a:off x="7756871" y="3177222"/>
              <a:ext cx="1307783" cy="143350"/>
            </a:xfrm>
            <a:custGeom>
              <a:rect b="b" l="l" r="r" t="t"/>
              <a:pathLst>
                <a:path extrusionOk="0" h="143350" w="1307783">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79" name="Google Shape;2079;p30"/>
            <p:cNvSpPr/>
            <p:nvPr/>
          </p:nvSpPr>
          <p:spPr>
            <a:xfrm>
              <a:off x="5822716" y="3177222"/>
              <a:ext cx="10840" cy="178622"/>
            </a:xfrm>
            <a:custGeom>
              <a:rect b="b" l="l" r="r" t="t"/>
              <a:pathLst>
                <a:path extrusionOk="0" h="178622" w="10840">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80" name="Google Shape;2080;p30"/>
            <p:cNvSpPr/>
            <p:nvPr/>
          </p:nvSpPr>
          <p:spPr>
            <a:xfrm>
              <a:off x="5823088" y="3142433"/>
              <a:ext cx="56" cy="112"/>
            </a:xfrm>
            <a:custGeom>
              <a:rect b="b" l="l" r="r" t="t"/>
              <a:pathLst>
                <a:path extrusionOk="0" h="112" w="56">
                  <a:moveTo>
                    <a:pt x="56" y="0"/>
                  </a:moveTo>
                  <a:cubicBezTo>
                    <a:pt x="56" y="0"/>
                    <a:pt x="-71" y="254"/>
                    <a:pt x="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81" name="Google Shape;2081;p30"/>
            <p:cNvSpPr/>
            <p:nvPr/>
          </p:nvSpPr>
          <p:spPr>
            <a:xfrm>
              <a:off x="5823272" y="3144718"/>
              <a:ext cx="10791" cy="37519"/>
            </a:xfrm>
            <a:custGeom>
              <a:rect b="b" l="l" r="r" t="t"/>
              <a:pathLst>
                <a:path extrusionOk="0" h="37519" w="10791">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82" name="Google Shape;2082;p30"/>
            <p:cNvSpPr/>
            <p:nvPr/>
          </p:nvSpPr>
          <p:spPr>
            <a:xfrm>
              <a:off x="5823652" y="3078949"/>
              <a:ext cx="40502" cy="69927"/>
            </a:xfrm>
            <a:custGeom>
              <a:rect b="b" l="l" r="r" t="t"/>
              <a:pathLst>
                <a:path extrusionOk="0" h="69927" w="40502">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83" name="Google Shape;2083;p30"/>
            <p:cNvSpPr/>
            <p:nvPr/>
          </p:nvSpPr>
          <p:spPr>
            <a:xfrm>
              <a:off x="5853675" y="2989946"/>
              <a:ext cx="50475" cy="94342"/>
            </a:xfrm>
            <a:custGeom>
              <a:rect b="b" l="l" r="r" t="t"/>
              <a:pathLst>
                <a:path extrusionOk="0" h="94342" w="50475">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84" name="Google Shape;2084;p30"/>
            <p:cNvSpPr/>
            <p:nvPr/>
          </p:nvSpPr>
          <p:spPr>
            <a:xfrm>
              <a:off x="8655260" y="3825262"/>
              <a:ext cx="38" cy="1015"/>
            </a:xfrm>
            <a:custGeom>
              <a:rect b="b" l="l" r="r" t="t"/>
              <a:pathLst>
                <a:path extrusionOk="0" h="1015" w="38">
                  <a:moveTo>
                    <a:pt x="38" y="254"/>
                  </a:moveTo>
                  <a:cubicBezTo>
                    <a:pt x="38" y="254"/>
                    <a:pt x="38" y="254"/>
                    <a:pt x="38" y="1016"/>
                  </a:cubicBezTo>
                  <a:cubicBezTo>
                    <a:pt x="-13" y="673"/>
                    <a:pt x="-13" y="330"/>
                    <a:pt x="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85" name="Google Shape;2085;p30"/>
            <p:cNvSpPr/>
            <p:nvPr/>
          </p:nvSpPr>
          <p:spPr>
            <a:xfrm>
              <a:off x="8656568" y="3790727"/>
              <a:ext cx="47486" cy="37836"/>
            </a:xfrm>
            <a:custGeom>
              <a:rect b="b" l="l" r="r" t="t"/>
              <a:pathLst>
                <a:path extrusionOk="0" h="37836" w="4748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86" name="Google Shape;2086;p30"/>
            <p:cNvSpPr/>
            <p:nvPr/>
          </p:nvSpPr>
          <p:spPr>
            <a:xfrm>
              <a:off x="8697684" y="3617291"/>
              <a:ext cx="222978" cy="183018"/>
            </a:xfrm>
            <a:custGeom>
              <a:rect b="b" l="l" r="r" t="t"/>
              <a:pathLst>
                <a:path extrusionOk="0" h="183018" w="22297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87" name="Google Shape;2087;p30"/>
            <p:cNvSpPr/>
            <p:nvPr/>
          </p:nvSpPr>
          <p:spPr>
            <a:xfrm>
              <a:off x="11299306" y="3033749"/>
              <a:ext cx="9432" cy="54849"/>
            </a:xfrm>
            <a:custGeom>
              <a:rect b="b" l="l" r="r" t="t"/>
              <a:pathLst>
                <a:path extrusionOk="0" h="54849" w="9432">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88" name="Google Shape;2088;p30"/>
            <p:cNvSpPr/>
            <p:nvPr/>
          </p:nvSpPr>
          <p:spPr>
            <a:xfrm>
              <a:off x="11509633" y="3246673"/>
              <a:ext cx="9179" cy="194180"/>
            </a:xfrm>
            <a:custGeom>
              <a:rect b="b" l="l" r="r" t="t"/>
              <a:pathLst>
                <a:path extrusionOk="0" h="194180" w="9179">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89" name="Google Shape;2089;p30"/>
            <p:cNvSpPr/>
            <p:nvPr/>
          </p:nvSpPr>
          <p:spPr>
            <a:xfrm>
              <a:off x="11511147" y="2958712"/>
              <a:ext cx="309342" cy="275010"/>
            </a:xfrm>
            <a:custGeom>
              <a:rect b="b" l="l" r="r" t="t"/>
              <a:pathLst>
                <a:path extrusionOk="0" h="275010" w="309342">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90" name="Google Shape;2090;p30"/>
            <p:cNvSpPr/>
            <p:nvPr/>
          </p:nvSpPr>
          <p:spPr>
            <a:xfrm>
              <a:off x="11810691" y="2705412"/>
              <a:ext cx="292332" cy="261326"/>
            </a:xfrm>
            <a:custGeom>
              <a:rect b="b" l="l" r="r" t="t"/>
              <a:pathLst>
                <a:path extrusionOk="0" h="261326" w="292332">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91" name="Google Shape;2091;p30"/>
            <p:cNvSpPr/>
            <p:nvPr/>
          </p:nvSpPr>
          <p:spPr>
            <a:xfrm>
              <a:off x="10528494" y="3603937"/>
              <a:ext cx="104208" cy="29604"/>
            </a:xfrm>
            <a:custGeom>
              <a:rect b="b" l="l" r="r" t="t"/>
              <a:pathLst>
                <a:path extrusionOk="0" h="29604" w="104208">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92" name="Google Shape;2092;p30"/>
            <p:cNvSpPr/>
            <p:nvPr/>
          </p:nvSpPr>
          <p:spPr>
            <a:xfrm>
              <a:off x="9823529" y="4427877"/>
              <a:ext cx="171966" cy="141412"/>
            </a:xfrm>
            <a:custGeom>
              <a:rect b="b" l="l" r="r" t="t"/>
              <a:pathLst>
                <a:path extrusionOk="0" h="141412" w="171966">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93" name="Google Shape;2093;p30"/>
            <p:cNvSpPr/>
            <p:nvPr/>
          </p:nvSpPr>
          <p:spPr>
            <a:xfrm>
              <a:off x="11274605" y="4802395"/>
              <a:ext cx="9872" cy="91046"/>
            </a:xfrm>
            <a:custGeom>
              <a:rect b="b" l="l" r="r" t="t"/>
              <a:pathLst>
                <a:path extrusionOk="0" h="91046" w="9872">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94" name="Google Shape;2094;p30"/>
            <p:cNvSpPr/>
            <p:nvPr/>
          </p:nvSpPr>
          <p:spPr>
            <a:xfrm>
              <a:off x="9725640" y="1026273"/>
              <a:ext cx="88242" cy="34154"/>
            </a:xfrm>
            <a:custGeom>
              <a:rect b="b" l="l" r="r" t="t"/>
              <a:pathLst>
                <a:path extrusionOk="0" h="34154" w="88242">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95" name="Google Shape;2095;p30"/>
            <p:cNvSpPr/>
            <p:nvPr/>
          </p:nvSpPr>
          <p:spPr>
            <a:xfrm>
              <a:off x="7511822" y="139662"/>
              <a:ext cx="1303559" cy="401144"/>
            </a:xfrm>
            <a:custGeom>
              <a:rect b="b" l="l" r="r" t="t"/>
              <a:pathLst>
                <a:path extrusionOk="0" h="401144" w="1303559">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96" name="Google Shape;2096;p30"/>
            <p:cNvSpPr/>
            <p:nvPr/>
          </p:nvSpPr>
          <p:spPr>
            <a:xfrm>
              <a:off x="9458733" y="2474967"/>
              <a:ext cx="268050" cy="88369"/>
            </a:xfrm>
            <a:custGeom>
              <a:rect b="b" l="l" r="r" t="t"/>
              <a:pathLst>
                <a:path extrusionOk="0" h="88369" w="268050">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97" name="Google Shape;2097;p30"/>
            <p:cNvSpPr/>
            <p:nvPr/>
          </p:nvSpPr>
          <p:spPr>
            <a:xfrm>
              <a:off x="9719709" y="2553563"/>
              <a:ext cx="129435" cy="45579"/>
            </a:xfrm>
            <a:custGeom>
              <a:rect b="b" l="l" r="r" t="t"/>
              <a:pathLst>
                <a:path extrusionOk="0" h="45579" w="129435">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98" name="Google Shape;2098;p30"/>
            <p:cNvSpPr/>
            <p:nvPr/>
          </p:nvSpPr>
          <p:spPr>
            <a:xfrm>
              <a:off x="5295298" y="1194124"/>
              <a:ext cx="54254" cy="22219"/>
            </a:xfrm>
            <a:custGeom>
              <a:rect b="b" l="l" r="r" t="t"/>
              <a:pathLst>
                <a:path extrusionOk="0" h="22219" w="54254">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099" name="Google Shape;2099;p30"/>
            <p:cNvSpPr/>
            <p:nvPr/>
          </p:nvSpPr>
          <p:spPr>
            <a:xfrm>
              <a:off x="5342479" y="1208697"/>
              <a:ext cx="54686" cy="24151"/>
            </a:xfrm>
            <a:custGeom>
              <a:rect b="b" l="l" r="r" t="t"/>
              <a:pathLst>
                <a:path extrusionOk="0" h="24151" w="54686">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00" name="Google Shape;2100;p30"/>
            <p:cNvSpPr/>
            <p:nvPr/>
          </p:nvSpPr>
          <p:spPr>
            <a:xfrm>
              <a:off x="5390175" y="1223222"/>
              <a:ext cx="2371012" cy="724196"/>
            </a:xfrm>
            <a:custGeom>
              <a:rect b="b" l="l" r="r" t="t"/>
              <a:pathLst>
                <a:path extrusionOk="0" h="724196" w="2371012">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01" name="Google Shape;2101;p30"/>
            <p:cNvSpPr/>
            <p:nvPr/>
          </p:nvSpPr>
          <p:spPr>
            <a:xfrm>
              <a:off x="7755975" y="1938651"/>
              <a:ext cx="1188398" cy="365167"/>
            </a:xfrm>
            <a:custGeom>
              <a:rect b="b" l="l" r="r" t="t"/>
              <a:pathLst>
                <a:path extrusionOk="0" h="365167" w="1188398">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02" name="Google Shape;2102;p30"/>
            <p:cNvSpPr/>
            <p:nvPr/>
          </p:nvSpPr>
          <p:spPr>
            <a:xfrm>
              <a:off x="3639163" y="693746"/>
              <a:ext cx="426069" cy="135981"/>
            </a:xfrm>
            <a:custGeom>
              <a:rect b="b" l="l" r="r" t="t"/>
              <a:pathLst>
                <a:path extrusionOk="0" h="135981" w="426069">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03" name="Google Shape;2103;p30"/>
            <p:cNvSpPr/>
            <p:nvPr/>
          </p:nvSpPr>
          <p:spPr>
            <a:xfrm>
              <a:off x="10794148" y="1705293"/>
              <a:ext cx="48051" cy="39743"/>
            </a:xfrm>
            <a:custGeom>
              <a:rect b="b" l="l" r="r" t="t"/>
              <a:pathLst>
                <a:path extrusionOk="0" h="39743" w="48051">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04" name="Google Shape;2104;p30"/>
            <p:cNvSpPr/>
            <p:nvPr/>
          </p:nvSpPr>
          <p:spPr>
            <a:xfrm>
              <a:off x="10832519" y="1666187"/>
              <a:ext cx="57419" cy="47739"/>
            </a:xfrm>
            <a:custGeom>
              <a:rect b="b" l="l" r="r" t="t"/>
              <a:pathLst>
                <a:path extrusionOk="0" h="47739" w="5741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05" name="Google Shape;2105;p30"/>
            <p:cNvSpPr/>
            <p:nvPr/>
          </p:nvSpPr>
          <p:spPr>
            <a:xfrm>
              <a:off x="10879810" y="1590896"/>
              <a:ext cx="101292" cy="83800"/>
            </a:xfrm>
            <a:custGeom>
              <a:rect b="b" l="l" r="r" t="t"/>
              <a:pathLst>
                <a:path extrusionOk="0" h="83800" w="101292">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06" name="Google Shape;2106;p30"/>
            <p:cNvSpPr/>
            <p:nvPr/>
          </p:nvSpPr>
          <p:spPr>
            <a:xfrm>
              <a:off x="10972312" y="1482085"/>
              <a:ext cx="143652" cy="117444"/>
            </a:xfrm>
            <a:custGeom>
              <a:rect b="b" l="l" r="r" t="t"/>
              <a:pathLst>
                <a:path extrusionOk="0" h="117444" w="143652">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07" name="Google Shape;2107;p30"/>
            <p:cNvSpPr/>
            <p:nvPr/>
          </p:nvSpPr>
          <p:spPr>
            <a:xfrm>
              <a:off x="8690312" y="806112"/>
              <a:ext cx="101223" cy="83417"/>
            </a:xfrm>
            <a:custGeom>
              <a:rect b="b" l="l" r="r" t="t"/>
              <a:pathLst>
                <a:path extrusionOk="0" h="83417" w="101223">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08" name="Google Shape;2108;p30"/>
            <p:cNvSpPr/>
            <p:nvPr/>
          </p:nvSpPr>
          <p:spPr>
            <a:xfrm>
              <a:off x="8782753" y="772085"/>
              <a:ext cx="48523" cy="42534"/>
            </a:xfrm>
            <a:custGeom>
              <a:rect b="b" l="l" r="r" t="t"/>
              <a:pathLst>
                <a:path extrusionOk="0" h="42534" w="48523">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09" name="Google Shape;2109;p30"/>
            <p:cNvSpPr/>
            <p:nvPr/>
          </p:nvSpPr>
          <p:spPr>
            <a:xfrm>
              <a:off x="10831915" y="1379294"/>
              <a:ext cx="10791" cy="171987"/>
            </a:xfrm>
            <a:custGeom>
              <a:rect b="b" l="l" r="r" t="t"/>
              <a:pathLst>
                <a:path extrusionOk="0" h="171987" w="10791">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10" name="Google Shape;2110;p30"/>
            <p:cNvSpPr/>
            <p:nvPr/>
          </p:nvSpPr>
          <p:spPr>
            <a:xfrm>
              <a:off x="10831915" y="1546647"/>
              <a:ext cx="10791" cy="113197"/>
            </a:xfrm>
            <a:custGeom>
              <a:rect b="b" l="l" r="r" t="t"/>
              <a:pathLst>
                <a:path extrusionOk="0" h="113197" w="10791">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11" name="Google Shape;2111;p30"/>
            <p:cNvSpPr/>
            <p:nvPr/>
          </p:nvSpPr>
          <p:spPr>
            <a:xfrm>
              <a:off x="882304" y="774405"/>
              <a:ext cx="1748866" cy="547025"/>
            </a:xfrm>
            <a:custGeom>
              <a:rect b="b" l="l" r="r" t="t"/>
              <a:pathLst>
                <a:path extrusionOk="0" h="547025" w="1748866">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12" name="Google Shape;2112;p30"/>
            <p:cNvSpPr/>
            <p:nvPr/>
          </p:nvSpPr>
          <p:spPr>
            <a:xfrm>
              <a:off x="4121643" y="2111587"/>
              <a:ext cx="10792" cy="108112"/>
            </a:xfrm>
            <a:custGeom>
              <a:rect b="b" l="l" r="r" t="t"/>
              <a:pathLst>
                <a:path extrusionOk="0" h="108112" w="1079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13" name="Google Shape;2113;p30"/>
            <p:cNvSpPr/>
            <p:nvPr/>
          </p:nvSpPr>
          <p:spPr>
            <a:xfrm>
              <a:off x="8655803" y="3822081"/>
              <a:ext cx="9272" cy="47491"/>
            </a:xfrm>
            <a:custGeom>
              <a:rect b="b" l="l" r="r" t="t"/>
              <a:pathLst>
                <a:path extrusionOk="0" h="47491" w="9272">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14" name="Google Shape;2114;p30"/>
            <p:cNvSpPr/>
            <p:nvPr/>
          </p:nvSpPr>
          <p:spPr>
            <a:xfrm>
              <a:off x="7570354" y="3158812"/>
              <a:ext cx="191864" cy="28827"/>
            </a:xfrm>
            <a:custGeom>
              <a:rect b="b" l="l" r="r" t="t"/>
              <a:pathLst>
                <a:path extrusionOk="0" h="28827" w="191864">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15" name="Google Shape;2115;p30"/>
            <p:cNvSpPr/>
            <p:nvPr/>
          </p:nvSpPr>
          <p:spPr>
            <a:xfrm>
              <a:off x="11297888" y="3264956"/>
              <a:ext cx="9989" cy="396524"/>
            </a:xfrm>
            <a:custGeom>
              <a:rect b="b" l="l" r="r" t="t"/>
              <a:pathLst>
                <a:path extrusionOk="0" h="396524" w="9989">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16" name="Google Shape;2116;p30"/>
            <p:cNvSpPr/>
            <p:nvPr/>
          </p:nvSpPr>
          <p:spPr>
            <a:xfrm>
              <a:off x="11191235" y="3742225"/>
              <a:ext cx="990272" cy="215590"/>
            </a:xfrm>
            <a:custGeom>
              <a:rect b="b" l="l" r="r" t="t"/>
              <a:pathLst>
                <a:path extrusionOk="0" h="215590" w="990272">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17" name="Google Shape;2117;p30"/>
            <p:cNvSpPr/>
            <p:nvPr/>
          </p:nvSpPr>
          <p:spPr>
            <a:xfrm>
              <a:off x="9303805" y="900167"/>
              <a:ext cx="428986" cy="133990"/>
            </a:xfrm>
            <a:custGeom>
              <a:rect b="b" l="l" r="r" t="t"/>
              <a:pathLst>
                <a:path extrusionOk="0" h="133990" w="428986">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18" name="Google Shape;2118;p30"/>
            <p:cNvSpPr/>
            <p:nvPr/>
          </p:nvSpPr>
          <p:spPr>
            <a:xfrm>
              <a:off x="7347859" y="90249"/>
              <a:ext cx="99336" cy="35828"/>
            </a:xfrm>
            <a:custGeom>
              <a:rect b="b" l="l" r="r" t="t"/>
              <a:pathLst>
                <a:path extrusionOk="0" h="35828" w="99336">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19" name="Google Shape;2119;p30"/>
            <p:cNvSpPr/>
            <p:nvPr/>
          </p:nvSpPr>
          <p:spPr>
            <a:xfrm>
              <a:off x="7439450" y="118475"/>
              <a:ext cx="79445" cy="30455"/>
            </a:xfrm>
            <a:custGeom>
              <a:rect b="b" l="l" r="r" t="t"/>
              <a:pathLst>
                <a:path extrusionOk="0" h="30455" w="7944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20" name="Google Shape;2120;p30"/>
            <p:cNvSpPr/>
            <p:nvPr/>
          </p:nvSpPr>
          <p:spPr>
            <a:xfrm>
              <a:off x="3492007" y="648673"/>
              <a:ext cx="154266" cy="54088"/>
            </a:xfrm>
            <a:custGeom>
              <a:rect b="b" l="l" r="r" t="t"/>
              <a:pathLst>
                <a:path extrusionOk="0" h="54088" w="154266">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21" name="Google Shape;2121;p30"/>
            <p:cNvSpPr/>
            <p:nvPr/>
          </p:nvSpPr>
          <p:spPr>
            <a:xfrm>
              <a:off x="8824160" y="770942"/>
              <a:ext cx="329361" cy="106652"/>
            </a:xfrm>
            <a:custGeom>
              <a:rect b="b" l="l" r="r" t="t"/>
              <a:pathLst>
                <a:path extrusionOk="0" h="106652" w="329361">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22" name="Google Shape;2122;p30"/>
            <p:cNvSpPr/>
            <p:nvPr/>
          </p:nvSpPr>
          <p:spPr>
            <a:xfrm>
              <a:off x="9146448" y="868155"/>
              <a:ext cx="108358" cy="39022"/>
            </a:xfrm>
            <a:custGeom>
              <a:rect b="b" l="l" r="r" t="t"/>
              <a:pathLst>
                <a:path extrusionOk="0" h="39022" w="108358">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23" name="Google Shape;2123;p30"/>
            <p:cNvSpPr/>
            <p:nvPr/>
          </p:nvSpPr>
          <p:spPr>
            <a:xfrm>
              <a:off x="4122767" y="1778673"/>
              <a:ext cx="9705" cy="152494"/>
            </a:xfrm>
            <a:custGeom>
              <a:rect b="b" l="l" r="r" t="t"/>
              <a:pathLst>
                <a:path extrusionOk="0" h="152494" w="9705">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24" name="Google Shape;2124;p30"/>
            <p:cNvSpPr/>
            <p:nvPr/>
          </p:nvSpPr>
          <p:spPr>
            <a:xfrm>
              <a:off x="4121643" y="1923485"/>
              <a:ext cx="10792" cy="192736"/>
            </a:xfrm>
            <a:custGeom>
              <a:rect b="b" l="l" r="r" t="t"/>
              <a:pathLst>
                <a:path extrusionOk="0" h="192736" w="10792">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25" name="Google Shape;2125;p30"/>
            <p:cNvSpPr/>
            <p:nvPr/>
          </p:nvSpPr>
          <p:spPr>
            <a:xfrm>
              <a:off x="5896125" y="2987152"/>
              <a:ext cx="180067" cy="26722"/>
            </a:xfrm>
            <a:custGeom>
              <a:rect b="b" l="l" r="r" t="t"/>
              <a:pathLst>
                <a:path extrusionOk="0" h="26722" w="180067">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26" name="Google Shape;2126;p30"/>
            <p:cNvSpPr/>
            <p:nvPr/>
          </p:nvSpPr>
          <p:spPr>
            <a:xfrm>
              <a:off x="11297888" y="3082314"/>
              <a:ext cx="10791" cy="79164"/>
            </a:xfrm>
            <a:custGeom>
              <a:rect b="b" l="l" r="r" t="t"/>
              <a:pathLst>
                <a:path extrusionOk="0" h="79164" w="10791">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27" name="Google Shape;2127;p30"/>
            <p:cNvSpPr/>
            <p:nvPr/>
          </p:nvSpPr>
          <p:spPr>
            <a:xfrm>
              <a:off x="11297888" y="3156843"/>
              <a:ext cx="10791" cy="112874"/>
            </a:xfrm>
            <a:custGeom>
              <a:rect b="b" l="l" r="r" t="t"/>
              <a:pathLst>
                <a:path extrusionOk="0" h="112874" w="10791">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28" name="Google Shape;2128;p30"/>
            <p:cNvSpPr/>
            <p:nvPr/>
          </p:nvSpPr>
          <p:spPr>
            <a:xfrm>
              <a:off x="10626134" y="3624321"/>
              <a:ext cx="425562" cy="97462"/>
            </a:xfrm>
            <a:custGeom>
              <a:rect b="b" l="l" r="r" t="t"/>
              <a:pathLst>
                <a:path extrusionOk="0" h="97462" w="4255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29" name="Google Shape;2129;p30"/>
            <p:cNvSpPr/>
            <p:nvPr/>
          </p:nvSpPr>
          <p:spPr>
            <a:xfrm>
              <a:off x="11044622" y="3712085"/>
              <a:ext cx="153307" cy="39667"/>
            </a:xfrm>
            <a:custGeom>
              <a:rect b="b" l="l" r="r" t="t"/>
              <a:pathLst>
                <a:path extrusionOk="0" h="39667" w="15330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30" name="Google Shape;2130;p30"/>
            <p:cNvSpPr/>
            <p:nvPr/>
          </p:nvSpPr>
          <p:spPr>
            <a:xfrm>
              <a:off x="1316025" y="-1"/>
              <a:ext cx="925471" cy="279327"/>
            </a:xfrm>
            <a:custGeom>
              <a:rect b="b" l="l" r="r" t="t"/>
              <a:pathLst>
                <a:path extrusionOk="0" h="279327" w="925471">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31" name="Google Shape;2131;p30"/>
            <p:cNvSpPr/>
            <p:nvPr/>
          </p:nvSpPr>
          <p:spPr>
            <a:xfrm>
              <a:off x="2234169" y="269058"/>
              <a:ext cx="1264988" cy="388976"/>
            </a:xfrm>
            <a:custGeom>
              <a:rect b="b" l="l" r="r" t="t"/>
              <a:pathLst>
                <a:path extrusionOk="0" h="388976" w="1264988">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32" name="Google Shape;2132;p30"/>
            <p:cNvSpPr/>
            <p:nvPr/>
          </p:nvSpPr>
          <p:spPr>
            <a:xfrm>
              <a:off x="6070198" y="3005514"/>
              <a:ext cx="979332" cy="109621"/>
            </a:xfrm>
            <a:custGeom>
              <a:rect b="b" l="l" r="r" t="t"/>
              <a:pathLst>
                <a:path extrusionOk="0" h="109621" w="979332">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33" name="Google Shape;2133;p30"/>
            <p:cNvSpPr/>
            <p:nvPr/>
          </p:nvSpPr>
          <p:spPr>
            <a:xfrm>
              <a:off x="7043547" y="3105325"/>
              <a:ext cx="532272" cy="63176"/>
            </a:xfrm>
            <a:custGeom>
              <a:rect b="b" l="l" r="r" t="t"/>
              <a:pathLst>
                <a:path extrusionOk="0" h="63176" w="532272">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eam 4up">
  <p:cSld name="17_Team 4up">
    <p:spTree>
      <p:nvGrpSpPr>
        <p:cNvPr id="2134" name="Shape 2134"/>
        <p:cNvGrpSpPr/>
        <p:nvPr/>
      </p:nvGrpSpPr>
      <p:grpSpPr>
        <a:xfrm>
          <a:off x="0" y="0"/>
          <a:ext cx="0" cy="0"/>
          <a:chOff x="0" y="0"/>
          <a:chExt cx="0" cy="0"/>
        </a:xfrm>
      </p:grpSpPr>
      <p:sp>
        <p:nvSpPr>
          <p:cNvPr id="2135" name="Google Shape;2135;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6" name="Google Shape;2136;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7" name="Google Shape;2137;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8" name="Google Shape;2138;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139" name="Google Shape;2139;p31"/>
          <p:cNvSpPr/>
          <p:nvPr/>
        </p:nvSpPr>
        <p:spPr>
          <a:xfrm>
            <a:off x="941832" y="2313432"/>
            <a:ext cx="2103120" cy="1929384"/>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140" name="Google Shape;2140;p31"/>
          <p:cNvSpPr txBox="1"/>
          <p:nvPr>
            <p:ph idx="1" type="body"/>
          </p:nvPr>
        </p:nvSpPr>
        <p:spPr>
          <a:xfrm>
            <a:off x="941832" y="4496637"/>
            <a:ext cx="210312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1" name="Google Shape;2141;p31"/>
          <p:cNvSpPr txBox="1"/>
          <p:nvPr>
            <p:ph idx="2" type="body"/>
          </p:nvPr>
        </p:nvSpPr>
        <p:spPr>
          <a:xfrm>
            <a:off x="941832" y="4776530"/>
            <a:ext cx="2103120" cy="4572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2" name="Google Shape;2142;p31"/>
          <p:cNvSpPr/>
          <p:nvPr>
            <p:ph idx="3" type="pic"/>
          </p:nvPr>
        </p:nvSpPr>
        <p:spPr>
          <a:xfrm>
            <a:off x="1078992" y="2432304"/>
            <a:ext cx="1828800" cy="1682496"/>
          </a:xfrm>
          <a:prstGeom prst="rect">
            <a:avLst/>
          </a:prstGeom>
          <a:solidFill>
            <a:schemeClr val="accent6"/>
          </a:solidFill>
          <a:ln>
            <a:noFill/>
          </a:ln>
        </p:spPr>
      </p:sp>
      <p:sp>
        <p:nvSpPr>
          <p:cNvPr id="2143" name="Google Shape;2143;p31"/>
          <p:cNvSpPr/>
          <p:nvPr/>
        </p:nvSpPr>
        <p:spPr>
          <a:xfrm>
            <a:off x="3689990" y="2313432"/>
            <a:ext cx="2103120" cy="1929384"/>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144" name="Google Shape;2144;p31"/>
          <p:cNvSpPr txBox="1"/>
          <p:nvPr>
            <p:ph idx="4" type="body"/>
          </p:nvPr>
        </p:nvSpPr>
        <p:spPr>
          <a:xfrm>
            <a:off x="3694176" y="4498909"/>
            <a:ext cx="210312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5" name="Google Shape;2145;p31"/>
          <p:cNvSpPr txBox="1"/>
          <p:nvPr>
            <p:ph idx="5" type="body"/>
          </p:nvPr>
        </p:nvSpPr>
        <p:spPr>
          <a:xfrm>
            <a:off x="3694176" y="4778802"/>
            <a:ext cx="2103120" cy="4572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6" name="Google Shape;2146;p31"/>
          <p:cNvSpPr/>
          <p:nvPr>
            <p:ph idx="6" type="pic"/>
          </p:nvPr>
        </p:nvSpPr>
        <p:spPr>
          <a:xfrm>
            <a:off x="3827150" y="2432304"/>
            <a:ext cx="1828800" cy="1682496"/>
          </a:xfrm>
          <a:prstGeom prst="rect">
            <a:avLst/>
          </a:prstGeom>
          <a:solidFill>
            <a:schemeClr val="accent6"/>
          </a:solidFill>
          <a:ln>
            <a:noFill/>
          </a:ln>
        </p:spPr>
      </p:sp>
      <p:sp>
        <p:nvSpPr>
          <p:cNvPr id="2147" name="Google Shape;2147;p31"/>
          <p:cNvSpPr/>
          <p:nvPr/>
        </p:nvSpPr>
        <p:spPr>
          <a:xfrm>
            <a:off x="6441704" y="2313432"/>
            <a:ext cx="2103120" cy="1929384"/>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148" name="Google Shape;2148;p31"/>
          <p:cNvSpPr txBox="1"/>
          <p:nvPr>
            <p:ph idx="7" type="body"/>
          </p:nvPr>
        </p:nvSpPr>
        <p:spPr>
          <a:xfrm>
            <a:off x="6446520" y="4494357"/>
            <a:ext cx="210312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9" name="Google Shape;2149;p31"/>
          <p:cNvSpPr txBox="1"/>
          <p:nvPr>
            <p:ph idx="8" type="body"/>
          </p:nvPr>
        </p:nvSpPr>
        <p:spPr>
          <a:xfrm>
            <a:off x="6446520" y="4774250"/>
            <a:ext cx="2103120" cy="4572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0" name="Google Shape;2150;p31"/>
          <p:cNvSpPr/>
          <p:nvPr>
            <p:ph idx="9" type="pic"/>
          </p:nvPr>
        </p:nvSpPr>
        <p:spPr>
          <a:xfrm>
            <a:off x="6578864" y="2432304"/>
            <a:ext cx="1828800" cy="1682496"/>
          </a:xfrm>
          <a:prstGeom prst="rect">
            <a:avLst/>
          </a:prstGeom>
          <a:solidFill>
            <a:schemeClr val="accent6"/>
          </a:solidFill>
          <a:ln>
            <a:noFill/>
          </a:ln>
        </p:spPr>
      </p:sp>
      <p:sp>
        <p:nvSpPr>
          <p:cNvPr id="2151" name="Google Shape;2151;p31"/>
          <p:cNvSpPr/>
          <p:nvPr/>
        </p:nvSpPr>
        <p:spPr>
          <a:xfrm>
            <a:off x="9165352" y="2313432"/>
            <a:ext cx="2103120" cy="1929384"/>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152" name="Google Shape;2152;p31"/>
          <p:cNvSpPr txBox="1"/>
          <p:nvPr>
            <p:ph idx="13" type="body"/>
          </p:nvPr>
        </p:nvSpPr>
        <p:spPr>
          <a:xfrm>
            <a:off x="9162288" y="4496629"/>
            <a:ext cx="210312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3" name="Google Shape;2153;p31"/>
          <p:cNvSpPr txBox="1"/>
          <p:nvPr>
            <p:ph idx="14" type="body"/>
          </p:nvPr>
        </p:nvSpPr>
        <p:spPr>
          <a:xfrm>
            <a:off x="9162288" y="4776522"/>
            <a:ext cx="2103120" cy="4572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4" name="Google Shape;2154;p31"/>
          <p:cNvSpPr/>
          <p:nvPr>
            <p:ph idx="15" type="pic"/>
          </p:nvPr>
        </p:nvSpPr>
        <p:spPr>
          <a:xfrm>
            <a:off x="9302512" y="2432304"/>
            <a:ext cx="1828800" cy="1682496"/>
          </a:xfrm>
          <a:prstGeom prst="rect">
            <a:avLst/>
          </a:prstGeom>
          <a:solidFill>
            <a:schemeClr val="accent6"/>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roblem">
  <p:cSld name="3_Problem">
    <p:spTree>
      <p:nvGrpSpPr>
        <p:cNvPr id="2155" name="Shape 2155"/>
        <p:cNvGrpSpPr/>
        <p:nvPr/>
      </p:nvGrpSpPr>
      <p:grpSpPr>
        <a:xfrm>
          <a:off x="0" y="0"/>
          <a:ext cx="0" cy="0"/>
          <a:chOff x="0" y="0"/>
          <a:chExt cx="0" cy="0"/>
        </a:xfrm>
      </p:grpSpPr>
      <p:grpSp>
        <p:nvGrpSpPr>
          <p:cNvPr descr="abstract colorful illustration of buildings" id="2156" name="Google Shape;2156;p32"/>
          <p:cNvGrpSpPr/>
          <p:nvPr/>
        </p:nvGrpSpPr>
        <p:grpSpPr>
          <a:xfrm>
            <a:off x="8485632" y="182880"/>
            <a:ext cx="3734545" cy="6673062"/>
            <a:chOff x="8485632" y="182880"/>
            <a:chExt cx="3734545" cy="6673062"/>
          </a:xfrm>
        </p:grpSpPr>
        <p:sp>
          <p:nvSpPr>
            <p:cNvPr id="2157" name="Google Shape;2157;p32"/>
            <p:cNvSpPr/>
            <p:nvPr/>
          </p:nvSpPr>
          <p:spPr>
            <a:xfrm>
              <a:off x="10104398" y="3236782"/>
              <a:ext cx="1101520" cy="880131"/>
            </a:xfrm>
            <a:custGeom>
              <a:rect b="b" l="l" r="r" t="t"/>
              <a:pathLst>
                <a:path extrusionOk="0" h="880131" w="1101520">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58" name="Google Shape;2158;p32"/>
            <p:cNvSpPr/>
            <p:nvPr/>
          </p:nvSpPr>
          <p:spPr>
            <a:xfrm>
              <a:off x="10608998" y="3943669"/>
              <a:ext cx="489424" cy="891512"/>
            </a:xfrm>
            <a:custGeom>
              <a:rect b="b" l="l" r="r" t="t"/>
              <a:pathLst>
                <a:path extrusionOk="0" h="891512" w="489424">
                  <a:moveTo>
                    <a:pt x="489424" y="710681"/>
                  </a:moveTo>
                  <a:lnTo>
                    <a:pt x="369281" y="0"/>
                  </a:lnTo>
                  <a:lnTo>
                    <a:pt x="0" y="171980"/>
                  </a:lnTo>
                  <a:lnTo>
                    <a:pt x="131525" y="8915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59" name="Google Shape;2159;p32"/>
            <p:cNvSpPr/>
            <p:nvPr/>
          </p:nvSpPr>
          <p:spPr>
            <a:xfrm>
              <a:off x="10591293" y="4120707"/>
              <a:ext cx="140377" cy="722061"/>
            </a:xfrm>
            <a:custGeom>
              <a:rect b="b" l="l" r="r" t="t"/>
              <a:pathLst>
                <a:path extrusionOk="0" h="722061" w="140377">
                  <a:moveTo>
                    <a:pt x="140378" y="718268"/>
                  </a:moveTo>
                  <a:lnTo>
                    <a:pt x="8853" y="0"/>
                  </a:lnTo>
                  <a:lnTo>
                    <a:pt x="0" y="3794"/>
                  </a:lnTo>
                  <a:lnTo>
                    <a:pt x="131525" y="722062"/>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60" name="Google Shape;2160;p32"/>
            <p:cNvSpPr/>
            <p:nvPr/>
          </p:nvSpPr>
          <p:spPr>
            <a:xfrm>
              <a:off x="10152456" y="3901939"/>
              <a:ext cx="561509" cy="939564"/>
            </a:xfrm>
            <a:custGeom>
              <a:rect b="b" l="l" r="r" t="t"/>
              <a:pathLst>
                <a:path extrusionOk="0" h="939564" w="561509">
                  <a:moveTo>
                    <a:pt x="429985" y="222562"/>
                  </a:moveTo>
                  <a:lnTo>
                    <a:pt x="0" y="0"/>
                  </a:lnTo>
                  <a:lnTo>
                    <a:pt x="139113" y="699299"/>
                  </a:lnTo>
                  <a:lnTo>
                    <a:pt x="561510" y="93956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61" name="Google Shape;2161;p32"/>
            <p:cNvSpPr/>
            <p:nvPr/>
          </p:nvSpPr>
          <p:spPr>
            <a:xfrm>
              <a:off x="10614057" y="314393"/>
              <a:ext cx="939643" cy="4584015"/>
            </a:xfrm>
            <a:custGeom>
              <a:rect b="b" l="l" r="r" t="t"/>
              <a:pathLst>
                <a:path extrusionOk="0" h="4584015" w="939643">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62" name="Google Shape;2162;p32"/>
            <p:cNvSpPr/>
            <p:nvPr/>
          </p:nvSpPr>
          <p:spPr>
            <a:xfrm>
              <a:off x="9991844" y="4660111"/>
              <a:ext cx="1561857" cy="835169"/>
            </a:xfrm>
            <a:custGeom>
              <a:rect b="b" l="l" r="r" t="t"/>
              <a:pathLst>
                <a:path extrusionOk="0" h="835169" w="1561857">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63" name="Google Shape;2163;p32"/>
            <p:cNvSpPr/>
            <p:nvPr/>
          </p:nvSpPr>
          <p:spPr>
            <a:xfrm>
              <a:off x="10191660" y="5104532"/>
              <a:ext cx="1058521" cy="924390"/>
            </a:xfrm>
            <a:custGeom>
              <a:rect b="b" l="l" r="r" t="t"/>
              <a:pathLst>
                <a:path extrusionOk="0" h="924390" w="1058521">
                  <a:moveTo>
                    <a:pt x="235227" y="399599"/>
                  </a:moveTo>
                  <a:lnTo>
                    <a:pt x="0" y="523526"/>
                  </a:lnTo>
                  <a:lnTo>
                    <a:pt x="84732" y="924390"/>
                  </a:lnTo>
                  <a:lnTo>
                    <a:pt x="1058522" y="390748"/>
                  </a:lnTo>
                  <a:lnTo>
                    <a:pt x="99275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64" name="Google Shape;2164;p32"/>
            <p:cNvSpPr/>
            <p:nvPr/>
          </p:nvSpPr>
          <p:spPr>
            <a:xfrm>
              <a:off x="11198331" y="4912319"/>
              <a:ext cx="465395" cy="412245"/>
            </a:xfrm>
            <a:custGeom>
              <a:rect b="b" l="l" r="r" t="t"/>
              <a:pathLst>
                <a:path extrusionOk="0" h="412245" w="46539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65" name="Google Shape;2165;p32"/>
            <p:cNvSpPr/>
            <p:nvPr/>
          </p:nvSpPr>
          <p:spPr>
            <a:xfrm>
              <a:off x="11195802" y="5110855"/>
              <a:ext cx="85997" cy="379366"/>
            </a:xfrm>
            <a:custGeom>
              <a:rect b="b" l="l" r="r" t="t"/>
              <a:pathLst>
                <a:path extrusionOk="0" h="379366" w="85997">
                  <a:moveTo>
                    <a:pt x="63233" y="379367"/>
                  </a:moveTo>
                  <a:lnTo>
                    <a:pt x="85997" y="367986"/>
                  </a:lnTo>
                  <a:lnTo>
                    <a:pt x="26558" y="15174"/>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66" name="Google Shape;2166;p32"/>
            <p:cNvSpPr/>
            <p:nvPr/>
          </p:nvSpPr>
          <p:spPr>
            <a:xfrm>
              <a:off x="11565083" y="4883235"/>
              <a:ext cx="45527" cy="39200"/>
            </a:xfrm>
            <a:custGeom>
              <a:rect b="b" l="l" r="r" t="t"/>
              <a:pathLst>
                <a:path extrusionOk="0" h="39200" w="45527">
                  <a:moveTo>
                    <a:pt x="32881" y="39201"/>
                  </a:moveTo>
                  <a:lnTo>
                    <a:pt x="45528" y="31614"/>
                  </a:lnTo>
                  <a:lnTo>
                    <a:pt x="40469" y="0"/>
                  </a:lnTo>
                  <a:lnTo>
                    <a:pt x="0" y="21497"/>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67" name="Google Shape;2167;p32"/>
            <p:cNvSpPr/>
            <p:nvPr/>
          </p:nvSpPr>
          <p:spPr>
            <a:xfrm>
              <a:off x="9755352" y="5349856"/>
              <a:ext cx="601978" cy="1107751"/>
            </a:xfrm>
            <a:custGeom>
              <a:rect b="b" l="l" r="r" t="t"/>
              <a:pathLst>
                <a:path extrusionOk="0" h="1107751" w="601978">
                  <a:moveTo>
                    <a:pt x="427456" y="278202"/>
                  </a:moveTo>
                  <a:lnTo>
                    <a:pt x="0" y="0"/>
                  </a:lnTo>
                  <a:lnTo>
                    <a:pt x="182111" y="811845"/>
                  </a:lnTo>
                  <a:lnTo>
                    <a:pt x="601979" y="1107751"/>
                  </a:lnTo>
                  <a:lnTo>
                    <a:pt x="513453" y="68665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68" name="Google Shape;2168;p32"/>
            <p:cNvSpPr/>
            <p:nvPr/>
          </p:nvSpPr>
          <p:spPr>
            <a:xfrm>
              <a:off x="9829967" y="5193051"/>
              <a:ext cx="87261" cy="91047"/>
            </a:xfrm>
            <a:custGeom>
              <a:rect b="b" l="l" r="r" t="t"/>
              <a:pathLst>
                <a:path extrusionOk="0" h="91047" w="87261">
                  <a:moveTo>
                    <a:pt x="0" y="0"/>
                  </a:moveTo>
                  <a:lnTo>
                    <a:pt x="18970" y="91048"/>
                  </a:lnTo>
                  <a:lnTo>
                    <a:pt x="87262" y="5564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69" name="Google Shape;2169;p32"/>
            <p:cNvSpPr/>
            <p:nvPr/>
          </p:nvSpPr>
          <p:spPr>
            <a:xfrm>
              <a:off x="9231782" y="2481842"/>
              <a:ext cx="975054" cy="2761790"/>
            </a:xfrm>
            <a:custGeom>
              <a:rect b="b" l="l" r="r" t="t"/>
              <a:pathLst>
                <a:path extrusionOk="0" h="2761790" w="975054">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70" name="Google Shape;2170;p32"/>
            <p:cNvSpPr/>
            <p:nvPr/>
          </p:nvSpPr>
          <p:spPr>
            <a:xfrm>
              <a:off x="10179013" y="4856679"/>
              <a:ext cx="165670" cy="242794"/>
            </a:xfrm>
            <a:custGeom>
              <a:rect b="b" l="l" r="r" t="t"/>
              <a:pathLst>
                <a:path extrusionOk="0" h="242794" w="165670">
                  <a:moveTo>
                    <a:pt x="130260" y="0"/>
                  </a:moveTo>
                  <a:lnTo>
                    <a:pt x="0" y="64492"/>
                  </a:lnTo>
                  <a:lnTo>
                    <a:pt x="36675" y="242795"/>
                  </a:lnTo>
                  <a:lnTo>
                    <a:pt x="165671" y="177038"/>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71" name="Google Shape;2171;p32"/>
            <p:cNvSpPr/>
            <p:nvPr/>
          </p:nvSpPr>
          <p:spPr>
            <a:xfrm>
              <a:off x="9945051" y="4608826"/>
              <a:ext cx="766384" cy="345223"/>
            </a:xfrm>
            <a:custGeom>
              <a:rect b="b" l="l" r="r" t="t"/>
              <a:pathLst>
                <a:path extrusionOk="0" h="345223" w="766384">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72" name="Google Shape;2172;p32"/>
            <p:cNvSpPr/>
            <p:nvPr/>
          </p:nvSpPr>
          <p:spPr>
            <a:xfrm>
              <a:off x="10319391" y="4859208"/>
              <a:ext cx="171994" cy="170715"/>
            </a:xfrm>
            <a:custGeom>
              <a:rect b="b" l="l" r="r" t="t"/>
              <a:pathLst>
                <a:path extrusionOk="0" h="170715" w="171994">
                  <a:moveTo>
                    <a:pt x="34146" y="170715"/>
                  </a:moveTo>
                  <a:lnTo>
                    <a:pt x="171994" y="101164"/>
                  </a:lnTo>
                  <a:lnTo>
                    <a:pt x="0" y="0"/>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73" name="Google Shape;2173;p32"/>
            <p:cNvSpPr/>
            <p:nvPr/>
          </p:nvSpPr>
          <p:spPr>
            <a:xfrm>
              <a:off x="9757881" y="5227194"/>
              <a:ext cx="657624" cy="393277"/>
            </a:xfrm>
            <a:custGeom>
              <a:rect b="b" l="l" r="r" t="t"/>
              <a:pathLst>
                <a:path extrusionOk="0" h="393277" w="657624">
                  <a:moveTo>
                    <a:pt x="657624" y="273144"/>
                  </a:moveTo>
                  <a:lnTo>
                    <a:pt x="223845" y="0"/>
                  </a:lnTo>
                  <a:lnTo>
                    <a:pt x="171994" y="26556"/>
                  </a:lnTo>
                  <a:lnTo>
                    <a:pt x="91056" y="67022"/>
                  </a:lnTo>
                  <a:lnTo>
                    <a:pt x="0" y="113810"/>
                  </a:lnTo>
                  <a:lnTo>
                    <a:pt x="428720" y="39327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74" name="Google Shape;2174;p32"/>
            <p:cNvSpPr/>
            <p:nvPr/>
          </p:nvSpPr>
          <p:spPr>
            <a:xfrm>
              <a:off x="10276393" y="5506661"/>
              <a:ext cx="975054" cy="956004"/>
            </a:xfrm>
            <a:custGeom>
              <a:rect b="b" l="l" r="r" t="t"/>
              <a:pathLst>
                <a:path extrusionOk="0" h="956004" w="97505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75" name="Google Shape;2175;p32"/>
            <p:cNvSpPr/>
            <p:nvPr/>
          </p:nvSpPr>
          <p:spPr>
            <a:xfrm>
              <a:off x="11506908" y="4526630"/>
              <a:ext cx="97379" cy="369250"/>
            </a:xfrm>
            <a:custGeom>
              <a:rect b="b" l="l" r="r" t="t"/>
              <a:pathLst>
                <a:path extrusionOk="0" h="369250" w="97379">
                  <a:moveTo>
                    <a:pt x="48057" y="25291"/>
                  </a:moveTo>
                  <a:lnTo>
                    <a:pt x="0" y="0"/>
                  </a:lnTo>
                  <a:lnTo>
                    <a:pt x="55645" y="369251"/>
                  </a:lnTo>
                  <a:lnTo>
                    <a:pt x="97379" y="34648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76" name="Google Shape;2176;p32"/>
            <p:cNvSpPr/>
            <p:nvPr/>
          </p:nvSpPr>
          <p:spPr>
            <a:xfrm>
              <a:off x="11451263" y="4145998"/>
              <a:ext cx="102437" cy="394541"/>
            </a:xfrm>
            <a:custGeom>
              <a:rect b="b" l="l" r="r" t="t"/>
              <a:pathLst>
                <a:path extrusionOk="0" h="394541" w="102437">
                  <a:moveTo>
                    <a:pt x="42998" y="0"/>
                  </a:moveTo>
                  <a:lnTo>
                    <a:pt x="0" y="21498"/>
                  </a:lnTo>
                  <a:lnTo>
                    <a:pt x="53116" y="369251"/>
                  </a:lnTo>
                  <a:lnTo>
                    <a:pt x="102438" y="39454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77" name="Google Shape;2177;p32"/>
            <p:cNvSpPr/>
            <p:nvPr/>
          </p:nvSpPr>
          <p:spPr>
            <a:xfrm>
              <a:off x="10873313" y="251166"/>
              <a:ext cx="795472" cy="3906213"/>
            </a:xfrm>
            <a:custGeom>
              <a:rect b="b" l="l" r="r" t="t"/>
              <a:pathLst>
                <a:path extrusionOk="0" h="3906213" w="795472">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78" name="Google Shape;2178;p32"/>
            <p:cNvSpPr/>
            <p:nvPr/>
          </p:nvSpPr>
          <p:spPr>
            <a:xfrm>
              <a:off x="11260299" y="5487692"/>
              <a:ext cx="24028" cy="17703"/>
            </a:xfrm>
            <a:custGeom>
              <a:rect b="b" l="l" r="r" t="t"/>
              <a:pathLst>
                <a:path extrusionOk="0" h="17703" w="24028">
                  <a:moveTo>
                    <a:pt x="0" y="12646"/>
                  </a:moveTo>
                  <a:lnTo>
                    <a:pt x="1265" y="17704"/>
                  </a:lnTo>
                  <a:lnTo>
                    <a:pt x="24029" y="5058"/>
                  </a:lnTo>
                  <a:lnTo>
                    <a:pt x="22764" y="0"/>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79" name="Google Shape;2179;p32"/>
            <p:cNvSpPr/>
            <p:nvPr/>
          </p:nvSpPr>
          <p:spPr>
            <a:xfrm>
              <a:off x="11233741" y="5132352"/>
              <a:ext cx="830882" cy="815638"/>
            </a:xfrm>
            <a:custGeom>
              <a:rect b="b" l="l" r="r" t="t"/>
              <a:pathLst>
                <a:path extrusionOk="0" h="815638" w="830882">
                  <a:moveTo>
                    <a:pt x="0" y="0"/>
                  </a:moveTo>
                  <a:lnTo>
                    <a:pt x="56910" y="347753"/>
                  </a:lnTo>
                  <a:lnTo>
                    <a:pt x="59439" y="360398"/>
                  </a:lnTo>
                  <a:lnTo>
                    <a:pt x="830883" y="815639"/>
                  </a:lnTo>
                  <a:lnTo>
                    <a:pt x="779032" y="441330"/>
                  </a:lnTo>
                  <a:lnTo>
                    <a:pt x="355370" y="20106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80" name="Google Shape;2180;p32"/>
            <p:cNvSpPr/>
            <p:nvPr/>
          </p:nvSpPr>
          <p:spPr>
            <a:xfrm>
              <a:off x="12022890" y="5462401"/>
              <a:ext cx="194757" cy="486854"/>
            </a:xfrm>
            <a:custGeom>
              <a:rect b="b" l="l" r="r" t="t"/>
              <a:pathLst>
                <a:path extrusionOk="0" h="486854" w="194757">
                  <a:moveTo>
                    <a:pt x="0" y="111281"/>
                  </a:moveTo>
                  <a:lnTo>
                    <a:pt x="51851" y="486854"/>
                  </a:lnTo>
                  <a:lnTo>
                    <a:pt x="194758" y="402129"/>
                  </a:lnTo>
                  <a:lnTo>
                    <a:pt x="194758" y="0"/>
                  </a:lnTo>
                  <a:lnTo>
                    <a:pt x="75880" y="6702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81" name="Google Shape;2181;p32"/>
            <p:cNvSpPr/>
            <p:nvPr/>
          </p:nvSpPr>
          <p:spPr>
            <a:xfrm>
              <a:off x="11600493" y="5291686"/>
              <a:ext cx="486894" cy="274408"/>
            </a:xfrm>
            <a:custGeom>
              <a:rect b="b" l="l" r="r" t="t"/>
              <a:pathLst>
                <a:path extrusionOk="0" h="274408" w="486894">
                  <a:moveTo>
                    <a:pt x="0" y="37937"/>
                  </a:moveTo>
                  <a:lnTo>
                    <a:pt x="417338" y="274409"/>
                  </a:lnTo>
                  <a:lnTo>
                    <a:pt x="486895" y="233943"/>
                  </a:lnTo>
                  <a:lnTo>
                    <a:pt x="145436" y="42995"/>
                  </a:lnTo>
                  <a:lnTo>
                    <a:pt x="69556"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82" name="Google Shape;2182;p32"/>
            <p:cNvSpPr/>
            <p:nvPr/>
          </p:nvSpPr>
          <p:spPr>
            <a:xfrm>
              <a:off x="9469538" y="2436318"/>
              <a:ext cx="813177" cy="2331841"/>
            </a:xfrm>
            <a:custGeom>
              <a:rect b="b" l="l" r="r" t="t"/>
              <a:pathLst>
                <a:path extrusionOk="0" h="2331841" w="813177">
                  <a:moveTo>
                    <a:pt x="466660" y="2331842"/>
                  </a:moveTo>
                  <a:lnTo>
                    <a:pt x="813178" y="2164920"/>
                  </a:lnTo>
                  <a:lnTo>
                    <a:pt x="671535" y="1458033"/>
                  </a:lnTo>
                  <a:lnTo>
                    <a:pt x="624743" y="1221561"/>
                  </a:lnTo>
                  <a:lnTo>
                    <a:pt x="383192" y="0"/>
                  </a:lnTo>
                  <a:lnTo>
                    <a:pt x="0" y="14416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83" name="Google Shape;2183;p32"/>
            <p:cNvSpPr/>
            <p:nvPr/>
          </p:nvSpPr>
          <p:spPr>
            <a:xfrm>
              <a:off x="11523349" y="1927967"/>
              <a:ext cx="694299" cy="389483"/>
            </a:xfrm>
            <a:custGeom>
              <a:rect b="b" l="l" r="r" t="t"/>
              <a:pathLst>
                <a:path extrusionOk="0" h="389483" w="694299">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84" name="Google Shape;2184;p32"/>
            <p:cNvSpPr/>
            <p:nvPr/>
          </p:nvSpPr>
          <p:spPr>
            <a:xfrm>
              <a:off x="11606817" y="1539748"/>
              <a:ext cx="609566" cy="591812"/>
            </a:xfrm>
            <a:custGeom>
              <a:rect b="b" l="l" r="r" t="t"/>
              <a:pathLst>
                <a:path extrusionOk="0" h="591812" w="609566">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85" name="Google Shape;2185;p32"/>
            <p:cNvSpPr/>
            <p:nvPr/>
          </p:nvSpPr>
          <p:spPr>
            <a:xfrm>
              <a:off x="11548642" y="2150529"/>
              <a:ext cx="617154" cy="1109015"/>
            </a:xfrm>
            <a:custGeom>
              <a:rect b="b" l="l" r="r" t="t"/>
              <a:pathLst>
                <a:path extrusionOk="0" h="1109015" w="617154">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86" name="Google Shape;2186;p32"/>
            <p:cNvSpPr/>
            <p:nvPr/>
          </p:nvSpPr>
          <p:spPr>
            <a:xfrm>
              <a:off x="12060830" y="2260545"/>
              <a:ext cx="156817" cy="1020496"/>
            </a:xfrm>
            <a:custGeom>
              <a:rect b="b" l="l" r="r" t="t"/>
              <a:pathLst>
                <a:path extrusionOk="0" h="1020496" w="156817">
                  <a:moveTo>
                    <a:pt x="113820" y="1002793"/>
                  </a:moveTo>
                  <a:lnTo>
                    <a:pt x="156818" y="1020497"/>
                  </a:lnTo>
                  <a:lnTo>
                    <a:pt x="156818" y="0"/>
                  </a:lnTo>
                  <a:lnTo>
                    <a:pt x="0" y="64492"/>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87" name="Google Shape;2187;p32"/>
            <p:cNvSpPr/>
            <p:nvPr/>
          </p:nvSpPr>
          <p:spPr>
            <a:xfrm>
              <a:off x="10629233" y="191731"/>
              <a:ext cx="632330" cy="170715"/>
            </a:xfrm>
            <a:custGeom>
              <a:rect b="b" l="l" r="r" t="t"/>
              <a:pathLst>
                <a:path extrusionOk="0" h="170715" w="632330">
                  <a:moveTo>
                    <a:pt x="632331" y="54376"/>
                  </a:moveTo>
                  <a:lnTo>
                    <a:pt x="389516" y="0"/>
                  </a:lnTo>
                  <a:lnTo>
                    <a:pt x="0" y="113810"/>
                  </a:lnTo>
                  <a:lnTo>
                    <a:pt x="239021" y="170715"/>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88" name="Google Shape;2188;p32"/>
            <p:cNvSpPr/>
            <p:nvPr/>
          </p:nvSpPr>
          <p:spPr>
            <a:xfrm>
              <a:off x="9235576" y="2332625"/>
              <a:ext cx="608302" cy="240265"/>
            </a:xfrm>
            <a:custGeom>
              <a:rect b="b" l="l" r="r" t="t"/>
              <a:pathLst>
                <a:path extrusionOk="0" h="240265" w="608302">
                  <a:moveTo>
                    <a:pt x="608302" y="97371"/>
                  </a:moveTo>
                  <a:lnTo>
                    <a:pt x="375605" y="0"/>
                  </a:lnTo>
                  <a:lnTo>
                    <a:pt x="0" y="139101"/>
                  </a:lnTo>
                  <a:lnTo>
                    <a:pt x="228904" y="24026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89" name="Google Shape;2189;p32"/>
            <p:cNvSpPr/>
            <p:nvPr/>
          </p:nvSpPr>
          <p:spPr>
            <a:xfrm>
              <a:off x="11608081" y="4924965"/>
              <a:ext cx="3794" cy="5058"/>
            </a:xfrm>
            <a:custGeom>
              <a:rect b="b" l="l" r="r" t="t"/>
              <a:pathLst>
                <a:path extrusionOk="0" h="5058" w="3794">
                  <a:moveTo>
                    <a:pt x="3794" y="5058"/>
                  </a:moveTo>
                  <a:lnTo>
                    <a:pt x="3794" y="0"/>
                  </a:lnTo>
                  <a:lnTo>
                    <a:pt x="0" y="2529"/>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90" name="Google Shape;2190;p32"/>
            <p:cNvSpPr/>
            <p:nvPr/>
          </p:nvSpPr>
          <p:spPr>
            <a:xfrm>
              <a:off x="10620380" y="5500338"/>
              <a:ext cx="1597267" cy="1093840"/>
            </a:xfrm>
            <a:custGeom>
              <a:rect b="b" l="l" r="r" t="t"/>
              <a:pathLst>
                <a:path extrusionOk="0" h="1093840" w="1597267">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91" name="Google Shape;2191;p32"/>
            <p:cNvSpPr/>
            <p:nvPr/>
          </p:nvSpPr>
          <p:spPr>
            <a:xfrm>
              <a:off x="11418382" y="3579477"/>
              <a:ext cx="323753" cy="1742558"/>
            </a:xfrm>
            <a:custGeom>
              <a:rect b="b" l="l" r="r" t="t"/>
              <a:pathLst>
                <a:path extrusionOk="0" h="1742558" w="323753">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92" name="Google Shape;2192;p32"/>
            <p:cNvSpPr/>
            <p:nvPr/>
          </p:nvSpPr>
          <p:spPr>
            <a:xfrm>
              <a:off x="11424705" y="3092623"/>
              <a:ext cx="792943" cy="681595"/>
            </a:xfrm>
            <a:custGeom>
              <a:rect b="b" l="l" r="r" t="t"/>
              <a:pathLst>
                <a:path extrusionOk="0" h="681595" w="792943">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93" name="Google Shape;2193;p32"/>
            <p:cNvSpPr/>
            <p:nvPr/>
          </p:nvSpPr>
          <p:spPr>
            <a:xfrm>
              <a:off x="11616934" y="1406970"/>
              <a:ext cx="600714" cy="307287"/>
            </a:xfrm>
            <a:custGeom>
              <a:rect b="b" l="l" r="r" t="t"/>
              <a:pathLst>
                <a:path extrusionOk="0" h="307287" w="600714">
                  <a:moveTo>
                    <a:pt x="0" y="125191"/>
                  </a:moveTo>
                  <a:lnTo>
                    <a:pt x="600714" y="307287"/>
                  </a:lnTo>
                  <a:lnTo>
                    <a:pt x="600714" y="75873"/>
                  </a:lnTo>
                  <a:lnTo>
                    <a:pt x="340194"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94" name="Google Shape;2194;p32"/>
            <p:cNvSpPr/>
            <p:nvPr/>
          </p:nvSpPr>
          <p:spPr>
            <a:xfrm>
              <a:off x="10615322" y="5878440"/>
              <a:ext cx="1155900" cy="976237"/>
            </a:xfrm>
            <a:custGeom>
              <a:rect b="b" l="l" r="r" t="t"/>
              <a:pathLst>
                <a:path extrusionOk="0" h="976237" w="1155900">
                  <a:moveTo>
                    <a:pt x="0" y="0"/>
                  </a:moveTo>
                  <a:lnTo>
                    <a:pt x="78409" y="403393"/>
                  </a:lnTo>
                  <a:lnTo>
                    <a:pt x="87262" y="446389"/>
                  </a:lnTo>
                  <a:lnTo>
                    <a:pt x="870087" y="976237"/>
                  </a:lnTo>
                  <a:lnTo>
                    <a:pt x="1155901" y="976237"/>
                  </a:lnTo>
                  <a:lnTo>
                    <a:pt x="1115432" y="723326"/>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95" name="Google Shape;2195;p32"/>
            <p:cNvSpPr/>
            <p:nvPr/>
          </p:nvSpPr>
          <p:spPr>
            <a:xfrm>
              <a:off x="11740871" y="6308389"/>
              <a:ext cx="476777" cy="546287"/>
            </a:xfrm>
            <a:custGeom>
              <a:rect b="b" l="l" r="r" t="t"/>
              <a:pathLst>
                <a:path extrusionOk="0" h="546287" w="476777">
                  <a:moveTo>
                    <a:pt x="39205" y="546288"/>
                  </a:moveTo>
                  <a:lnTo>
                    <a:pt x="476778" y="546288"/>
                  </a:lnTo>
                  <a:lnTo>
                    <a:pt x="476778" y="507087"/>
                  </a:lnTo>
                  <a:lnTo>
                    <a:pt x="476778" y="0"/>
                  </a:lnTo>
                  <a:lnTo>
                    <a:pt x="0" y="29337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96" name="Google Shape;2196;p32"/>
            <p:cNvSpPr/>
            <p:nvPr/>
          </p:nvSpPr>
          <p:spPr>
            <a:xfrm>
              <a:off x="11662462" y="3541540"/>
              <a:ext cx="555186" cy="1876601"/>
            </a:xfrm>
            <a:custGeom>
              <a:rect b="b" l="l" r="r" t="t"/>
              <a:pathLst>
                <a:path extrusionOk="0" h="1876601" w="555186">
                  <a:moveTo>
                    <a:pt x="0" y="0"/>
                  </a:moveTo>
                  <a:lnTo>
                    <a:pt x="240286" y="1703357"/>
                  </a:lnTo>
                  <a:lnTo>
                    <a:pt x="555187" y="1876601"/>
                  </a:lnTo>
                  <a:lnTo>
                    <a:pt x="555187" y="313610"/>
                  </a:lnTo>
                  <a:lnTo>
                    <a:pt x="546334" y="24153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97" name="Google Shape;2197;p32"/>
            <p:cNvSpPr/>
            <p:nvPr/>
          </p:nvSpPr>
          <p:spPr>
            <a:xfrm>
              <a:off x="11758576" y="5252485"/>
              <a:ext cx="459072" cy="268086"/>
            </a:xfrm>
            <a:custGeom>
              <a:rect b="b" l="l" r="r" t="t"/>
              <a:pathLst>
                <a:path extrusionOk="0" h="268086" w="459072">
                  <a:moveTo>
                    <a:pt x="0" y="78403"/>
                  </a:moveTo>
                  <a:lnTo>
                    <a:pt x="337665" y="268086"/>
                  </a:lnTo>
                  <a:lnTo>
                    <a:pt x="459072" y="198535"/>
                  </a:lnTo>
                  <a:lnTo>
                    <a:pt x="459072" y="175773"/>
                  </a:lnTo>
                  <a:lnTo>
                    <a:pt x="140378"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98" name="Google Shape;2198;p32"/>
            <p:cNvSpPr/>
            <p:nvPr/>
          </p:nvSpPr>
          <p:spPr>
            <a:xfrm>
              <a:off x="11500585" y="3540276"/>
              <a:ext cx="393309" cy="1783024"/>
            </a:xfrm>
            <a:custGeom>
              <a:rect b="b" l="l" r="r" t="t"/>
              <a:pathLst>
                <a:path extrusionOk="0" h="1783024" w="393309">
                  <a:moveTo>
                    <a:pt x="393310" y="1704621"/>
                  </a:moveTo>
                  <a:lnTo>
                    <a:pt x="151759" y="0"/>
                  </a:lnTo>
                  <a:lnTo>
                    <a:pt x="0" y="70815"/>
                  </a:lnTo>
                  <a:lnTo>
                    <a:pt x="251668" y="178302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199" name="Google Shape;2199;p32"/>
            <p:cNvSpPr/>
            <p:nvPr/>
          </p:nvSpPr>
          <p:spPr>
            <a:xfrm>
              <a:off x="11573935" y="3168496"/>
              <a:ext cx="369281" cy="304758"/>
            </a:xfrm>
            <a:custGeom>
              <a:rect b="b" l="l" r="r" t="t"/>
              <a:pathLst>
                <a:path extrusionOk="0" h="304758" w="369281">
                  <a:moveTo>
                    <a:pt x="369281" y="155540"/>
                  </a:moveTo>
                  <a:lnTo>
                    <a:pt x="0" y="0"/>
                  </a:lnTo>
                  <a:lnTo>
                    <a:pt x="42999" y="304758"/>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00" name="Google Shape;2200;p32"/>
            <p:cNvSpPr/>
            <p:nvPr/>
          </p:nvSpPr>
          <p:spPr>
            <a:xfrm>
              <a:off x="11504379" y="4515249"/>
              <a:ext cx="50586" cy="36672"/>
            </a:xfrm>
            <a:custGeom>
              <a:rect b="b" l="l" r="r" t="t"/>
              <a:pathLst>
                <a:path extrusionOk="0" h="36672" w="50586">
                  <a:moveTo>
                    <a:pt x="50586" y="35407"/>
                  </a:moveTo>
                  <a:lnTo>
                    <a:pt x="49322" y="25291"/>
                  </a:lnTo>
                  <a:lnTo>
                    <a:pt x="0" y="0"/>
                  </a:lnTo>
                  <a:lnTo>
                    <a:pt x="1265" y="2529"/>
                  </a:lnTo>
                  <a:lnTo>
                    <a:pt x="2529" y="11381"/>
                  </a:lnTo>
                  <a:lnTo>
                    <a:pt x="50586" y="366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01" name="Google Shape;2201;p32"/>
            <p:cNvSpPr/>
            <p:nvPr/>
          </p:nvSpPr>
          <p:spPr>
            <a:xfrm>
              <a:off x="8485632" y="5551623"/>
              <a:ext cx="12646" cy="562"/>
            </a:xfrm>
            <a:custGeom>
              <a:rect b="b" l="l" r="r" t="t"/>
              <a:pathLst>
                <a:path extrusionOk="0" h="562" w="12646">
                  <a:moveTo>
                    <a:pt x="0" y="562"/>
                  </a:moveTo>
                  <a:lnTo>
                    <a:pt x="0" y="562"/>
                  </a:lnTo>
                  <a:cubicBezTo>
                    <a:pt x="0" y="562"/>
                    <a:pt x="0" y="562"/>
                    <a:pt x="0" y="562"/>
                  </a:cubicBezTo>
                  <a:cubicBezTo>
                    <a:pt x="0" y="-703"/>
                    <a:pt x="0" y="562"/>
                    <a:pt x="0" y="56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02" name="Google Shape;2202;p32"/>
            <p:cNvSpPr/>
            <p:nvPr/>
          </p:nvSpPr>
          <p:spPr>
            <a:xfrm>
              <a:off x="8488161" y="4926229"/>
              <a:ext cx="1276043" cy="624690"/>
            </a:xfrm>
            <a:custGeom>
              <a:rect b="b" l="l" r="r" t="t"/>
              <a:pathLst>
                <a:path extrusionOk="0" h="624690" w="1276043">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03" name="Google Shape;2203;p32"/>
            <p:cNvSpPr/>
            <p:nvPr/>
          </p:nvSpPr>
          <p:spPr>
            <a:xfrm>
              <a:off x="8486896" y="5544913"/>
              <a:ext cx="1773055" cy="1309763"/>
            </a:xfrm>
            <a:custGeom>
              <a:rect b="b" l="l" r="r" t="t"/>
              <a:pathLst>
                <a:path extrusionOk="0" h="1309763" w="1773055">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04" name="Google Shape;2204;p32"/>
            <p:cNvSpPr/>
            <p:nvPr/>
          </p:nvSpPr>
          <p:spPr>
            <a:xfrm>
              <a:off x="10170161" y="4921171"/>
              <a:ext cx="45527" cy="182095"/>
            </a:xfrm>
            <a:custGeom>
              <a:rect b="b" l="l" r="r" t="t"/>
              <a:pathLst>
                <a:path extrusionOk="0" h="182095" w="45527">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05" name="Google Shape;2205;p32"/>
            <p:cNvSpPr/>
            <p:nvPr/>
          </p:nvSpPr>
          <p:spPr>
            <a:xfrm>
              <a:off x="9826173" y="5180405"/>
              <a:ext cx="101172" cy="68285"/>
            </a:xfrm>
            <a:custGeom>
              <a:rect b="b" l="l" r="r" t="t"/>
              <a:pathLst>
                <a:path extrusionOk="0" h="68285" w="101172">
                  <a:moveTo>
                    <a:pt x="98644" y="65757"/>
                  </a:moveTo>
                  <a:lnTo>
                    <a:pt x="101173" y="64492"/>
                  </a:lnTo>
                  <a:lnTo>
                    <a:pt x="0" y="0"/>
                  </a:lnTo>
                  <a:lnTo>
                    <a:pt x="1265" y="2529"/>
                  </a:lnTo>
                  <a:lnTo>
                    <a:pt x="3794" y="12646"/>
                  </a:lnTo>
                  <a:lnTo>
                    <a:pt x="91056" y="682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06" name="Google Shape;2206;p32"/>
            <p:cNvSpPr/>
            <p:nvPr/>
          </p:nvSpPr>
          <p:spPr>
            <a:xfrm>
              <a:off x="9928610" y="4777012"/>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07" name="Google Shape;2207;p32"/>
            <p:cNvSpPr/>
            <p:nvPr/>
          </p:nvSpPr>
          <p:spPr>
            <a:xfrm>
              <a:off x="9929875" y="4778276"/>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08" name="Google Shape;2208;p32"/>
            <p:cNvSpPr/>
            <p:nvPr/>
          </p:nvSpPr>
          <p:spPr>
            <a:xfrm>
              <a:off x="9932404" y="4774483"/>
              <a:ext cx="241550" cy="147952"/>
            </a:xfrm>
            <a:custGeom>
              <a:rect b="b" l="l" r="r" t="t"/>
              <a:pathLst>
                <a:path extrusionOk="0" h="147952" w="241550">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09" name="Google Shape;2209;p32"/>
            <p:cNvSpPr/>
            <p:nvPr/>
          </p:nvSpPr>
          <p:spPr>
            <a:xfrm>
              <a:off x="10167135" y="4846562"/>
              <a:ext cx="143402" cy="78402"/>
            </a:xfrm>
            <a:custGeom>
              <a:rect b="b" l="l" r="r" t="t"/>
              <a:pathLst>
                <a:path extrusionOk="0" h="78402" w="143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10" name="Google Shape;2210;p32"/>
            <p:cNvSpPr/>
            <p:nvPr/>
          </p:nvSpPr>
          <p:spPr>
            <a:xfrm>
              <a:off x="10313068" y="4845298"/>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11" name="Google Shape;2211;p32"/>
            <p:cNvSpPr/>
            <p:nvPr/>
          </p:nvSpPr>
          <p:spPr>
            <a:xfrm>
              <a:off x="10314332" y="4845298"/>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12" name="Google Shape;2212;p32"/>
            <p:cNvSpPr/>
            <p:nvPr/>
          </p:nvSpPr>
          <p:spPr>
            <a:xfrm>
              <a:off x="10600146" y="4115649"/>
              <a:ext cx="140377" cy="723326"/>
            </a:xfrm>
            <a:custGeom>
              <a:rect b="b" l="l" r="r" t="t"/>
              <a:pathLst>
                <a:path extrusionOk="0" h="723326" w="140377">
                  <a:moveTo>
                    <a:pt x="134054" y="722062"/>
                  </a:moveTo>
                  <a:lnTo>
                    <a:pt x="140378" y="719532"/>
                  </a:lnTo>
                  <a:lnTo>
                    <a:pt x="8853" y="0"/>
                  </a:lnTo>
                  <a:lnTo>
                    <a:pt x="5059" y="2529"/>
                  </a:lnTo>
                  <a:lnTo>
                    <a:pt x="0" y="5058"/>
                  </a:lnTo>
                  <a:lnTo>
                    <a:pt x="131525" y="7233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13" name="Google Shape;2213;p32"/>
            <p:cNvSpPr/>
            <p:nvPr/>
          </p:nvSpPr>
          <p:spPr>
            <a:xfrm>
              <a:off x="11194537" y="5103267"/>
              <a:ext cx="35410" cy="22761"/>
            </a:xfrm>
            <a:custGeom>
              <a:rect b="b" l="l" r="r" t="t"/>
              <a:pathLst>
                <a:path extrusionOk="0" h="22761" w="35410">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14" name="Google Shape;2214;p32"/>
            <p:cNvSpPr/>
            <p:nvPr/>
          </p:nvSpPr>
          <p:spPr>
            <a:xfrm>
              <a:off x="10308009" y="4850356"/>
              <a:ext cx="45527" cy="183360"/>
            </a:xfrm>
            <a:custGeom>
              <a:rect b="b" l="l" r="r" t="t"/>
              <a:pathLst>
                <a:path extrusionOk="0" h="183360" w="45527">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15" name="Google Shape;2215;p32"/>
            <p:cNvSpPr/>
            <p:nvPr/>
          </p:nvSpPr>
          <p:spPr>
            <a:xfrm>
              <a:off x="10311803" y="4845298"/>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16" name="Google Shape;2216;p32"/>
            <p:cNvSpPr/>
            <p:nvPr/>
          </p:nvSpPr>
          <p:spPr>
            <a:xfrm>
              <a:off x="10314332" y="4845298"/>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17" name="Google Shape;2217;p32"/>
            <p:cNvSpPr/>
            <p:nvPr/>
          </p:nvSpPr>
          <p:spPr>
            <a:xfrm>
              <a:off x="10308009" y="4846562"/>
              <a:ext cx="193493" cy="113810"/>
            </a:xfrm>
            <a:custGeom>
              <a:rect b="b" l="l" r="r" t="t"/>
              <a:pathLst>
                <a:path extrusionOk="0" h="113810" w="193493">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18" name="Google Shape;2218;p32"/>
            <p:cNvSpPr/>
            <p:nvPr/>
          </p:nvSpPr>
          <p:spPr>
            <a:xfrm>
              <a:off x="11194537" y="4911055"/>
              <a:ext cx="365487" cy="194741"/>
            </a:xfrm>
            <a:custGeom>
              <a:rect b="b" l="l" r="r" t="t"/>
              <a:pathLst>
                <a:path extrusionOk="0" h="194741" w="365487">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19" name="Google Shape;2219;p32"/>
            <p:cNvSpPr/>
            <p:nvPr/>
          </p:nvSpPr>
          <p:spPr>
            <a:xfrm>
              <a:off x="11733283" y="6601766"/>
              <a:ext cx="48057" cy="252910"/>
            </a:xfrm>
            <a:custGeom>
              <a:rect b="b" l="l" r="r" t="t"/>
              <a:pathLst>
                <a:path extrusionOk="0" h="252910" w="48057">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20" name="Google Shape;2220;p32"/>
            <p:cNvSpPr/>
            <p:nvPr/>
          </p:nvSpPr>
          <p:spPr>
            <a:xfrm>
              <a:off x="10983338" y="3932288"/>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21" name="Google Shape;2221;p32"/>
            <p:cNvSpPr/>
            <p:nvPr/>
          </p:nvSpPr>
          <p:spPr>
            <a:xfrm>
              <a:off x="10982074" y="3932288"/>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22" name="Google Shape;2222;p32"/>
            <p:cNvSpPr/>
            <p:nvPr/>
          </p:nvSpPr>
          <p:spPr>
            <a:xfrm>
              <a:off x="10601411" y="3933553"/>
              <a:ext cx="378133" cy="184625"/>
            </a:xfrm>
            <a:custGeom>
              <a:rect b="b" l="l" r="r" t="t"/>
              <a:pathLst>
                <a:path extrusionOk="0" h="184625" w="378133">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23" name="Google Shape;2223;p32"/>
            <p:cNvSpPr/>
            <p:nvPr/>
          </p:nvSpPr>
          <p:spPr>
            <a:xfrm>
              <a:off x="10584970" y="4108830"/>
              <a:ext cx="23260" cy="15670"/>
            </a:xfrm>
            <a:custGeom>
              <a:rect b="b" l="l" r="r" t="t"/>
              <a:pathLst>
                <a:path extrusionOk="0" h="15670" w="2326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24" name="Google Shape;2224;p32"/>
            <p:cNvSpPr/>
            <p:nvPr/>
          </p:nvSpPr>
          <p:spPr>
            <a:xfrm>
              <a:off x="10103134" y="3226666"/>
              <a:ext cx="972524" cy="432478"/>
            </a:xfrm>
            <a:custGeom>
              <a:rect b="b" l="l" r="r" t="t"/>
              <a:pathLst>
                <a:path extrusionOk="0" h="432478" w="972524">
                  <a:moveTo>
                    <a:pt x="1265" y="432478"/>
                  </a:moveTo>
                  <a:lnTo>
                    <a:pt x="972525" y="8852"/>
                  </a:lnTo>
                  <a:lnTo>
                    <a:pt x="971260" y="3794"/>
                  </a:lnTo>
                  <a:lnTo>
                    <a:pt x="971260" y="0"/>
                  </a:lnTo>
                  <a:lnTo>
                    <a:pt x="0" y="423626"/>
                  </a:lnTo>
                  <a:lnTo>
                    <a:pt x="1265" y="4286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25" name="Google Shape;2225;p32"/>
            <p:cNvSpPr/>
            <p:nvPr/>
          </p:nvSpPr>
          <p:spPr>
            <a:xfrm>
              <a:off x="10582441" y="4120707"/>
              <a:ext cx="141642" cy="724590"/>
            </a:xfrm>
            <a:custGeom>
              <a:rect b="b" l="l" r="r" t="t"/>
              <a:pathLst>
                <a:path extrusionOk="0" h="724590" w="141642">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26" name="Google Shape;2226;p32"/>
            <p:cNvSpPr/>
            <p:nvPr/>
          </p:nvSpPr>
          <p:spPr>
            <a:xfrm>
              <a:off x="9817320" y="5182934"/>
              <a:ext cx="31616" cy="104958"/>
            </a:xfrm>
            <a:custGeom>
              <a:rect b="b" l="l" r="r" t="t"/>
              <a:pathLst>
                <a:path extrusionOk="0" h="104958" w="31616">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27" name="Google Shape;2227;p32"/>
            <p:cNvSpPr/>
            <p:nvPr/>
          </p:nvSpPr>
          <p:spPr>
            <a:xfrm>
              <a:off x="11184419" y="5100738"/>
              <a:ext cx="74615" cy="395806"/>
            </a:xfrm>
            <a:custGeom>
              <a:rect b="b" l="l" r="r" t="t"/>
              <a:pathLst>
                <a:path extrusionOk="0" h="395806" w="74615">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28" name="Google Shape;2228;p32"/>
            <p:cNvSpPr/>
            <p:nvPr/>
          </p:nvSpPr>
          <p:spPr>
            <a:xfrm>
              <a:off x="11449998" y="4137146"/>
              <a:ext cx="44263" cy="30349"/>
            </a:xfrm>
            <a:custGeom>
              <a:rect b="b" l="l" r="r" t="t"/>
              <a:pathLst>
                <a:path extrusionOk="0" h="30349" w="44263">
                  <a:moveTo>
                    <a:pt x="1265" y="30349"/>
                  </a:moveTo>
                  <a:lnTo>
                    <a:pt x="44263" y="8852"/>
                  </a:lnTo>
                  <a:lnTo>
                    <a:pt x="44263" y="3794"/>
                  </a:lnTo>
                  <a:lnTo>
                    <a:pt x="42999" y="0"/>
                  </a:lnTo>
                  <a:lnTo>
                    <a:pt x="0" y="21497"/>
                  </a:lnTo>
                  <a:lnTo>
                    <a:pt x="1265" y="265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29" name="Google Shape;2229;p32"/>
            <p:cNvSpPr/>
            <p:nvPr/>
          </p:nvSpPr>
          <p:spPr>
            <a:xfrm>
              <a:off x="11214771" y="4049892"/>
              <a:ext cx="12646" cy="948"/>
            </a:xfrm>
            <a:custGeom>
              <a:rect b="b" l="l" r="r" t="t"/>
              <a:pathLst>
                <a:path extrusionOk="0" h="948" w="12646">
                  <a:moveTo>
                    <a:pt x="0" y="0"/>
                  </a:moveTo>
                  <a:lnTo>
                    <a:pt x="0" y="0"/>
                  </a:lnTo>
                  <a:lnTo>
                    <a:pt x="0" y="0"/>
                  </a:lnTo>
                  <a:cubicBezTo>
                    <a:pt x="0" y="1265"/>
                    <a:pt x="0" y="126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30" name="Google Shape;2230;p32"/>
            <p:cNvSpPr/>
            <p:nvPr/>
          </p:nvSpPr>
          <p:spPr>
            <a:xfrm>
              <a:off x="10984603" y="3931024"/>
              <a:ext cx="223845" cy="121397"/>
            </a:xfrm>
            <a:custGeom>
              <a:rect b="b" l="l" r="r" t="t"/>
              <a:pathLst>
                <a:path extrusionOk="0" h="121397" w="223845">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31" name="Google Shape;2231;p32"/>
            <p:cNvSpPr/>
            <p:nvPr/>
          </p:nvSpPr>
          <p:spPr>
            <a:xfrm>
              <a:off x="10982074" y="3932288"/>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32" name="Google Shape;2232;p32"/>
            <p:cNvSpPr/>
            <p:nvPr/>
          </p:nvSpPr>
          <p:spPr>
            <a:xfrm>
              <a:off x="10980809" y="3932288"/>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33" name="Google Shape;2233;p32"/>
            <p:cNvSpPr/>
            <p:nvPr/>
          </p:nvSpPr>
          <p:spPr>
            <a:xfrm>
              <a:off x="10978280" y="3934255"/>
              <a:ext cx="12646" cy="562"/>
            </a:xfrm>
            <a:custGeom>
              <a:rect b="b" l="l" r="r" t="t"/>
              <a:pathLst>
                <a:path extrusionOk="0" h="562" w="12646">
                  <a:moveTo>
                    <a:pt x="0" y="562"/>
                  </a:moveTo>
                  <a:lnTo>
                    <a:pt x="0" y="562"/>
                  </a:lnTo>
                  <a:cubicBezTo>
                    <a:pt x="0" y="562"/>
                    <a:pt x="0" y="-703"/>
                    <a:pt x="0" y="562"/>
                  </a:cubicBezTo>
                  <a:lnTo>
                    <a:pt x="0" y="5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34" name="Google Shape;2234;p32"/>
            <p:cNvSpPr/>
            <p:nvPr/>
          </p:nvSpPr>
          <p:spPr>
            <a:xfrm>
              <a:off x="9743970" y="5338475"/>
              <a:ext cx="12646" cy="948"/>
            </a:xfrm>
            <a:custGeom>
              <a:rect b="b" l="l" r="r" t="t"/>
              <a:pathLst>
                <a:path extrusionOk="0" h="948" w="12646">
                  <a:moveTo>
                    <a:pt x="0" y="0"/>
                  </a:moveTo>
                  <a:cubicBezTo>
                    <a:pt x="0" y="1264"/>
                    <a:pt x="0" y="1264"/>
                    <a:pt x="0" y="0"/>
                  </a:cubicBezTo>
                  <a:cubicBezTo>
                    <a:pt x="0" y="1264"/>
                    <a:pt x="0" y="126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35" name="Google Shape;2235;p32"/>
            <p:cNvSpPr/>
            <p:nvPr/>
          </p:nvSpPr>
          <p:spPr>
            <a:xfrm>
              <a:off x="9743970" y="5337210"/>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36" name="Google Shape;2236;p32"/>
            <p:cNvSpPr/>
            <p:nvPr/>
          </p:nvSpPr>
          <p:spPr>
            <a:xfrm>
              <a:off x="9745235" y="5335945"/>
              <a:ext cx="12646" cy="12645"/>
            </a:xfrm>
            <a:custGeom>
              <a:rect b="b" l="l" r="r" t="t"/>
              <a:pathLst>
                <a:path extrusionOk="0" h="12645" w="12646">
                  <a:moveTo>
                    <a:pt x="0" y="0"/>
                  </a:moveTo>
                  <a:lnTo>
                    <a:pt x="0" y="0"/>
                  </a:ln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37" name="Google Shape;2237;p32"/>
            <p:cNvSpPr/>
            <p:nvPr/>
          </p:nvSpPr>
          <p:spPr>
            <a:xfrm>
              <a:off x="9743970" y="5343533"/>
              <a:ext cx="193493" cy="824490"/>
            </a:xfrm>
            <a:custGeom>
              <a:rect b="b" l="l" r="r" t="t"/>
              <a:pathLst>
                <a:path extrusionOk="0" h="824490" w="193493">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38" name="Google Shape;2238;p32"/>
            <p:cNvSpPr/>
            <p:nvPr/>
          </p:nvSpPr>
          <p:spPr>
            <a:xfrm>
              <a:off x="9745235" y="5342268"/>
              <a:ext cx="442631" cy="288318"/>
            </a:xfrm>
            <a:custGeom>
              <a:rect b="b" l="l" r="r" t="t"/>
              <a:pathLst>
                <a:path extrusionOk="0" h="288318" w="442631">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39" name="Google Shape;2239;p32"/>
            <p:cNvSpPr/>
            <p:nvPr/>
          </p:nvSpPr>
          <p:spPr>
            <a:xfrm>
              <a:off x="9742705" y="5339739"/>
              <a:ext cx="948" cy="12645"/>
            </a:xfrm>
            <a:custGeom>
              <a:rect b="b" l="l" r="r" t="t"/>
              <a:pathLst>
                <a:path extrusionOk="0" h="12645" w="948">
                  <a:moveTo>
                    <a:pt x="0" y="0"/>
                  </a:moveTo>
                  <a:lnTo>
                    <a:pt x="0" y="0"/>
                  </a:lnTo>
                  <a:cubicBezTo>
                    <a:pt x="1265" y="0"/>
                    <a:pt x="1265" y="0"/>
                    <a:pt x="0" y="0"/>
                  </a:cubicBezTo>
                  <a:cubicBezTo>
                    <a:pt x="1265" y="0"/>
                    <a:pt x="1265"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40" name="Google Shape;2240;p32"/>
            <p:cNvSpPr/>
            <p:nvPr/>
          </p:nvSpPr>
          <p:spPr>
            <a:xfrm>
              <a:off x="9743970" y="5337210"/>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41" name="Google Shape;2241;p32"/>
            <p:cNvSpPr/>
            <p:nvPr/>
          </p:nvSpPr>
          <p:spPr>
            <a:xfrm>
              <a:off x="9743970" y="5341004"/>
              <a:ext cx="12646" cy="12645"/>
            </a:xfrm>
            <a:custGeom>
              <a:rect b="b" l="l" r="r" t="t"/>
              <a:pathLst>
                <a:path extrusionOk="0" h="12645" w="12646">
                  <a:moveTo>
                    <a:pt x="0" y="0"/>
                  </a:moveTo>
                  <a:lnTo>
                    <a:pt x="0" y="0"/>
                  </a:ln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42" name="Google Shape;2242;p32"/>
            <p:cNvSpPr/>
            <p:nvPr/>
          </p:nvSpPr>
          <p:spPr>
            <a:xfrm>
              <a:off x="9745235" y="5335945"/>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43" name="Google Shape;2243;p32"/>
            <p:cNvSpPr/>
            <p:nvPr/>
          </p:nvSpPr>
          <p:spPr>
            <a:xfrm>
              <a:off x="10181543" y="5628058"/>
              <a:ext cx="93584" cy="409716"/>
            </a:xfrm>
            <a:custGeom>
              <a:rect b="b" l="l" r="r" t="t"/>
              <a:pathLst>
                <a:path extrusionOk="0" h="409716" w="93584">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44" name="Google Shape;2244;p32"/>
            <p:cNvSpPr/>
            <p:nvPr/>
          </p:nvSpPr>
          <p:spPr>
            <a:xfrm>
              <a:off x="10361125" y="6471517"/>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45" name="Google Shape;2245;p32"/>
            <p:cNvSpPr/>
            <p:nvPr/>
          </p:nvSpPr>
          <p:spPr>
            <a:xfrm>
              <a:off x="10364919" y="6472781"/>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46" name="Google Shape;2246;p32"/>
            <p:cNvSpPr/>
            <p:nvPr/>
          </p:nvSpPr>
          <p:spPr>
            <a:xfrm>
              <a:off x="10268804" y="6037774"/>
              <a:ext cx="98643" cy="424890"/>
            </a:xfrm>
            <a:custGeom>
              <a:rect b="b" l="l" r="r" t="t"/>
              <a:pathLst>
                <a:path extrusionOk="0" h="424890" w="98643">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47" name="Google Shape;2247;p32"/>
            <p:cNvSpPr/>
            <p:nvPr/>
          </p:nvSpPr>
          <p:spPr>
            <a:xfrm>
              <a:off x="11562553" y="4873118"/>
              <a:ext cx="42998" cy="30349"/>
            </a:xfrm>
            <a:custGeom>
              <a:rect b="b" l="l" r="r" t="t"/>
              <a:pathLst>
                <a:path extrusionOk="0" h="30349" w="42998">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48" name="Google Shape;2248;p32"/>
            <p:cNvSpPr/>
            <p:nvPr/>
          </p:nvSpPr>
          <p:spPr>
            <a:xfrm>
              <a:off x="11107275" y="4659408"/>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49" name="Google Shape;2249;p32"/>
            <p:cNvSpPr/>
            <p:nvPr/>
          </p:nvSpPr>
          <p:spPr>
            <a:xfrm>
              <a:off x="10978280" y="3931024"/>
              <a:ext cx="128995" cy="724590"/>
            </a:xfrm>
            <a:custGeom>
              <a:rect b="b" l="l" r="r" t="t"/>
              <a:pathLst>
                <a:path extrusionOk="0" h="724590" w="128995">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50" name="Google Shape;2250;p32"/>
            <p:cNvSpPr/>
            <p:nvPr/>
          </p:nvSpPr>
          <p:spPr>
            <a:xfrm>
              <a:off x="11252711" y="5500338"/>
              <a:ext cx="8852" cy="10116"/>
            </a:xfrm>
            <a:custGeom>
              <a:rect b="b" l="l" r="r" t="t"/>
              <a:pathLst>
                <a:path extrusionOk="0" h="10116" w="8852">
                  <a:moveTo>
                    <a:pt x="5059" y="1265"/>
                  </a:moveTo>
                  <a:lnTo>
                    <a:pt x="0" y="5058"/>
                  </a:lnTo>
                  <a:lnTo>
                    <a:pt x="0" y="10116"/>
                  </a:lnTo>
                  <a:lnTo>
                    <a:pt x="3794" y="7587"/>
                  </a:lnTo>
                  <a:lnTo>
                    <a:pt x="8853" y="5058"/>
                  </a:lnTo>
                  <a:lnTo>
                    <a:pt x="758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51" name="Google Shape;2251;p32"/>
            <p:cNvSpPr/>
            <p:nvPr/>
          </p:nvSpPr>
          <p:spPr>
            <a:xfrm>
              <a:off x="10735465" y="4652611"/>
              <a:ext cx="373075" cy="193951"/>
            </a:xfrm>
            <a:custGeom>
              <a:rect b="b" l="l" r="r" t="t"/>
              <a:pathLst>
                <a:path extrusionOk="0" h="193951" w="373075">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52" name="Google Shape;2252;p32"/>
            <p:cNvSpPr/>
            <p:nvPr/>
          </p:nvSpPr>
          <p:spPr>
            <a:xfrm>
              <a:off x="10424358" y="4899674"/>
              <a:ext cx="1130607" cy="601928"/>
            </a:xfrm>
            <a:custGeom>
              <a:rect b="b" l="l" r="r" t="t"/>
              <a:pathLst>
                <a:path extrusionOk="0" h="601928" w="1130607">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53" name="Google Shape;2253;p32"/>
            <p:cNvSpPr/>
            <p:nvPr/>
          </p:nvSpPr>
          <p:spPr>
            <a:xfrm>
              <a:off x="11252711" y="5477576"/>
              <a:ext cx="29087" cy="24026"/>
            </a:xfrm>
            <a:custGeom>
              <a:rect b="b" l="l" r="r" t="t"/>
              <a:pathLst>
                <a:path extrusionOk="0" h="24026" w="29087">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54" name="Google Shape;2254;p32"/>
            <p:cNvSpPr/>
            <p:nvPr/>
          </p:nvSpPr>
          <p:spPr>
            <a:xfrm>
              <a:off x="10720289" y="4832156"/>
              <a:ext cx="21995" cy="18199"/>
            </a:xfrm>
            <a:custGeom>
              <a:rect b="b" l="l" r="r" t="t"/>
              <a:pathLst>
                <a:path extrusionOk="0" h="18199" w="21995">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55" name="Google Shape;2255;p32"/>
            <p:cNvSpPr/>
            <p:nvPr/>
          </p:nvSpPr>
          <p:spPr>
            <a:xfrm>
              <a:off x="10271334" y="5493184"/>
              <a:ext cx="988965" cy="547949"/>
            </a:xfrm>
            <a:custGeom>
              <a:rect b="b" l="l" r="r" t="t"/>
              <a:pathLst>
                <a:path extrusionOk="0" h="547949" w="988965">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56" name="Google Shape;2256;p32"/>
            <p:cNvSpPr/>
            <p:nvPr/>
          </p:nvSpPr>
          <p:spPr>
            <a:xfrm>
              <a:off x="10724083" y="4847827"/>
              <a:ext cx="12646" cy="12645"/>
            </a:xfrm>
            <a:custGeom>
              <a:rect b="b" l="l" r="r" t="t"/>
              <a:pathLst>
                <a:path extrusionOk="0" h="12645" w="12646">
                  <a:moveTo>
                    <a:pt x="0" y="0"/>
                  </a:moveTo>
                  <a:cubicBezTo>
                    <a:pt x="0" y="0"/>
                    <a:pt x="0" y="0"/>
                    <a:pt x="0" y="0"/>
                  </a:cubicBez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57" name="Google Shape;2257;p32"/>
            <p:cNvSpPr/>
            <p:nvPr/>
          </p:nvSpPr>
          <p:spPr>
            <a:xfrm>
              <a:off x="10498973" y="4850356"/>
              <a:ext cx="222580" cy="115074"/>
            </a:xfrm>
            <a:custGeom>
              <a:rect b="b" l="l" r="r" t="t"/>
              <a:pathLst>
                <a:path extrusionOk="0" h="115074" w="222580">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58" name="Google Shape;2258;p32"/>
            <p:cNvSpPr/>
            <p:nvPr/>
          </p:nvSpPr>
          <p:spPr>
            <a:xfrm>
              <a:off x="8714535" y="5480105"/>
              <a:ext cx="1922285" cy="1375837"/>
            </a:xfrm>
            <a:custGeom>
              <a:rect b="b" l="l" r="r" t="t"/>
              <a:pathLst>
                <a:path extrusionOk="0" h="1375837" w="1922285">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59" name="Google Shape;2259;p32"/>
            <p:cNvSpPr/>
            <p:nvPr/>
          </p:nvSpPr>
          <p:spPr>
            <a:xfrm>
              <a:off x="8713271" y="5476311"/>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60" name="Google Shape;2260;p32"/>
            <p:cNvSpPr/>
            <p:nvPr/>
          </p:nvSpPr>
          <p:spPr>
            <a:xfrm>
              <a:off x="8713271" y="4960372"/>
              <a:ext cx="1055992" cy="520681"/>
            </a:xfrm>
            <a:custGeom>
              <a:rect b="b" l="l" r="r" t="t"/>
              <a:pathLst>
                <a:path extrusionOk="0" h="520681" w="1055992">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61" name="Google Shape;2261;p32"/>
            <p:cNvSpPr/>
            <p:nvPr/>
          </p:nvSpPr>
          <p:spPr>
            <a:xfrm>
              <a:off x="12017831" y="5525629"/>
              <a:ext cx="80938" cy="46788"/>
            </a:xfrm>
            <a:custGeom>
              <a:rect b="b" l="l" r="r" t="t"/>
              <a:pathLst>
                <a:path extrusionOk="0" h="46788" w="8093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62" name="Google Shape;2262;p32"/>
            <p:cNvSpPr/>
            <p:nvPr/>
          </p:nvSpPr>
          <p:spPr>
            <a:xfrm>
              <a:off x="12068418" y="5961901"/>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63" name="Google Shape;2263;p32"/>
            <p:cNvSpPr/>
            <p:nvPr/>
          </p:nvSpPr>
          <p:spPr>
            <a:xfrm>
              <a:off x="12070947" y="5961901"/>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64" name="Google Shape;2264;p32"/>
            <p:cNvSpPr/>
            <p:nvPr/>
          </p:nvSpPr>
          <p:spPr>
            <a:xfrm>
              <a:off x="12072212" y="5961901"/>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65" name="Google Shape;2265;p32"/>
            <p:cNvSpPr/>
            <p:nvPr/>
          </p:nvSpPr>
          <p:spPr>
            <a:xfrm>
              <a:off x="12012773" y="5569888"/>
              <a:ext cx="61968" cy="381896"/>
            </a:xfrm>
            <a:custGeom>
              <a:rect b="b" l="l" r="r" t="t"/>
              <a:pathLst>
                <a:path extrusionOk="0" h="381896" w="61968">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66" name="Google Shape;2266;p32"/>
            <p:cNvSpPr/>
            <p:nvPr/>
          </p:nvSpPr>
          <p:spPr>
            <a:xfrm>
              <a:off x="11228683" y="5119706"/>
              <a:ext cx="362958" cy="216239"/>
            </a:xfrm>
            <a:custGeom>
              <a:rect b="b" l="l" r="r" t="t"/>
              <a:pathLst>
                <a:path extrusionOk="0" h="216239" w="362958">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67" name="Google Shape;2267;p32"/>
            <p:cNvSpPr/>
            <p:nvPr/>
          </p:nvSpPr>
          <p:spPr>
            <a:xfrm>
              <a:off x="11222359" y="5120971"/>
              <a:ext cx="948" cy="12645"/>
            </a:xfrm>
            <a:custGeom>
              <a:rect b="b" l="l" r="r" t="t"/>
              <a:pathLst>
                <a:path extrusionOk="0" h="12645" w="948">
                  <a:moveTo>
                    <a:pt x="0" y="0"/>
                  </a:moveTo>
                  <a:lnTo>
                    <a:pt x="0" y="0"/>
                  </a:lnTo>
                  <a:lnTo>
                    <a:pt x="0" y="0"/>
                  </a:lnTo>
                  <a:cubicBezTo>
                    <a:pt x="1265" y="0"/>
                    <a:pt x="1265"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68" name="Google Shape;2268;p32"/>
            <p:cNvSpPr/>
            <p:nvPr/>
          </p:nvSpPr>
          <p:spPr>
            <a:xfrm>
              <a:off x="11601758" y="4927494"/>
              <a:ext cx="11382" cy="8851"/>
            </a:xfrm>
            <a:custGeom>
              <a:rect b="b" l="l" r="r" t="t"/>
              <a:pathLst>
                <a:path extrusionOk="0" h="8851" w="11382">
                  <a:moveTo>
                    <a:pt x="0" y="2529"/>
                  </a:moveTo>
                  <a:lnTo>
                    <a:pt x="11382" y="8852"/>
                  </a:lnTo>
                  <a:lnTo>
                    <a:pt x="10117" y="2529"/>
                  </a:lnTo>
                  <a:lnTo>
                    <a:pt x="63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69" name="Google Shape;2269;p32"/>
            <p:cNvSpPr/>
            <p:nvPr/>
          </p:nvSpPr>
          <p:spPr>
            <a:xfrm>
              <a:off x="11589111" y="5330887"/>
              <a:ext cx="433076" cy="244582"/>
            </a:xfrm>
            <a:custGeom>
              <a:rect b="b" l="l" r="r" t="t"/>
              <a:pathLst>
                <a:path extrusionOk="0" h="244582" w="433076">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70" name="Google Shape;2270;p32"/>
            <p:cNvSpPr/>
            <p:nvPr/>
          </p:nvSpPr>
          <p:spPr>
            <a:xfrm>
              <a:off x="11586898" y="5327796"/>
              <a:ext cx="948" cy="562"/>
            </a:xfrm>
            <a:custGeom>
              <a:rect b="b" l="l" r="r" t="t"/>
              <a:pathLst>
                <a:path extrusionOk="0" h="562" w="948">
                  <a:moveTo>
                    <a:pt x="949" y="562"/>
                  </a:moveTo>
                  <a:cubicBezTo>
                    <a:pt x="949" y="562"/>
                    <a:pt x="949" y="562"/>
                    <a:pt x="949" y="562"/>
                  </a:cubicBezTo>
                  <a:lnTo>
                    <a:pt x="949" y="562"/>
                  </a:lnTo>
                  <a:cubicBezTo>
                    <a:pt x="-316" y="-703"/>
                    <a:pt x="-316" y="562"/>
                    <a:pt x="949" y="5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71" name="Google Shape;2271;p32"/>
            <p:cNvSpPr/>
            <p:nvPr/>
          </p:nvSpPr>
          <p:spPr>
            <a:xfrm>
              <a:off x="10181543" y="5500338"/>
              <a:ext cx="245344" cy="129508"/>
            </a:xfrm>
            <a:custGeom>
              <a:rect b="b" l="l" r="r" t="t"/>
              <a:pathLst>
                <a:path extrusionOk="0" h="129508" w="245344">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72" name="Google Shape;2272;p32"/>
            <p:cNvSpPr/>
            <p:nvPr/>
          </p:nvSpPr>
          <p:spPr>
            <a:xfrm>
              <a:off x="10428152" y="5497808"/>
              <a:ext cx="948" cy="12645"/>
            </a:xfrm>
            <a:custGeom>
              <a:rect b="b" l="l" r="r" t="t"/>
              <a:pathLst>
                <a:path extrusionOk="0" h="12645" w="948">
                  <a:moveTo>
                    <a:pt x="0" y="0"/>
                  </a:moveTo>
                  <a:cubicBezTo>
                    <a:pt x="1265" y="0"/>
                    <a:pt x="1265" y="0"/>
                    <a:pt x="0" y="0"/>
                  </a:cubicBez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73" name="Google Shape;2273;p32"/>
            <p:cNvSpPr/>
            <p:nvPr/>
          </p:nvSpPr>
          <p:spPr>
            <a:xfrm>
              <a:off x="9981726" y="5220871"/>
              <a:ext cx="446425" cy="284525"/>
            </a:xfrm>
            <a:custGeom>
              <a:rect b="b" l="l" r="r" t="t"/>
              <a:pathLst>
                <a:path extrusionOk="0" h="284525" w="4464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74" name="Google Shape;2274;p32"/>
            <p:cNvSpPr/>
            <p:nvPr/>
          </p:nvSpPr>
          <p:spPr>
            <a:xfrm>
              <a:off x="10287774" y="4602503"/>
              <a:ext cx="436308" cy="252595"/>
            </a:xfrm>
            <a:custGeom>
              <a:rect b="b" l="l" r="r" t="t"/>
              <a:pathLst>
                <a:path extrusionOk="0" h="252595" w="436308">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75" name="Google Shape;2275;p32"/>
            <p:cNvSpPr/>
            <p:nvPr/>
          </p:nvSpPr>
          <p:spPr>
            <a:xfrm>
              <a:off x="9929875" y="4778276"/>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76" name="Google Shape;2276;p32"/>
            <p:cNvSpPr/>
            <p:nvPr/>
          </p:nvSpPr>
          <p:spPr>
            <a:xfrm>
              <a:off x="9928610" y="4777012"/>
              <a:ext cx="12646" cy="12645"/>
            </a:xfrm>
            <a:custGeom>
              <a:rect b="b" l="l" r="r" t="t"/>
              <a:pathLst>
                <a:path extrusionOk="0" h="12645" w="12646">
                  <a:moveTo>
                    <a:pt x="0" y="0"/>
                  </a:moveTo>
                  <a:lnTo>
                    <a:pt x="0" y="0"/>
                  </a:lnTo>
                  <a:lnTo>
                    <a:pt x="0" y="0"/>
                  </a:ln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77" name="Google Shape;2277;p32"/>
            <p:cNvSpPr/>
            <p:nvPr/>
          </p:nvSpPr>
          <p:spPr>
            <a:xfrm>
              <a:off x="9934934" y="4601238"/>
              <a:ext cx="354105" cy="178302"/>
            </a:xfrm>
            <a:custGeom>
              <a:rect b="b" l="l" r="r" t="t"/>
              <a:pathLst>
                <a:path extrusionOk="0" h="178302" w="354105">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78" name="Google Shape;2278;p32"/>
            <p:cNvSpPr/>
            <p:nvPr/>
          </p:nvSpPr>
          <p:spPr>
            <a:xfrm>
              <a:off x="11544848" y="2140412"/>
              <a:ext cx="509658" cy="184625"/>
            </a:xfrm>
            <a:custGeom>
              <a:rect b="b" l="l" r="r" t="t"/>
              <a:pathLst>
                <a:path extrusionOk="0" h="184625" w="509658">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79" name="Google Shape;2279;p32"/>
            <p:cNvSpPr/>
            <p:nvPr/>
          </p:nvSpPr>
          <p:spPr>
            <a:xfrm>
              <a:off x="11522084" y="1919115"/>
              <a:ext cx="128995" cy="58169"/>
            </a:xfrm>
            <a:custGeom>
              <a:rect b="b" l="l" r="r" t="t"/>
              <a:pathLst>
                <a:path extrusionOk="0" h="58169" w="128995">
                  <a:moveTo>
                    <a:pt x="1265" y="58169"/>
                  </a:moveTo>
                  <a:lnTo>
                    <a:pt x="128995" y="8852"/>
                  </a:lnTo>
                  <a:lnTo>
                    <a:pt x="127731" y="3794"/>
                  </a:lnTo>
                  <a:lnTo>
                    <a:pt x="127731" y="0"/>
                  </a:lnTo>
                  <a:lnTo>
                    <a:pt x="0" y="49318"/>
                  </a:lnTo>
                  <a:lnTo>
                    <a:pt x="1265" y="5437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80" name="Google Shape;2280;p32"/>
            <p:cNvSpPr/>
            <p:nvPr/>
          </p:nvSpPr>
          <p:spPr>
            <a:xfrm>
              <a:off x="12050713" y="2322508"/>
              <a:ext cx="123937" cy="940829"/>
            </a:xfrm>
            <a:custGeom>
              <a:rect b="b" l="l" r="r" t="t"/>
              <a:pathLst>
                <a:path extrusionOk="0" h="940829" w="123937">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81" name="Google Shape;2281;p32"/>
            <p:cNvSpPr/>
            <p:nvPr/>
          </p:nvSpPr>
          <p:spPr>
            <a:xfrm>
              <a:off x="10606469" y="305541"/>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82" name="Google Shape;2282;p32"/>
            <p:cNvSpPr/>
            <p:nvPr/>
          </p:nvSpPr>
          <p:spPr>
            <a:xfrm>
              <a:off x="10608998" y="301748"/>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83" name="Google Shape;2283;p32"/>
            <p:cNvSpPr/>
            <p:nvPr/>
          </p:nvSpPr>
          <p:spPr>
            <a:xfrm>
              <a:off x="10615322" y="305541"/>
              <a:ext cx="252932" cy="64492"/>
            </a:xfrm>
            <a:custGeom>
              <a:rect b="b" l="l" r="r" t="t"/>
              <a:pathLst>
                <a:path extrusionOk="0" h="64492" w="25293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84" name="Google Shape;2284;p32"/>
            <p:cNvSpPr/>
            <p:nvPr/>
          </p:nvSpPr>
          <p:spPr>
            <a:xfrm>
              <a:off x="10606469" y="305541"/>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85" name="Google Shape;2285;p32"/>
            <p:cNvSpPr/>
            <p:nvPr/>
          </p:nvSpPr>
          <p:spPr>
            <a:xfrm>
              <a:off x="10610263" y="182880"/>
              <a:ext cx="408485" cy="126455"/>
            </a:xfrm>
            <a:custGeom>
              <a:rect b="b" l="l" r="r" t="t"/>
              <a:pathLst>
                <a:path extrusionOk="0" h="126455" w="40848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86" name="Google Shape;2286;p32"/>
            <p:cNvSpPr/>
            <p:nvPr/>
          </p:nvSpPr>
          <p:spPr>
            <a:xfrm>
              <a:off x="11284328" y="244843"/>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87" name="Google Shape;2287;p32"/>
            <p:cNvSpPr/>
            <p:nvPr/>
          </p:nvSpPr>
          <p:spPr>
            <a:xfrm>
              <a:off x="11281799" y="241049"/>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88" name="Google Shape;2288;p32"/>
            <p:cNvSpPr/>
            <p:nvPr/>
          </p:nvSpPr>
          <p:spPr>
            <a:xfrm>
              <a:off x="11283063" y="242314"/>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89" name="Google Shape;2289;p32"/>
            <p:cNvSpPr/>
            <p:nvPr/>
          </p:nvSpPr>
          <p:spPr>
            <a:xfrm>
              <a:off x="11013690" y="182880"/>
              <a:ext cx="268108" cy="63227"/>
            </a:xfrm>
            <a:custGeom>
              <a:rect b="b" l="l" r="r" t="t"/>
              <a:pathLst>
                <a:path extrusionOk="0" h="63227" w="268108">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90" name="Google Shape;2290;p32"/>
            <p:cNvSpPr/>
            <p:nvPr/>
          </p:nvSpPr>
          <p:spPr>
            <a:xfrm>
              <a:off x="10868254" y="241049"/>
              <a:ext cx="411015" cy="128984"/>
            </a:xfrm>
            <a:custGeom>
              <a:rect b="b" l="l" r="r" t="t"/>
              <a:pathLst>
                <a:path extrusionOk="0" h="128984" w="411015">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91" name="Google Shape;2291;p32"/>
            <p:cNvSpPr/>
            <p:nvPr/>
          </p:nvSpPr>
          <p:spPr>
            <a:xfrm>
              <a:off x="11284328" y="243578"/>
              <a:ext cx="12646" cy="12645"/>
            </a:xfrm>
            <a:custGeom>
              <a:rect b="b" l="l" r="r" t="t"/>
              <a:pathLst>
                <a:path extrusionOk="0" h="12645" w="1264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92" name="Google Shape;2292;p32"/>
            <p:cNvSpPr/>
            <p:nvPr/>
          </p:nvSpPr>
          <p:spPr>
            <a:xfrm>
              <a:off x="11281799" y="241049"/>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93" name="Google Shape;2293;p32"/>
            <p:cNvSpPr/>
            <p:nvPr/>
          </p:nvSpPr>
          <p:spPr>
            <a:xfrm>
              <a:off x="11283063" y="242314"/>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94" name="Google Shape;2294;p32"/>
            <p:cNvSpPr/>
            <p:nvPr/>
          </p:nvSpPr>
          <p:spPr>
            <a:xfrm>
              <a:off x="10864460" y="363711"/>
              <a:ext cx="586802" cy="3802520"/>
            </a:xfrm>
            <a:custGeom>
              <a:rect b="b" l="l" r="r" t="t"/>
              <a:pathLst>
                <a:path extrusionOk="0" h="3802520" w="586802">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95" name="Google Shape;2295;p32"/>
            <p:cNvSpPr/>
            <p:nvPr/>
          </p:nvSpPr>
          <p:spPr>
            <a:xfrm>
              <a:off x="10142338" y="3894352"/>
              <a:ext cx="149230" cy="714970"/>
            </a:xfrm>
            <a:custGeom>
              <a:rect b="b" l="l" r="r" t="t"/>
              <a:pathLst>
                <a:path extrusionOk="0" h="714970" w="14923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96" name="Google Shape;2296;p32"/>
            <p:cNvSpPr/>
            <p:nvPr/>
          </p:nvSpPr>
          <p:spPr>
            <a:xfrm>
              <a:off x="9460686" y="2580478"/>
              <a:ext cx="477273" cy="2199062"/>
            </a:xfrm>
            <a:custGeom>
              <a:rect b="b" l="l" r="r" t="t"/>
              <a:pathLst>
                <a:path extrusionOk="0" h="2199062" w="477273">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97" name="Google Shape;2297;p32"/>
            <p:cNvSpPr/>
            <p:nvPr/>
          </p:nvSpPr>
          <p:spPr>
            <a:xfrm>
              <a:off x="10142338" y="3890558"/>
              <a:ext cx="447690" cy="235730"/>
            </a:xfrm>
            <a:custGeom>
              <a:rect b="b" l="l" r="r" t="t"/>
              <a:pathLst>
                <a:path extrusionOk="0" h="235730" w="44769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98" name="Google Shape;2298;p32"/>
            <p:cNvSpPr/>
            <p:nvPr/>
          </p:nvSpPr>
          <p:spPr>
            <a:xfrm>
              <a:off x="9860319" y="2428731"/>
              <a:ext cx="12646" cy="12645"/>
            </a:xfrm>
            <a:custGeom>
              <a:rect b="b" l="l" r="r" t="t"/>
              <a:pathLst>
                <a:path extrusionOk="0" h="12645" w="12646">
                  <a:moveTo>
                    <a:pt x="0" y="0"/>
                  </a:moveTo>
                  <a:lnTo>
                    <a:pt x="0" y="0"/>
                  </a:ln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299" name="Google Shape;2299;p32"/>
            <p:cNvSpPr/>
            <p:nvPr/>
          </p:nvSpPr>
          <p:spPr>
            <a:xfrm>
              <a:off x="9611180" y="2323773"/>
              <a:ext cx="247873" cy="104958"/>
            </a:xfrm>
            <a:custGeom>
              <a:rect b="b" l="l" r="r" t="t"/>
              <a:pathLst>
                <a:path extrusionOk="0" h="104958" w="247873">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00" name="Google Shape;2300;p32"/>
            <p:cNvSpPr/>
            <p:nvPr/>
          </p:nvSpPr>
          <p:spPr>
            <a:xfrm>
              <a:off x="9859054" y="2426202"/>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01" name="Google Shape;2301;p32"/>
            <p:cNvSpPr/>
            <p:nvPr/>
          </p:nvSpPr>
          <p:spPr>
            <a:xfrm>
              <a:off x="9465744" y="2426202"/>
              <a:ext cx="390780" cy="155540"/>
            </a:xfrm>
            <a:custGeom>
              <a:rect b="b" l="l" r="r" t="t"/>
              <a:pathLst>
                <a:path extrusionOk="0" h="155540" w="39078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02" name="Google Shape;2302;p32"/>
            <p:cNvSpPr/>
            <p:nvPr/>
          </p:nvSpPr>
          <p:spPr>
            <a:xfrm>
              <a:off x="9465744" y="2581742"/>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03" name="Google Shape;2303;p32"/>
            <p:cNvSpPr/>
            <p:nvPr/>
          </p:nvSpPr>
          <p:spPr>
            <a:xfrm>
              <a:off x="9859054" y="2427467"/>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04" name="Google Shape;2304;p32"/>
            <p:cNvSpPr/>
            <p:nvPr/>
          </p:nvSpPr>
          <p:spPr>
            <a:xfrm>
              <a:off x="9860319" y="2428731"/>
              <a:ext cx="12646" cy="12645"/>
            </a:xfrm>
            <a:custGeom>
              <a:rect b="b" l="l" r="r" t="t"/>
              <a:pathLst>
                <a:path extrusionOk="0" h="12645" w="1264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05" name="Google Shape;2305;p32"/>
            <p:cNvSpPr/>
            <p:nvPr/>
          </p:nvSpPr>
          <p:spPr>
            <a:xfrm>
              <a:off x="9857789" y="2426202"/>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06" name="Google Shape;2306;p32"/>
            <p:cNvSpPr/>
            <p:nvPr/>
          </p:nvSpPr>
          <p:spPr>
            <a:xfrm>
              <a:off x="9219135" y="2469197"/>
              <a:ext cx="12646" cy="12645"/>
            </a:xfrm>
            <a:custGeom>
              <a:rect b="b" l="l" r="r" t="t"/>
              <a:pathLst>
                <a:path extrusionOk="0" h="12645" w="1264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07" name="Google Shape;2307;p32"/>
            <p:cNvSpPr/>
            <p:nvPr/>
          </p:nvSpPr>
          <p:spPr>
            <a:xfrm>
              <a:off x="9219135" y="2470461"/>
              <a:ext cx="12646" cy="562"/>
            </a:xfrm>
            <a:custGeom>
              <a:rect b="b" l="l" r="r" t="t"/>
              <a:pathLst>
                <a:path extrusionOk="0" h="562" w="12646">
                  <a:moveTo>
                    <a:pt x="0" y="0"/>
                  </a:moveTo>
                  <a:cubicBezTo>
                    <a:pt x="0" y="0"/>
                    <a:pt x="0" y="0"/>
                    <a:pt x="0" y="0"/>
                  </a:cubicBezTo>
                  <a:lnTo>
                    <a:pt x="0" y="0"/>
                  </a:lnTo>
                  <a:cubicBezTo>
                    <a:pt x="0" y="1265"/>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08" name="Google Shape;2308;p32"/>
            <p:cNvSpPr/>
            <p:nvPr/>
          </p:nvSpPr>
          <p:spPr>
            <a:xfrm>
              <a:off x="9221665" y="2466668"/>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09" name="Google Shape;2309;p32"/>
            <p:cNvSpPr/>
            <p:nvPr/>
          </p:nvSpPr>
          <p:spPr>
            <a:xfrm>
              <a:off x="9220400" y="2467932"/>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10" name="Google Shape;2310;p32"/>
            <p:cNvSpPr/>
            <p:nvPr/>
          </p:nvSpPr>
          <p:spPr>
            <a:xfrm>
              <a:off x="9230517" y="2470461"/>
              <a:ext cx="238252" cy="111280"/>
            </a:xfrm>
            <a:custGeom>
              <a:rect b="b" l="l" r="r" t="t"/>
              <a:pathLst>
                <a:path extrusionOk="0" h="111280" w="238252">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11" name="Google Shape;2311;p32"/>
            <p:cNvSpPr/>
            <p:nvPr/>
          </p:nvSpPr>
          <p:spPr>
            <a:xfrm>
              <a:off x="11587847" y="4927494"/>
              <a:ext cx="12646" cy="12645"/>
            </a:xfrm>
            <a:custGeom>
              <a:rect b="b" l="l" r="r" t="t"/>
              <a:pathLst>
                <a:path extrusionOk="0" h="12645" w="12646">
                  <a:moveTo>
                    <a:pt x="0" y="0"/>
                  </a:moveTo>
                  <a:lnTo>
                    <a:pt x="0" y="0"/>
                  </a:ln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12" name="Google Shape;2312;p32"/>
            <p:cNvSpPr/>
            <p:nvPr/>
          </p:nvSpPr>
          <p:spPr>
            <a:xfrm>
              <a:off x="11590376" y="4930023"/>
              <a:ext cx="25293" cy="17703"/>
            </a:xfrm>
            <a:custGeom>
              <a:rect b="b" l="l" r="r" t="t"/>
              <a:pathLst>
                <a:path extrusionOk="0" h="17703" w="2529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13" name="Google Shape;2313;p32"/>
            <p:cNvSpPr/>
            <p:nvPr/>
          </p:nvSpPr>
          <p:spPr>
            <a:xfrm>
              <a:off x="11553701" y="4902203"/>
              <a:ext cx="42998" cy="24026"/>
            </a:xfrm>
            <a:custGeom>
              <a:rect b="b" l="l" r="r" t="t"/>
              <a:pathLst>
                <a:path extrusionOk="0" h="24026" w="42998">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14" name="Google Shape;2314;p32"/>
            <p:cNvSpPr/>
            <p:nvPr/>
          </p:nvSpPr>
          <p:spPr>
            <a:xfrm>
              <a:off x="11587847" y="4922435"/>
              <a:ext cx="11381" cy="11065"/>
            </a:xfrm>
            <a:custGeom>
              <a:rect b="b" l="l" r="r" t="t"/>
              <a:pathLst>
                <a:path extrusionOk="0" h="11065" w="11381">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15" name="Google Shape;2315;p32"/>
            <p:cNvSpPr/>
            <p:nvPr/>
          </p:nvSpPr>
          <p:spPr>
            <a:xfrm>
              <a:off x="12211325" y="3771689"/>
              <a:ext cx="5058" cy="6322"/>
            </a:xfrm>
            <a:custGeom>
              <a:rect b="b" l="l" r="r" t="t"/>
              <a:pathLst>
                <a:path extrusionOk="0" h="6322" w="5058">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16" name="Google Shape;2316;p32"/>
            <p:cNvSpPr/>
            <p:nvPr/>
          </p:nvSpPr>
          <p:spPr>
            <a:xfrm>
              <a:off x="11670050" y="5284099"/>
              <a:ext cx="75879" cy="53111"/>
            </a:xfrm>
            <a:custGeom>
              <a:rect b="b" l="l" r="r" t="t"/>
              <a:pathLst>
                <a:path extrusionOk="0" h="53111" w="75879">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17" name="Google Shape;2317;p32"/>
            <p:cNvSpPr/>
            <p:nvPr/>
          </p:nvSpPr>
          <p:spPr>
            <a:xfrm>
              <a:off x="11409529" y="3569360"/>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18" name="Google Shape;2318;p32"/>
            <p:cNvSpPr/>
            <p:nvPr/>
          </p:nvSpPr>
          <p:spPr>
            <a:xfrm>
              <a:off x="11410794" y="3568096"/>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19" name="Google Shape;2319;p32"/>
            <p:cNvSpPr/>
            <p:nvPr/>
          </p:nvSpPr>
          <p:spPr>
            <a:xfrm>
              <a:off x="11408265" y="3571890"/>
              <a:ext cx="12646" cy="12645"/>
            </a:xfrm>
            <a:custGeom>
              <a:rect b="b" l="l" r="r" t="t"/>
              <a:pathLst>
                <a:path extrusionOk="0" h="12645" w="12646">
                  <a:moveTo>
                    <a:pt x="0" y="0"/>
                  </a:moveTo>
                  <a:cubicBezTo>
                    <a:pt x="0" y="0"/>
                    <a:pt x="0" y="0"/>
                    <a:pt x="0" y="0"/>
                  </a:cubicBez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20" name="Google Shape;2320;p32"/>
            <p:cNvSpPr/>
            <p:nvPr/>
          </p:nvSpPr>
          <p:spPr>
            <a:xfrm>
              <a:off x="11418382" y="3571890"/>
              <a:ext cx="75879" cy="40465"/>
            </a:xfrm>
            <a:custGeom>
              <a:rect b="b" l="l" r="r" t="t"/>
              <a:pathLst>
                <a:path extrusionOk="0" h="40465" w="75879">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21" name="Google Shape;2321;p32"/>
            <p:cNvSpPr/>
            <p:nvPr/>
          </p:nvSpPr>
          <p:spPr>
            <a:xfrm>
              <a:off x="11589111" y="5282834"/>
              <a:ext cx="85997" cy="49001"/>
            </a:xfrm>
            <a:custGeom>
              <a:rect b="b" l="l" r="r" t="t"/>
              <a:pathLst>
                <a:path extrusionOk="0" h="49001" w="85997">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22" name="Google Shape;2322;p32"/>
            <p:cNvSpPr/>
            <p:nvPr/>
          </p:nvSpPr>
          <p:spPr>
            <a:xfrm>
              <a:off x="11601758" y="1398118"/>
              <a:ext cx="355370" cy="132778"/>
            </a:xfrm>
            <a:custGeom>
              <a:rect b="b" l="l" r="r" t="t"/>
              <a:pathLst>
                <a:path extrusionOk="0" h="132778" w="355370">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23" name="Google Shape;2323;p32"/>
            <p:cNvSpPr/>
            <p:nvPr/>
          </p:nvSpPr>
          <p:spPr>
            <a:xfrm>
              <a:off x="11597964" y="1530896"/>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24" name="Google Shape;2324;p32"/>
            <p:cNvSpPr/>
            <p:nvPr/>
          </p:nvSpPr>
          <p:spPr>
            <a:xfrm>
              <a:off x="11599229" y="1529632"/>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25" name="Google Shape;2325;p32"/>
            <p:cNvSpPr/>
            <p:nvPr/>
          </p:nvSpPr>
          <p:spPr>
            <a:xfrm>
              <a:off x="11600493" y="1528367"/>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26" name="Google Shape;2326;p32"/>
            <p:cNvSpPr/>
            <p:nvPr/>
          </p:nvSpPr>
          <p:spPr>
            <a:xfrm>
              <a:off x="11600493" y="1528367"/>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27" name="Google Shape;2327;p32"/>
            <p:cNvSpPr/>
            <p:nvPr/>
          </p:nvSpPr>
          <p:spPr>
            <a:xfrm>
              <a:off x="11599229" y="1528367"/>
              <a:ext cx="562" cy="12645"/>
            </a:xfrm>
            <a:custGeom>
              <a:rect b="b" l="l" r="r" t="t"/>
              <a:pathLst>
                <a:path extrusionOk="0" h="12645" w="562">
                  <a:moveTo>
                    <a:pt x="0" y="0"/>
                  </a:moveTo>
                  <a:lnTo>
                    <a:pt x="0" y="0"/>
                  </a:lnTo>
                  <a:cubicBezTo>
                    <a:pt x="0" y="0"/>
                    <a:pt x="1265"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28" name="Google Shape;2328;p32"/>
            <p:cNvSpPr/>
            <p:nvPr/>
          </p:nvSpPr>
          <p:spPr>
            <a:xfrm>
              <a:off x="11597964" y="1530896"/>
              <a:ext cx="12646" cy="12645"/>
            </a:xfrm>
            <a:custGeom>
              <a:rect b="b" l="l" r="r" t="t"/>
              <a:pathLst>
                <a:path extrusionOk="0" h="12645" w="1264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29" name="Google Shape;2329;p32"/>
            <p:cNvSpPr/>
            <p:nvPr/>
          </p:nvSpPr>
          <p:spPr>
            <a:xfrm>
              <a:off x="11597964" y="1532161"/>
              <a:ext cx="12646" cy="12645"/>
            </a:xfrm>
            <a:custGeom>
              <a:rect b="b" l="l" r="r" t="t"/>
              <a:pathLst>
                <a:path extrusionOk="0" h="12645" w="12646">
                  <a:moveTo>
                    <a:pt x="0" y="0"/>
                  </a:moveTo>
                  <a:lnTo>
                    <a:pt x="0" y="0"/>
                  </a:ln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30" name="Google Shape;2330;p32"/>
            <p:cNvSpPr/>
            <p:nvPr/>
          </p:nvSpPr>
          <p:spPr>
            <a:xfrm>
              <a:off x="11604287" y="1527103"/>
              <a:ext cx="614625" cy="197270"/>
            </a:xfrm>
            <a:custGeom>
              <a:rect b="b" l="l" r="r" t="t"/>
              <a:pathLst>
                <a:path extrusionOk="0" h="197270" w="614625">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31" name="Google Shape;2331;p32"/>
            <p:cNvSpPr/>
            <p:nvPr/>
          </p:nvSpPr>
          <p:spPr>
            <a:xfrm>
              <a:off x="12053242" y="2250429"/>
              <a:ext cx="166935" cy="76369"/>
            </a:xfrm>
            <a:custGeom>
              <a:rect b="b" l="l" r="r" t="t"/>
              <a:pathLst>
                <a:path extrusionOk="0" h="76369" w="166935">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32" name="Google Shape;2332;p32"/>
            <p:cNvSpPr/>
            <p:nvPr/>
          </p:nvSpPr>
          <p:spPr>
            <a:xfrm>
              <a:off x="12070947" y="5863265"/>
              <a:ext cx="145436" cy="97370"/>
            </a:xfrm>
            <a:custGeom>
              <a:rect b="b" l="l" r="r" t="t"/>
              <a:pathLst>
                <a:path extrusionOk="0" h="97370" w="145436">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33" name="Google Shape;2333;p32"/>
            <p:cNvSpPr/>
            <p:nvPr/>
          </p:nvSpPr>
          <p:spPr>
            <a:xfrm>
              <a:off x="12070947" y="5961901"/>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34" name="Google Shape;2334;p32"/>
            <p:cNvSpPr/>
            <p:nvPr/>
          </p:nvSpPr>
          <p:spPr>
            <a:xfrm>
              <a:off x="12069683" y="5961901"/>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35" name="Google Shape;2335;p32"/>
            <p:cNvSpPr/>
            <p:nvPr/>
          </p:nvSpPr>
          <p:spPr>
            <a:xfrm>
              <a:off x="11289386" y="5492750"/>
              <a:ext cx="784614" cy="471679"/>
            </a:xfrm>
            <a:custGeom>
              <a:rect b="b" l="l" r="r" t="t"/>
              <a:pathLst>
                <a:path extrusionOk="0" h="471679" w="784614">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36" name="Google Shape;2336;p32"/>
            <p:cNvSpPr/>
            <p:nvPr/>
          </p:nvSpPr>
          <p:spPr>
            <a:xfrm>
              <a:off x="10605205" y="5867059"/>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37" name="Google Shape;2337;p32"/>
            <p:cNvSpPr/>
            <p:nvPr/>
          </p:nvSpPr>
          <p:spPr>
            <a:xfrm>
              <a:off x="10603940" y="5868324"/>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38" name="Google Shape;2338;p32"/>
            <p:cNvSpPr/>
            <p:nvPr/>
          </p:nvSpPr>
          <p:spPr>
            <a:xfrm>
              <a:off x="10614057" y="5868324"/>
              <a:ext cx="1121754" cy="734707"/>
            </a:xfrm>
            <a:custGeom>
              <a:rect b="b" l="l" r="r" t="t"/>
              <a:pathLst>
                <a:path extrusionOk="0" h="734707" w="1121754">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39" name="Google Shape;2339;p32"/>
            <p:cNvSpPr/>
            <p:nvPr/>
          </p:nvSpPr>
          <p:spPr>
            <a:xfrm>
              <a:off x="11730753" y="6298273"/>
              <a:ext cx="485630" cy="306022"/>
            </a:xfrm>
            <a:custGeom>
              <a:rect b="b" l="l" r="r" t="t"/>
              <a:pathLst>
                <a:path extrusionOk="0" h="306022" w="485630">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40" name="Google Shape;2340;p32"/>
            <p:cNvSpPr/>
            <p:nvPr/>
          </p:nvSpPr>
          <p:spPr>
            <a:xfrm>
              <a:off x="11898953" y="5244897"/>
              <a:ext cx="319959" cy="182096"/>
            </a:xfrm>
            <a:custGeom>
              <a:rect b="b" l="l" r="r" t="t"/>
              <a:pathLst>
                <a:path extrusionOk="0" h="182096" w="319959">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41" name="Google Shape;2341;p32"/>
            <p:cNvSpPr/>
            <p:nvPr/>
          </p:nvSpPr>
          <p:spPr>
            <a:xfrm>
              <a:off x="11657403" y="3528895"/>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42" name="Google Shape;2342;p32"/>
            <p:cNvSpPr/>
            <p:nvPr/>
          </p:nvSpPr>
          <p:spPr>
            <a:xfrm>
              <a:off x="11658668" y="3526366"/>
              <a:ext cx="555186" cy="252911"/>
            </a:xfrm>
            <a:custGeom>
              <a:rect b="b" l="l" r="r" t="t"/>
              <a:pathLst>
                <a:path extrusionOk="0" h="252911" w="555186">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43" name="Google Shape;2343;p32"/>
            <p:cNvSpPr/>
            <p:nvPr/>
          </p:nvSpPr>
          <p:spPr>
            <a:xfrm>
              <a:off x="11656138" y="3530160"/>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44" name="Google Shape;2344;p32"/>
            <p:cNvSpPr/>
            <p:nvPr/>
          </p:nvSpPr>
          <p:spPr>
            <a:xfrm>
              <a:off x="12210060" y="3776186"/>
              <a:ext cx="8852" cy="81493"/>
            </a:xfrm>
            <a:custGeom>
              <a:rect b="b" l="l" r="r" t="t"/>
              <a:pathLst>
                <a:path extrusionOk="0" h="81493" w="8852">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45" name="Google Shape;2345;p32"/>
            <p:cNvSpPr/>
            <p:nvPr/>
          </p:nvSpPr>
          <p:spPr>
            <a:xfrm>
              <a:off x="11492997" y="3530160"/>
              <a:ext cx="161876" cy="82196"/>
            </a:xfrm>
            <a:custGeom>
              <a:rect b="b" l="l" r="r" t="t"/>
              <a:pathLst>
                <a:path extrusionOk="0" h="82196" w="16187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46" name="Google Shape;2346;p32"/>
            <p:cNvSpPr/>
            <p:nvPr/>
          </p:nvSpPr>
          <p:spPr>
            <a:xfrm>
              <a:off x="11658668" y="3530160"/>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47" name="Google Shape;2347;p32"/>
            <p:cNvSpPr/>
            <p:nvPr/>
          </p:nvSpPr>
          <p:spPr>
            <a:xfrm>
              <a:off x="11661197" y="3531424"/>
              <a:ext cx="12646" cy="948"/>
            </a:xfrm>
            <a:custGeom>
              <a:rect b="b" l="l" r="r" t="t"/>
              <a:pathLst>
                <a:path extrusionOk="0" h="948" w="12646">
                  <a:moveTo>
                    <a:pt x="0" y="0"/>
                  </a:moveTo>
                  <a:cubicBezTo>
                    <a:pt x="0" y="1265"/>
                    <a:pt x="0" y="1265"/>
                    <a:pt x="0" y="0"/>
                  </a:cubicBezTo>
                  <a:cubicBezTo>
                    <a:pt x="0" y="1265"/>
                    <a:pt x="0" y="1265"/>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48" name="Google Shape;2348;p32"/>
            <p:cNvSpPr/>
            <p:nvPr/>
          </p:nvSpPr>
          <p:spPr>
            <a:xfrm>
              <a:off x="11656138" y="3528895"/>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49" name="Google Shape;2349;p32"/>
            <p:cNvSpPr/>
            <p:nvPr/>
          </p:nvSpPr>
          <p:spPr>
            <a:xfrm>
              <a:off x="11652344" y="3531424"/>
              <a:ext cx="250403" cy="1716002"/>
            </a:xfrm>
            <a:custGeom>
              <a:rect b="b" l="l" r="r" t="t"/>
              <a:pathLst>
                <a:path extrusionOk="0" h="1716002" w="250403">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50" name="Google Shape;2350;p32"/>
            <p:cNvSpPr/>
            <p:nvPr/>
          </p:nvSpPr>
          <p:spPr>
            <a:xfrm>
              <a:off x="11745929" y="5334681"/>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51" name="Google Shape;2351;p32"/>
            <p:cNvSpPr/>
            <p:nvPr/>
          </p:nvSpPr>
          <p:spPr>
            <a:xfrm>
              <a:off x="11744665" y="5333416"/>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52" name="Google Shape;2352;p32"/>
            <p:cNvSpPr/>
            <p:nvPr/>
          </p:nvSpPr>
          <p:spPr>
            <a:xfrm>
              <a:off x="11489203" y="3603504"/>
              <a:ext cx="260520" cy="1727383"/>
            </a:xfrm>
            <a:custGeom>
              <a:rect b="b" l="l" r="r" t="t"/>
              <a:pathLst>
                <a:path extrusionOk="0" h="1727383" w="260520">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53" name="Google Shape;2353;p32"/>
            <p:cNvSpPr/>
            <p:nvPr/>
          </p:nvSpPr>
          <p:spPr>
            <a:xfrm>
              <a:off x="11745929" y="5330887"/>
              <a:ext cx="350311" cy="198535"/>
            </a:xfrm>
            <a:custGeom>
              <a:rect b="b" l="l" r="r" t="t"/>
              <a:pathLst>
                <a:path extrusionOk="0" h="198535" w="350311">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54" name="Google Shape;2354;p32"/>
            <p:cNvSpPr/>
            <p:nvPr/>
          </p:nvSpPr>
          <p:spPr>
            <a:xfrm>
              <a:off x="11744665" y="5333416"/>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55" name="Google Shape;2355;p32"/>
            <p:cNvSpPr/>
            <p:nvPr/>
          </p:nvSpPr>
          <p:spPr>
            <a:xfrm>
              <a:off x="11744665" y="5331590"/>
              <a:ext cx="12646" cy="562"/>
            </a:xfrm>
            <a:custGeom>
              <a:rect b="b" l="l" r="r" t="t"/>
              <a:pathLst>
                <a:path extrusionOk="0" h="562" w="12646">
                  <a:moveTo>
                    <a:pt x="0" y="562"/>
                  </a:moveTo>
                  <a:cubicBezTo>
                    <a:pt x="0" y="562"/>
                    <a:pt x="0" y="-703"/>
                    <a:pt x="0" y="562"/>
                  </a:cubicBezTo>
                  <a:lnTo>
                    <a:pt x="0" y="562"/>
                  </a:lnTo>
                  <a:cubicBezTo>
                    <a:pt x="0" y="-703"/>
                    <a:pt x="0" y="562"/>
                    <a:pt x="0" y="5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56" name="Google Shape;2356;p32"/>
            <p:cNvSpPr/>
            <p:nvPr/>
          </p:nvSpPr>
          <p:spPr>
            <a:xfrm>
              <a:off x="11744665" y="5328358"/>
              <a:ext cx="12646" cy="12645"/>
            </a:xfrm>
            <a:custGeom>
              <a:rect b="b" l="l" r="r" t="t"/>
              <a:pathLst>
                <a:path extrusionOk="0" h="12645" w="12646">
                  <a:moveTo>
                    <a:pt x="0" y="0"/>
                  </a:moveTo>
                  <a:lnTo>
                    <a:pt x="0" y="0"/>
                  </a:ln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57" name="Google Shape;2357;p32"/>
            <p:cNvSpPr/>
            <p:nvPr/>
          </p:nvSpPr>
          <p:spPr>
            <a:xfrm>
              <a:off x="11561289" y="3164703"/>
              <a:ext cx="54380" cy="312345"/>
            </a:xfrm>
            <a:custGeom>
              <a:rect b="b" l="l" r="r" t="t"/>
              <a:pathLst>
                <a:path extrusionOk="0" h="312345" w="54380">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58" name="Google Shape;2358;p32"/>
            <p:cNvSpPr/>
            <p:nvPr/>
          </p:nvSpPr>
          <p:spPr>
            <a:xfrm>
              <a:off x="11566347" y="3158380"/>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59" name="Google Shape;2359;p32"/>
            <p:cNvSpPr/>
            <p:nvPr/>
          </p:nvSpPr>
          <p:spPr>
            <a:xfrm>
              <a:off x="11563818" y="3159644"/>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60" name="Google Shape;2360;p32"/>
            <p:cNvSpPr/>
            <p:nvPr/>
          </p:nvSpPr>
          <p:spPr>
            <a:xfrm>
              <a:off x="11958393" y="3325301"/>
              <a:ext cx="12646" cy="12645"/>
            </a:xfrm>
            <a:custGeom>
              <a:rect b="b" l="l" r="r" t="t"/>
              <a:pathLst>
                <a:path extrusionOk="0" h="12645" w="12646">
                  <a:moveTo>
                    <a:pt x="0" y="0"/>
                  </a:moveTo>
                  <a:lnTo>
                    <a:pt x="0" y="0"/>
                  </a:ln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61" name="Google Shape;2361;p32"/>
            <p:cNvSpPr/>
            <p:nvPr/>
          </p:nvSpPr>
          <p:spPr>
            <a:xfrm>
              <a:off x="11566347" y="3160909"/>
              <a:ext cx="390780" cy="161863"/>
            </a:xfrm>
            <a:custGeom>
              <a:rect b="b" l="l" r="r" t="t"/>
              <a:pathLst>
                <a:path extrusionOk="0" h="161863" w="390780">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62" name="Google Shape;2362;p32"/>
            <p:cNvSpPr/>
            <p:nvPr/>
          </p:nvSpPr>
          <p:spPr>
            <a:xfrm>
              <a:off x="11563818" y="3159644"/>
              <a:ext cx="12646" cy="12645"/>
            </a:xfrm>
            <a:custGeom>
              <a:rect b="b" l="l" r="r" t="t"/>
              <a:pathLst>
                <a:path extrusionOk="0" h="12645" w="1264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63" name="Google Shape;2363;p32"/>
            <p:cNvSpPr/>
            <p:nvPr/>
          </p:nvSpPr>
          <p:spPr>
            <a:xfrm>
              <a:off x="11565083" y="3158380"/>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64" name="Google Shape;2364;p32"/>
            <p:cNvSpPr/>
            <p:nvPr/>
          </p:nvSpPr>
          <p:spPr>
            <a:xfrm>
              <a:off x="11592905" y="4914848"/>
              <a:ext cx="17705" cy="17269"/>
            </a:xfrm>
            <a:custGeom>
              <a:rect b="b" l="l" r="r" t="t"/>
              <a:pathLst>
                <a:path extrusionOk="0" h="17269" w="17705">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65" name="Google Shape;2365;p32"/>
            <p:cNvSpPr/>
            <p:nvPr/>
          </p:nvSpPr>
          <p:spPr>
            <a:xfrm>
              <a:off x="11745929" y="5243633"/>
              <a:ext cx="156818" cy="91996"/>
            </a:xfrm>
            <a:custGeom>
              <a:rect b="b" l="l" r="r" t="t"/>
              <a:pathLst>
                <a:path extrusionOk="0" h="91996" w="156818">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66" name="Google Shape;2366;p32"/>
            <p:cNvSpPr/>
            <p:nvPr/>
          </p:nvSpPr>
          <p:spPr>
            <a:xfrm>
              <a:off x="12092881" y="5449755"/>
              <a:ext cx="126032" cy="79666"/>
            </a:xfrm>
            <a:custGeom>
              <a:rect b="b" l="l" r="r" t="t"/>
              <a:pathLst>
                <a:path extrusionOk="0" h="79666" w="126032">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67" name="Google Shape;2367;p32"/>
            <p:cNvSpPr/>
            <p:nvPr/>
          </p:nvSpPr>
          <p:spPr>
            <a:xfrm>
              <a:off x="10694995" y="6322299"/>
              <a:ext cx="789149" cy="531113"/>
            </a:xfrm>
            <a:custGeom>
              <a:rect b="b" l="l" r="r" t="t"/>
              <a:pathLst>
                <a:path extrusionOk="0" h="531113" w="789149">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68" name="Google Shape;2368;p32"/>
            <p:cNvSpPr/>
            <p:nvPr/>
          </p:nvSpPr>
          <p:spPr>
            <a:xfrm>
              <a:off x="10364919" y="6280569"/>
              <a:ext cx="322488" cy="190947"/>
            </a:xfrm>
            <a:custGeom>
              <a:rect b="b" l="l" r="r" t="t"/>
              <a:pathLst>
                <a:path extrusionOk="0" h="190947" w="322488">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69" name="Google Shape;2369;p32"/>
            <p:cNvSpPr/>
            <p:nvPr/>
          </p:nvSpPr>
          <p:spPr>
            <a:xfrm>
              <a:off x="10362389" y="6471517"/>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70" name="Google Shape;2370;p32"/>
            <p:cNvSpPr/>
            <p:nvPr/>
          </p:nvSpPr>
          <p:spPr>
            <a:xfrm>
              <a:off x="9928927" y="6159605"/>
              <a:ext cx="438521" cy="313175"/>
            </a:xfrm>
            <a:custGeom>
              <a:rect b="b" l="l" r="r" t="t"/>
              <a:pathLst>
                <a:path extrusionOk="0" h="313175" w="438521">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71" name="Google Shape;2371;p32"/>
            <p:cNvSpPr/>
            <p:nvPr/>
          </p:nvSpPr>
          <p:spPr>
            <a:xfrm>
              <a:off x="9217871" y="2471726"/>
              <a:ext cx="552657" cy="2458296"/>
            </a:xfrm>
            <a:custGeom>
              <a:rect b="b" l="l" r="r" t="t"/>
              <a:pathLst>
                <a:path extrusionOk="0" h="2458296" w="552657">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72" name="Google Shape;2372;p32"/>
            <p:cNvSpPr/>
            <p:nvPr/>
          </p:nvSpPr>
          <p:spPr>
            <a:xfrm>
              <a:off x="9221665" y="2466668"/>
              <a:ext cx="12646" cy="12645"/>
            </a:xfrm>
            <a:custGeom>
              <a:rect b="b" l="l" r="r" t="t"/>
              <a:pathLst>
                <a:path extrusionOk="0" h="12645" w="1264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73" name="Google Shape;2373;p32"/>
            <p:cNvSpPr/>
            <p:nvPr/>
          </p:nvSpPr>
          <p:spPr>
            <a:xfrm>
              <a:off x="9219135" y="2467932"/>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74" name="Google Shape;2374;p32"/>
            <p:cNvSpPr/>
            <p:nvPr/>
          </p:nvSpPr>
          <p:spPr>
            <a:xfrm>
              <a:off x="9219135" y="2469197"/>
              <a:ext cx="12646" cy="948"/>
            </a:xfrm>
            <a:custGeom>
              <a:rect b="b" l="l" r="r" t="t"/>
              <a:pathLst>
                <a:path extrusionOk="0" h="948" w="12646">
                  <a:moveTo>
                    <a:pt x="0" y="0"/>
                  </a:moveTo>
                  <a:cubicBezTo>
                    <a:pt x="0" y="0"/>
                    <a:pt x="0" y="1264"/>
                    <a:pt x="0" y="0"/>
                  </a:cubicBezTo>
                  <a:cubicBezTo>
                    <a:pt x="0" y="1264"/>
                    <a:pt x="0" y="126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75" name="Google Shape;2375;p32"/>
            <p:cNvSpPr/>
            <p:nvPr/>
          </p:nvSpPr>
          <p:spPr>
            <a:xfrm>
              <a:off x="10684878" y="6281833"/>
              <a:ext cx="17705" cy="49317"/>
            </a:xfrm>
            <a:custGeom>
              <a:rect b="b" l="l" r="r" t="t"/>
              <a:pathLst>
                <a:path extrusionOk="0" h="49317" w="17705">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76" name="Google Shape;2376;p32"/>
            <p:cNvSpPr/>
            <p:nvPr/>
          </p:nvSpPr>
          <p:spPr>
            <a:xfrm>
              <a:off x="10603940" y="5870852"/>
              <a:ext cx="92320" cy="416535"/>
            </a:xfrm>
            <a:custGeom>
              <a:rect b="b" l="l" r="r" t="t"/>
              <a:pathLst>
                <a:path extrusionOk="0" h="416535" w="92320">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77" name="Google Shape;2377;p32"/>
            <p:cNvSpPr/>
            <p:nvPr/>
          </p:nvSpPr>
          <p:spPr>
            <a:xfrm>
              <a:off x="10605205" y="5865794"/>
              <a:ext cx="12646" cy="12645"/>
            </a:xfrm>
            <a:custGeom>
              <a:rect b="b" l="l" r="r" t="t"/>
              <a:pathLst>
                <a:path extrusionOk="0" h="12645" w="1264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78" name="Google Shape;2378;p32"/>
            <p:cNvSpPr/>
            <p:nvPr/>
          </p:nvSpPr>
          <p:spPr>
            <a:xfrm>
              <a:off x="10603940" y="5868324"/>
              <a:ext cx="12646" cy="12645"/>
            </a:xfrm>
            <a:custGeom>
              <a:rect b="b" l="l" r="r" t="t"/>
              <a:pathLst>
                <a:path extrusionOk="0" h="12645" w="1264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79" name="Google Shape;2379;p32"/>
            <p:cNvSpPr/>
            <p:nvPr/>
          </p:nvSpPr>
          <p:spPr>
            <a:xfrm>
              <a:off x="10603940" y="5866497"/>
              <a:ext cx="12646" cy="562"/>
            </a:xfrm>
            <a:custGeom>
              <a:rect b="b" l="l" r="r" t="t"/>
              <a:pathLst>
                <a:path extrusionOk="0" h="562" w="12646">
                  <a:moveTo>
                    <a:pt x="0" y="562"/>
                  </a:moveTo>
                  <a:lnTo>
                    <a:pt x="0" y="562"/>
                  </a:lnTo>
                  <a:lnTo>
                    <a:pt x="0" y="562"/>
                  </a:lnTo>
                  <a:lnTo>
                    <a:pt x="0" y="562"/>
                  </a:lnTo>
                  <a:cubicBezTo>
                    <a:pt x="0" y="-703"/>
                    <a:pt x="0" y="562"/>
                    <a:pt x="0" y="5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80" name="Google Shape;2380;p32"/>
            <p:cNvSpPr/>
            <p:nvPr/>
          </p:nvSpPr>
          <p:spPr>
            <a:xfrm>
              <a:off x="11223624" y="5118442"/>
              <a:ext cx="67027" cy="362927"/>
            </a:xfrm>
            <a:custGeom>
              <a:rect b="b" l="l" r="r" t="t"/>
              <a:pathLst>
                <a:path extrusionOk="0" h="362927" w="670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81" name="Google Shape;2381;p32"/>
            <p:cNvSpPr/>
            <p:nvPr/>
          </p:nvSpPr>
          <p:spPr>
            <a:xfrm>
              <a:off x="11281799" y="5476311"/>
              <a:ext cx="11381" cy="17703"/>
            </a:xfrm>
            <a:custGeom>
              <a:rect b="b" l="l" r="r" t="t"/>
              <a:pathLst>
                <a:path extrusionOk="0" h="17703" w="11381">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82" name="Google Shape;2382;p32"/>
            <p:cNvSpPr/>
            <p:nvPr/>
          </p:nvSpPr>
          <p:spPr>
            <a:xfrm>
              <a:off x="11496791" y="4517778"/>
              <a:ext cx="67026" cy="388742"/>
            </a:xfrm>
            <a:custGeom>
              <a:rect b="b" l="l" r="r" t="t"/>
              <a:pathLst>
                <a:path extrusionOk="0" h="388742" w="67026">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83" name="Google Shape;2383;p32"/>
            <p:cNvSpPr/>
            <p:nvPr/>
          </p:nvSpPr>
          <p:spPr>
            <a:xfrm>
              <a:off x="11442411" y="4161173"/>
              <a:ext cx="61968" cy="362927"/>
            </a:xfrm>
            <a:custGeom>
              <a:rect b="b" l="l" r="r" t="t"/>
              <a:pathLst>
                <a:path extrusionOk="0" h="362927" w="61968">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84" name="Google Shape;2384;p32"/>
            <p:cNvSpPr/>
            <p:nvPr/>
          </p:nvSpPr>
          <p:spPr>
            <a:xfrm>
              <a:off x="9979197" y="5100738"/>
              <a:ext cx="233962" cy="125190"/>
            </a:xfrm>
            <a:custGeom>
              <a:rect b="b" l="l" r="r" t="t"/>
              <a:pathLst>
                <a:path extrusionOk="0" h="125190" w="233962">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85" name="Google Shape;2385;p32"/>
            <p:cNvSpPr/>
            <p:nvPr/>
          </p:nvSpPr>
          <p:spPr>
            <a:xfrm>
              <a:off x="9924817" y="5216581"/>
              <a:ext cx="62464" cy="37168"/>
            </a:xfrm>
            <a:custGeom>
              <a:rect b="b" l="l" r="r" t="t"/>
              <a:pathLst>
                <a:path extrusionOk="0" h="37168" w="62464">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86" name="Google Shape;2386;p32"/>
            <p:cNvSpPr/>
            <p:nvPr/>
          </p:nvSpPr>
          <p:spPr>
            <a:xfrm>
              <a:off x="11074394" y="3229195"/>
              <a:ext cx="140377" cy="824490"/>
            </a:xfrm>
            <a:custGeom>
              <a:rect b="b" l="l" r="r" t="t"/>
              <a:pathLst>
                <a:path extrusionOk="0" h="824490" w="140377">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87" name="Google Shape;2387;p32"/>
            <p:cNvSpPr/>
            <p:nvPr/>
          </p:nvSpPr>
          <p:spPr>
            <a:xfrm>
              <a:off x="10606469" y="301748"/>
              <a:ext cx="476777" cy="2932505"/>
            </a:xfrm>
            <a:custGeom>
              <a:rect b="b" l="l" r="r" t="t"/>
              <a:pathLst>
                <a:path extrusionOk="0" h="2932505" w="476777">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88" name="Google Shape;2388;p32"/>
            <p:cNvSpPr/>
            <p:nvPr/>
          </p:nvSpPr>
          <p:spPr>
            <a:xfrm>
              <a:off x="11537260" y="2142941"/>
              <a:ext cx="141642" cy="968650"/>
            </a:xfrm>
            <a:custGeom>
              <a:rect b="b" l="l" r="r" t="t"/>
              <a:pathLst>
                <a:path extrusionOk="0" h="968650" w="141642">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89" name="Google Shape;2389;p32"/>
            <p:cNvSpPr/>
            <p:nvPr/>
          </p:nvSpPr>
          <p:spPr>
            <a:xfrm>
              <a:off x="10095546" y="3655351"/>
              <a:ext cx="55645" cy="240265"/>
            </a:xfrm>
            <a:custGeom>
              <a:rect b="b" l="l" r="r" t="t"/>
              <a:pathLst>
                <a:path extrusionOk="0" h="240265" w="5564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90" name="Google Shape;2390;p32"/>
            <p:cNvSpPr/>
            <p:nvPr/>
          </p:nvSpPr>
          <p:spPr>
            <a:xfrm>
              <a:off x="9851466" y="2423673"/>
              <a:ext cx="252932" cy="1236735"/>
            </a:xfrm>
            <a:custGeom>
              <a:rect b="b" l="l" r="r" t="t"/>
              <a:pathLst>
                <a:path extrusionOk="0" h="1236735" w="252932">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91" name="Google Shape;2391;p32"/>
            <p:cNvSpPr/>
            <p:nvPr/>
          </p:nvSpPr>
          <p:spPr>
            <a:xfrm>
              <a:off x="11563818" y="3110327"/>
              <a:ext cx="113819" cy="55324"/>
            </a:xfrm>
            <a:custGeom>
              <a:rect b="b" l="l" r="r" t="t"/>
              <a:pathLst>
                <a:path extrusionOk="0" h="55324" w="113819">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92" name="Google Shape;2392;p32"/>
            <p:cNvSpPr/>
            <p:nvPr/>
          </p:nvSpPr>
          <p:spPr>
            <a:xfrm>
              <a:off x="11610611" y="3317714"/>
              <a:ext cx="346517" cy="165656"/>
            </a:xfrm>
            <a:custGeom>
              <a:rect b="b" l="l" r="r" t="t"/>
              <a:pathLst>
                <a:path extrusionOk="0" h="165656" w="346517">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93" name="Google Shape;2393;p32"/>
            <p:cNvSpPr/>
            <p:nvPr/>
          </p:nvSpPr>
          <p:spPr>
            <a:xfrm>
              <a:off x="11408265" y="3570063"/>
              <a:ext cx="12646" cy="562"/>
            </a:xfrm>
            <a:custGeom>
              <a:rect b="b" l="l" r="r" t="t"/>
              <a:pathLst>
                <a:path extrusionOk="0" h="562" w="12646">
                  <a:moveTo>
                    <a:pt x="0" y="562"/>
                  </a:moveTo>
                  <a:lnTo>
                    <a:pt x="0" y="562"/>
                  </a:lnTo>
                  <a:lnTo>
                    <a:pt x="0" y="562"/>
                  </a:lnTo>
                  <a:cubicBezTo>
                    <a:pt x="0" y="-703"/>
                    <a:pt x="0" y="562"/>
                    <a:pt x="0" y="5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94" name="Google Shape;2394;p32"/>
            <p:cNvSpPr/>
            <p:nvPr/>
          </p:nvSpPr>
          <p:spPr>
            <a:xfrm>
              <a:off x="11409529" y="3568412"/>
              <a:ext cx="562" cy="948"/>
            </a:xfrm>
            <a:custGeom>
              <a:rect b="b" l="l" r="r" t="t"/>
              <a:pathLst>
                <a:path extrusionOk="0" h="948" w="562">
                  <a:moveTo>
                    <a:pt x="0" y="948"/>
                  </a:moveTo>
                  <a:lnTo>
                    <a:pt x="0" y="948"/>
                  </a:lnTo>
                  <a:cubicBezTo>
                    <a:pt x="0" y="-316"/>
                    <a:pt x="1265" y="-316"/>
                    <a:pt x="0" y="948"/>
                  </a:cubicBezTo>
                  <a:lnTo>
                    <a:pt x="0" y="9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95" name="Google Shape;2395;p32"/>
            <p:cNvSpPr/>
            <p:nvPr/>
          </p:nvSpPr>
          <p:spPr>
            <a:xfrm>
              <a:off x="11408265" y="3571890"/>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96" name="Google Shape;2396;p32"/>
            <p:cNvSpPr/>
            <p:nvPr/>
          </p:nvSpPr>
          <p:spPr>
            <a:xfrm>
              <a:off x="11412059" y="3475287"/>
              <a:ext cx="206139" cy="100395"/>
            </a:xfrm>
            <a:custGeom>
              <a:rect b="b" l="l" r="r" t="t"/>
              <a:pathLst>
                <a:path extrusionOk="0" h="100395" w="206139">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97" name="Google Shape;2397;p32"/>
            <p:cNvSpPr/>
            <p:nvPr/>
          </p:nvSpPr>
          <p:spPr>
            <a:xfrm>
              <a:off x="11952998" y="1398118"/>
              <a:ext cx="265915" cy="83460"/>
            </a:xfrm>
            <a:custGeom>
              <a:rect b="b" l="l" r="r" t="t"/>
              <a:pathLst>
                <a:path extrusionOk="0" h="83460" w="265915">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98" name="Google Shape;2398;p32"/>
            <p:cNvSpPr/>
            <p:nvPr/>
          </p:nvSpPr>
          <p:spPr>
            <a:xfrm>
              <a:off x="11649815" y="1922909"/>
              <a:ext cx="12646" cy="27820"/>
            </a:xfrm>
            <a:custGeom>
              <a:rect b="b" l="l" r="r" t="t"/>
              <a:pathLst>
                <a:path extrusionOk="0" h="27820" w="12646">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399" name="Google Shape;2399;p32"/>
            <p:cNvSpPr/>
            <p:nvPr/>
          </p:nvSpPr>
          <p:spPr>
            <a:xfrm>
              <a:off x="11599229" y="1527103"/>
              <a:ext cx="59439" cy="399599"/>
            </a:xfrm>
            <a:custGeom>
              <a:rect b="b" l="l" r="r" t="t"/>
              <a:pathLst>
                <a:path extrusionOk="0" h="399599" w="5943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00" name="Google Shape;2400;p32"/>
            <p:cNvSpPr/>
            <p:nvPr/>
          </p:nvSpPr>
          <p:spPr>
            <a:xfrm>
              <a:off x="11256505" y="5490655"/>
              <a:ext cx="36675" cy="26121"/>
            </a:xfrm>
            <a:custGeom>
              <a:rect b="b" l="l" r="r" t="t"/>
              <a:pathLst>
                <a:path extrusionOk="0" h="26121" w="36675">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01" name="Google Shape;2401;p32"/>
            <p:cNvSpPr/>
            <p:nvPr/>
          </p:nvSpPr>
          <p:spPr>
            <a:xfrm>
              <a:off x="10603940" y="5507925"/>
              <a:ext cx="658380" cy="365022"/>
            </a:xfrm>
            <a:custGeom>
              <a:rect b="b" l="l" r="r" t="t"/>
              <a:pathLst>
                <a:path extrusionOk="0" h="365022" w="658380">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02" name="Google Shape;2402;p32"/>
            <p:cNvSpPr/>
            <p:nvPr/>
          </p:nvSpPr>
          <p:spPr>
            <a:xfrm>
              <a:off x="9761675" y="4924965"/>
              <a:ext cx="16440" cy="40465"/>
            </a:xfrm>
            <a:custGeom>
              <a:rect b="b" l="l" r="r" t="t"/>
              <a:pathLst>
                <a:path extrusionOk="0" h="40465" w="16440">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03" name="Google Shape;2403;p32"/>
            <p:cNvSpPr/>
            <p:nvPr/>
          </p:nvSpPr>
          <p:spPr>
            <a:xfrm>
              <a:off x="9770528" y="4959108"/>
              <a:ext cx="56909" cy="228884"/>
            </a:xfrm>
            <a:custGeom>
              <a:rect b="b" l="l" r="r" t="t"/>
              <a:pathLst>
                <a:path extrusionOk="0" h="228884" w="56909">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04" name="Google Shape;2404;p32"/>
            <p:cNvSpPr/>
            <p:nvPr/>
          </p:nvSpPr>
          <p:spPr>
            <a:xfrm>
              <a:off x="10348478" y="4954818"/>
              <a:ext cx="157648" cy="85221"/>
            </a:xfrm>
            <a:custGeom>
              <a:rect b="b" l="l" r="r" t="t"/>
              <a:pathLst>
                <a:path extrusionOk="0" h="85221" w="157648">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05" name="Google Shape;2405;p32"/>
            <p:cNvSpPr/>
            <p:nvPr/>
          </p:nvSpPr>
          <p:spPr>
            <a:xfrm>
              <a:off x="10206340" y="5030691"/>
              <a:ext cx="148935" cy="79394"/>
            </a:xfrm>
            <a:custGeom>
              <a:rect b="b" l="l" r="r" t="t"/>
              <a:pathLst>
                <a:path extrusionOk="0" h="79394" w="148935">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06" name="Google Shape;2406;p32"/>
            <p:cNvSpPr/>
            <p:nvPr/>
          </p:nvSpPr>
          <p:spPr>
            <a:xfrm>
              <a:off x="9843878" y="5244401"/>
              <a:ext cx="87757" cy="49813"/>
            </a:xfrm>
            <a:custGeom>
              <a:rect b="b" l="l" r="r" t="t"/>
              <a:pathLst>
                <a:path extrusionOk="0" h="49813" w="87757">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07" name="Google Shape;2407;p32"/>
            <p:cNvSpPr/>
            <p:nvPr/>
          </p:nvSpPr>
          <p:spPr>
            <a:xfrm>
              <a:off x="9743970" y="5284867"/>
              <a:ext cx="107992" cy="59614"/>
            </a:xfrm>
            <a:custGeom>
              <a:rect b="b" l="l" r="r" t="t"/>
              <a:pathLst>
                <a:path extrusionOk="0" h="59614" w="107992">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08" name="Google Shape;2408;p32"/>
            <p:cNvSpPr/>
            <p:nvPr/>
          </p:nvSpPr>
          <p:spPr>
            <a:xfrm>
              <a:off x="11514496" y="1973491"/>
              <a:ext cx="31616" cy="174508"/>
            </a:xfrm>
            <a:custGeom>
              <a:rect b="b" l="l" r="r" t="t"/>
              <a:pathLst>
                <a:path extrusionOk="0" h="174508" w="31616">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09" name="Google Shape;2409;p32"/>
            <p:cNvSpPr/>
            <p:nvPr/>
          </p:nvSpPr>
          <p:spPr>
            <a:xfrm>
              <a:off x="11274211" y="241049"/>
              <a:ext cx="247873" cy="1737500"/>
            </a:xfrm>
            <a:custGeom>
              <a:rect b="b" l="l" r="r" t="t"/>
              <a:pathLst>
                <a:path extrusionOk="0" h="1737500" w="247873">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10" name="Google Shape;2410;p32"/>
            <p:cNvSpPr/>
            <p:nvPr/>
          </p:nvSpPr>
          <p:spPr>
            <a:xfrm>
              <a:off x="11614404" y="4942668"/>
              <a:ext cx="58174" cy="349017"/>
            </a:xfrm>
            <a:custGeom>
              <a:rect b="b" l="l" r="r" t="t"/>
              <a:pathLst>
                <a:path extrusionOk="0" h="349017" w="58174">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11" name="Google Shape;2411;p32"/>
            <p:cNvSpPr/>
            <p:nvPr/>
          </p:nvSpPr>
          <p:spPr>
            <a:xfrm>
              <a:off x="11613140" y="4937610"/>
              <a:ext cx="10117" cy="11380"/>
            </a:xfrm>
            <a:custGeom>
              <a:rect b="b" l="l" r="r" t="t"/>
              <a:pathLst>
                <a:path extrusionOk="0" h="11380" w="10117">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12" name="Google Shape;2412;p32"/>
            <p:cNvSpPr/>
            <p:nvPr/>
          </p:nvSpPr>
          <p:spPr>
            <a:xfrm>
              <a:off x="11610611" y="4917377"/>
              <a:ext cx="12646" cy="25291"/>
            </a:xfrm>
            <a:custGeom>
              <a:rect b="b" l="l" r="r" t="t"/>
              <a:pathLst>
                <a:path extrusionOk="0" h="25291" w="12646">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13" name="Google Shape;2413;p32"/>
            <p:cNvSpPr/>
            <p:nvPr/>
          </p:nvSpPr>
          <p:spPr>
            <a:xfrm>
              <a:off x="11734547" y="3083771"/>
              <a:ext cx="437573" cy="187154"/>
            </a:xfrm>
            <a:custGeom>
              <a:rect b="b" l="l" r="r" t="t"/>
              <a:pathLst>
                <a:path extrusionOk="0" h="187154" w="437573">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14" name="Google Shape;2414;p32"/>
            <p:cNvSpPr/>
            <p:nvPr/>
          </p:nvSpPr>
          <p:spPr>
            <a:xfrm>
              <a:off x="12165301" y="3261577"/>
              <a:ext cx="52347" cy="29580"/>
            </a:xfrm>
            <a:custGeom>
              <a:rect b="b" l="l" r="r" t="t"/>
              <a:pathLst>
                <a:path extrusionOk="0" h="29580" w="52347">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15" name="Google Shape;2415;p32"/>
            <p:cNvSpPr/>
            <p:nvPr/>
          </p:nvSpPr>
          <p:spPr>
            <a:xfrm>
              <a:off x="11604287" y="4875647"/>
              <a:ext cx="15175" cy="46788"/>
            </a:xfrm>
            <a:custGeom>
              <a:rect b="b" l="l" r="r" t="t"/>
              <a:pathLst>
                <a:path extrusionOk="0" h="46788" w="15175">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16" name="Google Shape;2416;p32"/>
            <p:cNvSpPr/>
            <p:nvPr/>
          </p:nvSpPr>
          <p:spPr>
            <a:xfrm>
              <a:off x="11554965" y="4549391"/>
              <a:ext cx="56909" cy="332578"/>
            </a:xfrm>
            <a:custGeom>
              <a:rect b="b" l="l" r="r" t="t"/>
              <a:pathLst>
                <a:path extrusionOk="0" h="332578" w="56909">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17" name="Google Shape;2417;p32"/>
            <p:cNvSpPr/>
            <p:nvPr/>
          </p:nvSpPr>
          <p:spPr>
            <a:xfrm>
              <a:off x="11492997" y="4137146"/>
              <a:ext cx="71157" cy="416375"/>
            </a:xfrm>
            <a:custGeom>
              <a:rect b="b" l="l" r="r" t="t"/>
              <a:pathLst>
                <a:path extrusionOk="0" h="416375" w="71157">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18" name="Google Shape;2418;p32"/>
            <p:cNvSpPr/>
            <p:nvPr/>
          </p:nvSpPr>
          <p:spPr>
            <a:xfrm>
              <a:off x="11409529" y="3566832"/>
              <a:ext cx="93585" cy="576637"/>
            </a:xfrm>
            <a:custGeom>
              <a:rect b="b" l="l" r="r" t="t"/>
              <a:pathLst>
                <a:path extrusionOk="0" h="576637" w="93585">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19" name="Google Shape;2419;p32"/>
            <p:cNvSpPr/>
            <p:nvPr/>
          </p:nvSpPr>
          <p:spPr>
            <a:xfrm>
              <a:off x="9219135" y="2322508"/>
              <a:ext cx="396335" cy="153507"/>
            </a:xfrm>
            <a:custGeom>
              <a:rect b="b" l="l" r="r" t="t"/>
              <a:pathLst>
                <a:path extrusionOk="0" h="153507" w="396335">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20" name="Google Shape;2420;p32"/>
            <p:cNvSpPr/>
            <p:nvPr/>
          </p:nvSpPr>
          <p:spPr>
            <a:xfrm>
              <a:off x="11672083" y="3083771"/>
              <a:ext cx="66258" cy="34639"/>
            </a:xfrm>
            <a:custGeom>
              <a:rect b="b" l="l" r="r" t="t"/>
              <a:pathLst>
                <a:path extrusionOk="0" h="34639" w="66258">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grpSp>
      <p:sp>
        <p:nvSpPr>
          <p:cNvPr id="2421" name="Google Shape;2421;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22" name="Google Shape;2422;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3" name="Google Shape;2423;p3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4" name="Google Shape;242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425" name="Google Shape;2425;p32"/>
          <p:cNvSpPr txBox="1"/>
          <p:nvPr>
            <p:ph idx="1" type="body"/>
          </p:nvPr>
        </p:nvSpPr>
        <p:spPr>
          <a:xfrm>
            <a:off x="841248" y="2101501"/>
            <a:ext cx="3657600" cy="118872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6" name="Google Shape;2426;p32"/>
          <p:cNvSpPr txBox="1"/>
          <p:nvPr>
            <p:ph idx="2" type="body"/>
          </p:nvPr>
        </p:nvSpPr>
        <p:spPr>
          <a:xfrm>
            <a:off x="841248" y="1692431"/>
            <a:ext cx="365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7" name="Google Shape;2427;p32"/>
          <p:cNvSpPr txBox="1"/>
          <p:nvPr>
            <p:ph idx="3" type="body"/>
          </p:nvPr>
        </p:nvSpPr>
        <p:spPr>
          <a:xfrm>
            <a:off x="849264" y="3827739"/>
            <a:ext cx="3657600" cy="118872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8" name="Google Shape;2428;p32"/>
          <p:cNvSpPr txBox="1"/>
          <p:nvPr>
            <p:ph idx="4" type="body"/>
          </p:nvPr>
        </p:nvSpPr>
        <p:spPr>
          <a:xfrm>
            <a:off x="849264" y="3418669"/>
            <a:ext cx="365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9" name="Google Shape;2429;p32"/>
          <p:cNvSpPr txBox="1"/>
          <p:nvPr>
            <p:ph idx="5" type="body"/>
          </p:nvPr>
        </p:nvSpPr>
        <p:spPr>
          <a:xfrm>
            <a:off x="4940020" y="2097489"/>
            <a:ext cx="3657600" cy="118872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0" name="Google Shape;2430;p32"/>
          <p:cNvSpPr txBox="1"/>
          <p:nvPr>
            <p:ph idx="6" type="body"/>
          </p:nvPr>
        </p:nvSpPr>
        <p:spPr>
          <a:xfrm>
            <a:off x="4940020" y="1688419"/>
            <a:ext cx="365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1" name="Google Shape;2431;p32"/>
          <p:cNvSpPr txBox="1"/>
          <p:nvPr>
            <p:ph idx="7" type="body"/>
          </p:nvPr>
        </p:nvSpPr>
        <p:spPr>
          <a:xfrm>
            <a:off x="4948036" y="3823727"/>
            <a:ext cx="3657600" cy="118872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2" name="Google Shape;2432;p32"/>
          <p:cNvSpPr txBox="1"/>
          <p:nvPr>
            <p:ph idx="8" type="body"/>
          </p:nvPr>
        </p:nvSpPr>
        <p:spPr>
          <a:xfrm>
            <a:off x="4948036" y="3414657"/>
            <a:ext cx="365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3" name="Google Shape;2433;p32"/>
          <p:cNvSpPr txBox="1"/>
          <p:nvPr>
            <p:ph idx="9" type="body"/>
          </p:nvPr>
        </p:nvSpPr>
        <p:spPr>
          <a:xfrm>
            <a:off x="869312" y="5532210"/>
            <a:ext cx="3657600" cy="82296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4" name="Google Shape;2434;p32"/>
          <p:cNvSpPr txBox="1"/>
          <p:nvPr>
            <p:ph idx="13" type="body"/>
          </p:nvPr>
        </p:nvSpPr>
        <p:spPr>
          <a:xfrm>
            <a:off x="869312" y="5123140"/>
            <a:ext cx="365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mparison" type="twoTxTwoObj">
  <p:cSld name="TWO_OBJECTS_WITH_TEXT">
    <p:spTree>
      <p:nvGrpSpPr>
        <p:cNvPr id="2435" name="Shape 2435"/>
        <p:cNvGrpSpPr/>
        <p:nvPr/>
      </p:nvGrpSpPr>
      <p:grpSpPr>
        <a:xfrm>
          <a:off x="0" y="0"/>
          <a:ext cx="0" cy="0"/>
          <a:chOff x="0" y="0"/>
          <a:chExt cx="0" cy="0"/>
        </a:xfrm>
      </p:grpSpPr>
      <p:sp>
        <p:nvSpPr>
          <p:cNvPr id="2436" name="Google Shape;2436;p33"/>
          <p:cNvSpPr/>
          <p:nvPr/>
        </p:nvSpPr>
        <p:spPr>
          <a:xfrm flipH="1">
            <a:off x="-5208" y="5943600"/>
            <a:ext cx="12213592" cy="938212"/>
          </a:xfrm>
          <a:custGeom>
            <a:rect b="b" l="l" r="r" t="t"/>
            <a:pathLst>
              <a:path extrusionOk="0" h="938212" w="12244968">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cxnSp>
        <p:nvCxnSpPr>
          <p:cNvPr id="2437" name="Google Shape;2437;p33"/>
          <p:cNvCxnSpPr/>
          <p:nvPr/>
        </p:nvCxnSpPr>
        <p:spPr>
          <a:xfrm>
            <a:off x="-5208" y="5943600"/>
            <a:ext cx="12213592" cy="421321"/>
          </a:xfrm>
          <a:prstGeom prst="straightConnector1">
            <a:avLst/>
          </a:prstGeom>
          <a:noFill/>
          <a:ln cap="flat" cmpd="sng" w="22225">
            <a:solidFill>
              <a:schemeClr val="dk1"/>
            </a:solidFill>
            <a:prstDash val="solid"/>
            <a:miter lim="800000"/>
            <a:headEnd len="sm" w="sm" type="none"/>
            <a:tailEnd len="sm" w="sm" type="none"/>
          </a:ln>
        </p:spPr>
      </p:cxnSp>
      <p:sp>
        <p:nvSpPr>
          <p:cNvPr id="2438" name="Google Shape;2438;p3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39" name="Google Shape;2439;p33"/>
          <p:cNvSpPr txBox="1"/>
          <p:nvPr>
            <p:ph idx="1" type="body"/>
          </p:nvPr>
        </p:nvSpPr>
        <p:spPr>
          <a:xfrm>
            <a:off x="839789" y="1681163"/>
            <a:ext cx="4114800" cy="82391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rgbClr val="7F7F7F"/>
              </a:buClr>
              <a:buSzPts val="1800"/>
              <a:buNone/>
              <a:defRPr b="0" sz="1800">
                <a:solidFill>
                  <a:srgbClr val="7F7F7F"/>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40" name="Google Shape;2440;p33"/>
          <p:cNvSpPr txBox="1"/>
          <p:nvPr>
            <p:ph idx="2" type="body"/>
          </p:nvPr>
        </p:nvSpPr>
        <p:spPr>
          <a:xfrm>
            <a:off x="839788" y="2505075"/>
            <a:ext cx="4114800" cy="3081971"/>
          </a:xfrm>
          <a:prstGeom prst="rect">
            <a:avLst/>
          </a:prstGeom>
          <a:noFill/>
          <a:ln>
            <a:noFill/>
          </a:ln>
        </p:spPr>
        <p:txBody>
          <a:bodyPr anchorCtr="0" anchor="t" bIns="45700" lIns="91425" spcFirstLastPara="1" rIns="91425" wrap="square" tIns="45700">
            <a:normAutofit/>
          </a:bodyPr>
          <a:lstStyle>
            <a:lvl1pPr indent="-317500" lvl="0" marL="457200" algn="l">
              <a:lnSpc>
                <a:spcPct val="171428"/>
              </a:lnSpc>
              <a:spcBef>
                <a:spcPts val="1000"/>
              </a:spcBef>
              <a:spcAft>
                <a:spcPts val="0"/>
              </a:spcAft>
              <a:buClr>
                <a:schemeClr val="dk1"/>
              </a:buClr>
              <a:buSzPts val="1400"/>
              <a:buFont typeface="Arial"/>
              <a:buChar char="•"/>
              <a:defRPr sz="1400"/>
            </a:lvl1pPr>
            <a:lvl2pPr indent="-317500" lvl="1" marL="914400" algn="l">
              <a:lnSpc>
                <a:spcPct val="171428"/>
              </a:lnSpc>
              <a:spcBef>
                <a:spcPts val="1000"/>
              </a:spcBef>
              <a:spcAft>
                <a:spcPts val="0"/>
              </a:spcAft>
              <a:buClr>
                <a:schemeClr val="dk1"/>
              </a:buClr>
              <a:buSzPts val="1400"/>
              <a:buFont typeface="Arial"/>
              <a:buChar char="•"/>
              <a:defRPr sz="1400"/>
            </a:lvl2pPr>
            <a:lvl3pPr indent="-317500" lvl="2" marL="1371600" algn="l">
              <a:lnSpc>
                <a:spcPct val="171428"/>
              </a:lnSpc>
              <a:spcBef>
                <a:spcPts val="1000"/>
              </a:spcBef>
              <a:spcAft>
                <a:spcPts val="0"/>
              </a:spcAft>
              <a:buClr>
                <a:schemeClr val="dk1"/>
              </a:buClr>
              <a:buSzPts val="1400"/>
              <a:buFont typeface="Arial"/>
              <a:buChar char="•"/>
              <a:defRPr sz="1400"/>
            </a:lvl3pPr>
            <a:lvl4pPr indent="-317500" lvl="3" marL="1828800" algn="l">
              <a:lnSpc>
                <a:spcPct val="171428"/>
              </a:lnSpc>
              <a:spcBef>
                <a:spcPts val="1000"/>
              </a:spcBef>
              <a:spcAft>
                <a:spcPts val="0"/>
              </a:spcAft>
              <a:buClr>
                <a:schemeClr val="dk1"/>
              </a:buClr>
              <a:buSzPts val="1400"/>
              <a:buFont typeface="Arial"/>
              <a:buChar char="•"/>
              <a:defRPr sz="1400"/>
            </a:lvl4pPr>
            <a:lvl5pPr indent="-317500" lvl="4" marL="2286000" algn="l">
              <a:lnSpc>
                <a:spcPct val="171428"/>
              </a:lnSpc>
              <a:spcBef>
                <a:spcPts val="1000"/>
              </a:spcBef>
              <a:spcAft>
                <a:spcPts val="0"/>
              </a:spcAft>
              <a:buClr>
                <a:schemeClr val="dk1"/>
              </a:buClr>
              <a:buSzPts val="1400"/>
              <a:buFont typeface="Arial"/>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1" name="Google Shape;2441;p33"/>
          <p:cNvSpPr txBox="1"/>
          <p:nvPr>
            <p:ph idx="3" type="body"/>
          </p:nvPr>
        </p:nvSpPr>
        <p:spPr>
          <a:xfrm>
            <a:off x="6172200" y="1681163"/>
            <a:ext cx="4114800" cy="82391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rgbClr val="7F7F7F"/>
              </a:buClr>
              <a:buSzPts val="1800"/>
              <a:buNone/>
              <a:defRPr b="0" sz="1800">
                <a:solidFill>
                  <a:srgbClr val="7F7F7F"/>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42" name="Google Shape;2442;p33"/>
          <p:cNvSpPr txBox="1"/>
          <p:nvPr>
            <p:ph idx="4" type="body"/>
          </p:nvPr>
        </p:nvSpPr>
        <p:spPr>
          <a:xfrm>
            <a:off x="6172200" y="2505075"/>
            <a:ext cx="4114800" cy="3081971"/>
          </a:xfrm>
          <a:prstGeom prst="rect">
            <a:avLst/>
          </a:prstGeom>
          <a:noFill/>
          <a:ln>
            <a:noFill/>
          </a:ln>
        </p:spPr>
        <p:txBody>
          <a:bodyPr anchorCtr="0" anchor="t" bIns="45700" lIns="91425" spcFirstLastPara="1" rIns="91425" wrap="square" tIns="45700">
            <a:normAutofit/>
          </a:bodyPr>
          <a:lstStyle>
            <a:lvl1pPr indent="-317500" lvl="0" marL="457200" algn="l">
              <a:lnSpc>
                <a:spcPct val="171428"/>
              </a:lnSpc>
              <a:spcBef>
                <a:spcPts val="1000"/>
              </a:spcBef>
              <a:spcAft>
                <a:spcPts val="0"/>
              </a:spcAft>
              <a:buClr>
                <a:schemeClr val="dk1"/>
              </a:buClr>
              <a:buSzPts val="1400"/>
              <a:buFont typeface="Arial"/>
              <a:buChar char="•"/>
              <a:defRPr sz="1400"/>
            </a:lvl1pPr>
            <a:lvl2pPr indent="-317500" lvl="1" marL="914400" algn="l">
              <a:lnSpc>
                <a:spcPct val="171428"/>
              </a:lnSpc>
              <a:spcBef>
                <a:spcPts val="1000"/>
              </a:spcBef>
              <a:spcAft>
                <a:spcPts val="0"/>
              </a:spcAft>
              <a:buClr>
                <a:schemeClr val="dk1"/>
              </a:buClr>
              <a:buSzPts val="1400"/>
              <a:buFont typeface="Arial"/>
              <a:buChar char="•"/>
              <a:defRPr sz="1400"/>
            </a:lvl2pPr>
            <a:lvl3pPr indent="-317500" lvl="2" marL="1371600" algn="l">
              <a:lnSpc>
                <a:spcPct val="171428"/>
              </a:lnSpc>
              <a:spcBef>
                <a:spcPts val="1000"/>
              </a:spcBef>
              <a:spcAft>
                <a:spcPts val="0"/>
              </a:spcAft>
              <a:buClr>
                <a:schemeClr val="dk1"/>
              </a:buClr>
              <a:buSzPts val="1400"/>
              <a:buFont typeface="Arial"/>
              <a:buChar char="•"/>
              <a:defRPr sz="1400"/>
            </a:lvl3pPr>
            <a:lvl4pPr indent="-317500" lvl="3" marL="1828800" algn="l">
              <a:lnSpc>
                <a:spcPct val="171428"/>
              </a:lnSpc>
              <a:spcBef>
                <a:spcPts val="1000"/>
              </a:spcBef>
              <a:spcAft>
                <a:spcPts val="0"/>
              </a:spcAft>
              <a:buClr>
                <a:schemeClr val="dk1"/>
              </a:buClr>
              <a:buSzPts val="1400"/>
              <a:buFont typeface="Arial"/>
              <a:buChar char="•"/>
              <a:defRPr sz="1400"/>
            </a:lvl4pPr>
            <a:lvl5pPr indent="-317500" lvl="4" marL="2286000" algn="l">
              <a:lnSpc>
                <a:spcPct val="171428"/>
              </a:lnSpc>
              <a:spcBef>
                <a:spcPts val="1000"/>
              </a:spcBef>
              <a:spcAft>
                <a:spcPts val="0"/>
              </a:spcAft>
              <a:buClr>
                <a:schemeClr val="dk1"/>
              </a:buClr>
              <a:buSzPts val="1400"/>
              <a:buFont typeface="Arial"/>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3" name="Google Shape;2443;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44" name="Google Shape;2444;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45" name="Google Shape;2445;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olution">
  <p:cSld name="4_Solution">
    <p:spTree>
      <p:nvGrpSpPr>
        <p:cNvPr id="2446" name="Shape 2446"/>
        <p:cNvGrpSpPr/>
        <p:nvPr/>
      </p:nvGrpSpPr>
      <p:grpSpPr>
        <a:xfrm>
          <a:off x="0" y="0"/>
          <a:ext cx="0" cy="0"/>
          <a:chOff x="0" y="0"/>
          <a:chExt cx="0" cy="0"/>
        </a:xfrm>
      </p:grpSpPr>
      <p:grpSp>
        <p:nvGrpSpPr>
          <p:cNvPr id="2447" name="Google Shape;2447;p34"/>
          <p:cNvGrpSpPr/>
          <p:nvPr/>
        </p:nvGrpSpPr>
        <p:grpSpPr>
          <a:xfrm>
            <a:off x="-1156" y="0"/>
            <a:ext cx="5934203" cy="6935960"/>
            <a:chOff x="-1156" y="0"/>
            <a:chExt cx="5934203" cy="6935960"/>
          </a:xfrm>
        </p:grpSpPr>
        <p:sp>
          <p:nvSpPr>
            <p:cNvPr id="2448" name="Google Shape;2448;p34"/>
            <p:cNvSpPr/>
            <p:nvPr/>
          </p:nvSpPr>
          <p:spPr>
            <a:xfrm>
              <a:off x="4625752" y="6105443"/>
              <a:ext cx="1280449" cy="830517"/>
            </a:xfrm>
            <a:custGeom>
              <a:rect b="b" l="l" r="r" t="t"/>
              <a:pathLst>
                <a:path extrusionOk="0" h="830517" w="1280449">
                  <a:moveTo>
                    <a:pt x="0" y="82718"/>
                  </a:moveTo>
                  <a:lnTo>
                    <a:pt x="1126061" y="830517"/>
                  </a:lnTo>
                  <a:lnTo>
                    <a:pt x="1280450" y="830517"/>
                  </a:lnTo>
                  <a:lnTo>
                    <a:pt x="21450" y="0"/>
                  </a:lnTo>
                  <a:lnTo>
                    <a:pt x="0" y="82718"/>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49" name="Google Shape;2449;p34"/>
            <p:cNvSpPr/>
            <p:nvPr/>
          </p:nvSpPr>
          <p:spPr>
            <a:xfrm>
              <a:off x="-1" y="6580941"/>
              <a:ext cx="14642" cy="98901"/>
            </a:xfrm>
            <a:custGeom>
              <a:rect b="b" l="l" r="r" t="t"/>
              <a:pathLst>
                <a:path extrusionOk="0" h="98901" w="14642">
                  <a:moveTo>
                    <a:pt x="0" y="5523"/>
                  </a:moveTo>
                  <a:lnTo>
                    <a:pt x="0" y="98902"/>
                  </a:lnTo>
                  <a:lnTo>
                    <a:pt x="14643" y="0"/>
                  </a:lnTo>
                  <a:lnTo>
                    <a:pt x="0" y="5523"/>
                  </a:lnTo>
                  <a:close/>
                </a:path>
              </a:pathLst>
            </a:custGeom>
            <a:solidFill>
              <a:srgbClr val="F265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50" name="Google Shape;2450;p34"/>
            <p:cNvSpPr/>
            <p:nvPr/>
          </p:nvSpPr>
          <p:spPr>
            <a:xfrm>
              <a:off x="-1" y="6556409"/>
              <a:ext cx="18367" cy="14770"/>
            </a:xfrm>
            <a:custGeom>
              <a:rect b="b" l="l" r="r" t="t"/>
              <a:pathLst>
                <a:path extrusionOk="0" h="14770" w="18367">
                  <a:moveTo>
                    <a:pt x="18367" y="0"/>
                  </a:moveTo>
                  <a:lnTo>
                    <a:pt x="0" y="6936"/>
                  </a:lnTo>
                  <a:lnTo>
                    <a:pt x="0" y="14771"/>
                  </a:lnTo>
                  <a:lnTo>
                    <a:pt x="17083" y="8349"/>
                  </a:lnTo>
                  <a:lnTo>
                    <a:pt x="18367" y="0"/>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51" name="Google Shape;2451;p34"/>
            <p:cNvSpPr/>
            <p:nvPr/>
          </p:nvSpPr>
          <p:spPr>
            <a:xfrm>
              <a:off x="-1" y="6532903"/>
              <a:ext cx="12587" cy="15156"/>
            </a:xfrm>
            <a:custGeom>
              <a:rect b="b" l="l" r="r" t="t"/>
              <a:pathLst>
                <a:path extrusionOk="0" h="15156" w="12587">
                  <a:moveTo>
                    <a:pt x="0" y="0"/>
                  </a:moveTo>
                  <a:lnTo>
                    <a:pt x="0" y="15156"/>
                  </a:lnTo>
                  <a:lnTo>
                    <a:pt x="12587" y="10404"/>
                  </a:lnTo>
                  <a:lnTo>
                    <a:pt x="0" y="0"/>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52" name="Google Shape;2452;p34"/>
            <p:cNvSpPr/>
            <p:nvPr/>
          </p:nvSpPr>
          <p:spPr>
            <a:xfrm>
              <a:off x="-1" y="5964797"/>
              <a:ext cx="314428" cy="971162"/>
            </a:xfrm>
            <a:custGeom>
              <a:rect b="b" l="l" r="r" t="t"/>
              <a:pathLst>
                <a:path extrusionOk="0" h="971162" w="314428">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53" name="Google Shape;2453;p34"/>
            <p:cNvSpPr/>
            <p:nvPr/>
          </p:nvSpPr>
          <p:spPr>
            <a:xfrm>
              <a:off x="263564" y="6088103"/>
              <a:ext cx="420908" cy="547170"/>
            </a:xfrm>
            <a:custGeom>
              <a:rect b="b" l="l" r="r" t="t"/>
              <a:pathLst>
                <a:path extrusionOk="0" h="547170" w="420908">
                  <a:moveTo>
                    <a:pt x="420908" y="0"/>
                  </a:moveTo>
                  <a:lnTo>
                    <a:pt x="64350" y="131013"/>
                  </a:lnTo>
                  <a:lnTo>
                    <a:pt x="0" y="547171"/>
                  </a:lnTo>
                  <a:lnTo>
                    <a:pt x="353733" y="412433"/>
                  </a:lnTo>
                  <a:lnTo>
                    <a:pt x="420908" y="0"/>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54" name="Google Shape;2454;p34"/>
            <p:cNvSpPr/>
            <p:nvPr/>
          </p:nvSpPr>
          <p:spPr>
            <a:xfrm>
              <a:off x="160553" y="6682669"/>
              <a:ext cx="344227" cy="253290"/>
            </a:xfrm>
            <a:custGeom>
              <a:rect b="b" l="l" r="r" t="t"/>
              <a:pathLst>
                <a:path extrusionOk="0" h="253290" w="344227">
                  <a:moveTo>
                    <a:pt x="0" y="253291"/>
                  </a:moveTo>
                  <a:lnTo>
                    <a:pt x="344228" y="253291"/>
                  </a:lnTo>
                  <a:lnTo>
                    <a:pt x="38790" y="0"/>
                  </a:lnTo>
                  <a:lnTo>
                    <a:pt x="0" y="25329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55" name="Google Shape;2455;p34"/>
            <p:cNvSpPr/>
            <p:nvPr/>
          </p:nvSpPr>
          <p:spPr>
            <a:xfrm>
              <a:off x="208719" y="6516848"/>
              <a:ext cx="405880" cy="419111"/>
            </a:xfrm>
            <a:custGeom>
              <a:rect b="b" l="l" r="r" t="t"/>
              <a:pathLst>
                <a:path extrusionOk="0" h="419111" w="405880">
                  <a:moveTo>
                    <a:pt x="48295" y="136150"/>
                  </a:moveTo>
                  <a:lnTo>
                    <a:pt x="0" y="154518"/>
                  </a:lnTo>
                  <a:lnTo>
                    <a:pt x="319053" y="419112"/>
                  </a:lnTo>
                  <a:lnTo>
                    <a:pt x="337549" y="419112"/>
                  </a:lnTo>
                  <a:lnTo>
                    <a:pt x="405881" y="0"/>
                  </a:lnTo>
                  <a:lnTo>
                    <a:pt x="48295" y="136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56" name="Google Shape;2456;p34"/>
            <p:cNvSpPr/>
            <p:nvPr/>
          </p:nvSpPr>
          <p:spPr>
            <a:xfrm>
              <a:off x="-1" y="5051562"/>
              <a:ext cx="853376" cy="1154066"/>
            </a:xfrm>
            <a:custGeom>
              <a:rect b="b" l="l" r="r" t="t"/>
              <a:pathLst>
                <a:path extrusionOk="0" h="1154066" w="85337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57" name="Google Shape;2457;p34"/>
            <p:cNvSpPr/>
            <p:nvPr/>
          </p:nvSpPr>
          <p:spPr>
            <a:xfrm>
              <a:off x="560139" y="4504520"/>
              <a:ext cx="813559" cy="2431439"/>
            </a:xfrm>
            <a:custGeom>
              <a:rect b="b" l="l" r="r" t="t"/>
              <a:pathLst>
                <a:path extrusionOk="0" h="2431439" w="81355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58" name="Google Shape;2458;p34"/>
            <p:cNvSpPr/>
            <p:nvPr/>
          </p:nvSpPr>
          <p:spPr>
            <a:xfrm>
              <a:off x="1014957" y="4303506"/>
              <a:ext cx="1857160" cy="2632453"/>
            </a:xfrm>
            <a:custGeom>
              <a:rect b="b" l="l" r="r" t="t"/>
              <a:pathLst>
                <a:path extrusionOk="0" h="2632453" w="1857160">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59" name="Google Shape;2459;p34"/>
            <p:cNvSpPr/>
            <p:nvPr/>
          </p:nvSpPr>
          <p:spPr>
            <a:xfrm>
              <a:off x="2892154" y="4697828"/>
              <a:ext cx="2104028" cy="2238131"/>
            </a:xfrm>
            <a:custGeom>
              <a:rect b="b" l="l" r="r" t="t"/>
              <a:pathLst>
                <a:path extrusionOk="0" h="2238131" w="2104028">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60" name="Google Shape;2460;p34"/>
            <p:cNvSpPr/>
            <p:nvPr/>
          </p:nvSpPr>
          <p:spPr>
            <a:xfrm>
              <a:off x="2487173" y="5027671"/>
              <a:ext cx="739062" cy="1548131"/>
            </a:xfrm>
            <a:custGeom>
              <a:rect b="b" l="l" r="r" t="t"/>
              <a:pathLst>
                <a:path extrusionOk="0" h="1548131" w="739062">
                  <a:moveTo>
                    <a:pt x="0" y="1205701"/>
                  </a:moveTo>
                  <a:lnTo>
                    <a:pt x="74240" y="1259776"/>
                  </a:lnTo>
                  <a:lnTo>
                    <a:pt x="470359" y="1548132"/>
                  </a:lnTo>
                  <a:lnTo>
                    <a:pt x="739062" y="327146"/>
                  </a:lnTo>
                  <a:lnTo>
                    <a:pt x="249051" y="0"/>
                  </a:lnTo>
                  <a:lnTo>
                    <a:pt x="0" y="1205701"/>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61" name="Google Shape;2461;p34"/>
            <p:cNvSpPr/>
            <p:nvPr/>
          </p:nvSpPr>
          <p:spPr>
            <a:xfrm>
              <a:off x="2430144" y="6305943"/>
              <a:ext cx="523919" cy="630016"/>
            </a:xfrm>
            <a:custGeom>
              <a:rect b="b" l="l" r="r" t="t"/>
              <a:pathLst>
                <a:path extrusionOk="0" h="630016" w="523919">
                  <a:moveTo>
                    <a:pt x="131526" y="0"/>
                  </a:moveTo>
                  <a:lnTo>
                    <a:pt x="0" y="630016"/>
                  </a:lnTo>
                  <a:lnTo>
                    <a:pt x="448138" y="630016"/>
                  </a:lnTo>
                  <a:lnTo>
                    <a:pt x="523920" y="285659"/>
                  </a:lnTo>
                  <a:lnTo>
                    <a:pt x="131526" y="0"/>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62" name="Google Shape;2462;p34"/>
            <p:cNvSpPr/>
            <p:nvPr/>
          </p:nvSpPr>
          <p:spPr>
            <a:xfrm>
              <a:off x="2739435" y="3771107"/>
              <a:ext cx="2249939" cy="1572150"/>
            </a:xfrm>
            <a:custGeom>
              <a:rect b="b" l="l" r="r" t="t"/>
              <a:pathLst>
                <a:path extrusionOk="0" h="1572150" w="2249939">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63" name="Google Shape;2463;p34"/>
            <p:cNvSpPr/>
            <p:nvPr/>
          </p:nvSpPr>
          <p:spPr>
            <a:xfrm>
              <a:off x="2468934" y="6249171"/>
              <a:ext cx="73597" cy="72057"/>
            </a:xfrm>
            <a:custGeom>
              <a:rect b="b" l="l" r="r" t="t"/>
              <a:pathLst>
                <a:path extrusionOk="0" h="72057" w="73597">
                  <a:moveTo>
                    <a:pt x="0" y="72057"/>
                  </a:moveTo>
                  <a:lnTo>
                    <a:pt x="73598" y="42772"/>
                  </a:lnTo>
                  <a:lnTo>
                    <a:pt x="14899" y="0"/>
                  </a:lnTo>
                  <a:lnTo>
                    <a:pt x="0" y="72057"/>
                  </a:lnTo>
                  <a:close/>
                </a:path>
              </a:pathLst>
            </a:custGeom>
            <a:solidFill>
              <a:srgbClr val="F265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64" name="Google Shape;2464;p34"/>
            <p:cNvSpPr/>
            <p:nvPr/>
          </p:nvSpPr>
          <p:spPr>
            <a:xfrm>
              <a:off x="2341903" y="6305044"/>
              <a:ext cx="206151" cy="630915"/>
            </a:xfrm>
            <a:custGeom>
              <a:rect b="b" l="l" r="r" t="t"/>
              <a:pathLst>
                <a:path extrusionOk="0" h="630915" w="206151">
                  <a:moveTo>
                    <a:pt x="123562" y="32882"/>
                  </a:moveTo>
                  <a:lnTo>
                    <a:pt x="0" y="630915"/>
                  </a:lnTo>
                  <a:lnTo>
                    <a:pt x="74497" y="630915"/>
                  </a:lnTo>
                  <a:lnTo>
                    <a:pt x="206151" y="0"/>
                  </a:lnTo>
                  <a:lnTo>
                    <a:pt x="123562" y="3288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65" name="Google Shape;2465;p34"/>
            <p:cNvSpPr/>
            <p:nvPr/>
          </p:nvSpPr>
          <p:spPr>
            <a:xfrm>
              <a:off x="322134" y="0"/>
              <a:ext cx="928130" cy="1903664"/>
            </a:xfrm>
            <a:custGeom>
              <a:rect b="b" l="l" r="r" t="t"/>
              <a:pathLst>
                <a:path extrusionOk="0" h="1903664" w="928130">
                  <a:moveTo>
                    <a:pt x="297988" y="1903664"/>
                  </a:moveTo>
                  <a:lnTo>
                    <a:pt x="647225" y="1823130"/>
                  </a:lnTo>
                  <a:lnTo>
                    <a:pt x="928131" y="0"/>
                  </a:lnTo>
                  <a:lnTo>
                    <a:pt x="240959" y="0"/>
                  </a:lnTo>
                  <a:lnTo>
                    <a:pt x="0" y="1728724"/>
                  </a:lnTo>
                  <a:lnTo>
                    <a:pt x="297988" y="190366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66" name="Google Shape;2466;p34"/>
            <p:cNvSpPr/>
            <p:nvPr/>
          </p:nvSpPr>
          <p:spPr>
            <a:xfrm>
              <a:off x="128442" y="0"/>
              <a:ext cx="420908" cy="1721145"/>
            </a:xfrm>
            <a:custGeom>
              <a:rect b="b" l="l" r="r" t="t"/>
              <a:pathLst>
                <a:path extrusionOk="0" h="1721145" w="420908">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67" name="Google Shape;2467;p34"/>
            <p:cNvSpPr/>
            <p:nvPr/>
          </p:nvSpPr>
          <p:spPr>
            <a:xfrm>
              <a:off x="4432959" y="6203188"/>
              <a:ext cx="1292138" cy="732771"/>
            </a:xfrm>
            <a:custGeom>
              <a:rect b="b" l="l" r="r" t="t"/>
              <a:pathLst>
                <a:path extrusionOk="0" h="732771" w="1292138">
                  <a:moveTo>
                    <a:pt x="0" y="732771"/>
                  </a:moveTo>
                  <a:lnTo>
                    <a:pt x="1292139" y="732771"/>
                  </a:lnTo>
                  <a:lnTo>
                    <a:pt x="188940" y="0"/>
                  </a:lnTo>
                  <a:lnTo>
                    <a:pt x="0" y="732771"/>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68" name="Google Shape;2468;p34"/>
            <p:cNvSpPr/>
            <p:nvPr/>
          </p:nvSpPr>
          <p:spPr>
            <a:xfrm>
              <a:off x="2598918" y="1322970"/>
              <a:ext cx="1548768" cy="3633544"/>
            </a:xfrm>
            <a:custGeom>
              <a:rect b="b" l="l" r="r" t="t"/>
              <a:pathLst>
                <a:path extrusionOk="0" h="3633544" w="1548768">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69" name="Google Shape;2469;p34"/>
            <p:cNvSpPr/>
            <p:nvPr/>
          </p:nvSpPr>
          <p:spPr>
            <a:xfrm>
              <a:off x="2743931" y="4920164"/>
              <a:ext cx="78864" cy="70644"/>
            </a:xfrm>
            <a:custGeom>
              <a:rect b="b" l="l" r="r" t="t"/>
              <a:pathLst>
                <a:path extrusionOk="0" h="70644" w="78864">
                  <a:moveTo>
                    <a:pt x="14514" y="0"/>
                  </a:moveTo>
                  <a:lnTo>
                    <a:pt x="0" y="70644"/>
                  </a:lnTo>
                  <a:lnTo>
                    <a:pt x="78864" y="42515"/>
                  </a:lnTo>
                  <a:lnTo>
                    <a:pt x="14514" y="0"/>
                  </a:lnTo>
                  <a:close/>
                </a:path>
              </a:pathLst>
            </a:custGeom>
            <a:solidFill>
              <a:srgbClr val="7E121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70" name="Google Shape;2470;p34"/>
            <p:cNvSpPr/>
            <p:nvPr/>
          </p:nvSpPr>
          <p:spPr>
            <a:xfrm>
              <a:off x="2304655" y="3547101"/>
              <a:ext cx="391751" cy="550894"/>
            </a:xfrm>
            <a:custGeom>
              <a:rect b="b" l="l" r="r" t="t"/>
              <a:pathLst>
                <a:path extrusionOk="0" h="550894" w="391751">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71" name="Google Shape;2471;p34"/>
            <p:cNvSpPr/>
            <p:nvPr/>
          </p:nvSpPr>
          <p:spPr>
            <a:xfrm>
              <a:off x="3142747" y="1477487"/>
              <a:ext cx="801100" cy="2378263"/>
            </a:xfrm>
            <a:custGeom>
              <a:rect b="b" l="l" r="r" t="t"/>
              <a:pathLst>
                <a:path extrusionOk="0" h="2378263" w="801100">
                  <a:moveTo>
                    <a:pt x="0" y="2378264"/>
                  </a:moveTo>
                  <a:lnTo>
                    <a:pt x="305952" y="2280004"/>
                  </a:lnTo>
                  <a:lnTo>
                    <a:pt x="801100" y="0"/>
                  </a:lnTo>
                  <a:lnTo>
                    <a:pt x="484231" y="76809"/>
                  </a:lnTo>
                  <a:lnTo>
                    <a:pt x="0" y="2378264"/>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72" name="Google Shape;2472;p34"/>
            <p:cNvSpPr/>
            <p:nvPr/>
          </p:nvSpPr>
          <p:spPr>
            <a:xfrm>
              <a:off x="610874" y="1807074"/>
              <a:ext cx="915671" cy="376468"/>
            </a:xfrm>
            <a:custGeom>
              <a:rect b="b" l="l" r="r" t="t"/>
              <a:pathLst>
                <a:path extrusionOk="0" h="376468" w="915671">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73" name="Google Shape;2473;p34"/>
            <p:cNvSpPr/>
            <p:nvPr/>
          </p:nvSpPr>
          <p:spPr>
            <a:xfrm>
              <a:off x="-1" y="1930765"/>
              <a:ext cx="627573" cy="2789155"/>
            </a:xfrm>
            <a:custGeom>
              <a:rect b="b" l="l" r="r" t="t"/>
              <a:pathLst>
                <a:path extrusionOk="0" h="2789155" w="627573">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74" name="Google Shape;2474;p34"/>
            <p:cNvSpPr/>
            <p:nvPr/>
          </p:nvSpPr>
          <p:spPr>
            <a:xfrm>
              <a:off x="59725" y="1983941"/>
              <a:ext cx="1250394" cy="3293810"/>
            </a:xfrm>
            <a:custGeom>
              <a:rect b="b" l="l" r="r" t="t"/>
              <a:pathLst>
                <a:path extrusionOk="0" h="3293810" w="1250394">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75" name="Google Shape;2475;p34"/>
            <p:cNvSpPr/>
            <p:nvPr/>
          </p:nvSpPr>
          <p:spPr>
            <a:xfrm>
              <a:off x="1540" y="4696415"/>
              <a:ext cx="121764" cy="626419"/>
            </a:xfrm>
            <a:custGeom>
              <a:rect b="b" l="l" r="r" t="t"/>
              <a:pathLst>
                <a:path extrusionOk="0" h="626419" w="121764">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76" name="Google Shape;2476;p34"/>
            <p:cNvSpPr/>
            <p:nvPr/>
          </p:nvSpPr>
          <p:spPr>
            <a:xfrm>
              <a:off x="878036" y="2059851"/>
              <a:ext cx="659684" cy="745487"/>
            </a:xfrm>
            <a:custGeom>
              <a:rect b="b" l="l" r="r" t="t"/>
              <a:pathLst>
                <a:path extrusionOk="0" h="745487" w="659684">
                  <a:moveTo>
                    <a:pt x="0" y="745487"/>
                  </a:moveTo>
                  <a:lnTo>
                    <a:pt x="559627" y="598805"/>
                  </a:lnTo>
                  <a:lnTo>
                    <a:pt x="659684" y="0"/>
                  </a:lnTo>
                  <a:lnTo>
                    <a:pt x="94406" y="137049"/>
                  </a:lnTo>
                  <a:lnTo>
                    <a:pt x="0" y="745487"/>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77" name="Google Shape;2477;p34"/>
            <p:cNvSpPr/>
            <p:nvPr/>
          </p:nvSpPr>
          <p:spPr>
            <a:xfrm>
              <a:off x="1840718" y="2937507"/>
              <a:ext cx="902056" cy="687687"/>
            </a:xfrm>
            <a:custGeom>
              <a:rect b="b" l="l" r="r" t="t"/>
              <a:pathLst>
                <a:path extrusionOk="0" h="687687" w="902056">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78" name="Google Shape;2478;p34"/>
            <p:cNvSpPr/>
            <p:nvPr/>
          </p:nvSpPr>
          <p:spPr>
            <a:xfrm>
              <a:off x="887926" y="2672399"/>
              <a:ext cx="988627" cy="413845"/>
            </a:xfrm>
            <a:custGeom>
              <a:rect b="b" l="l" r="r" t="t"/>
              <a:pathLst>
                <a:path extrusionOk="0" h="413845" w="988627">
                  <a:moveTo>
                    <a:pt x="431441" y="413846"/>
                  </a:moveTo>
                  <a:lnTo>
                    <a:pt x="988627" y="260355"/>
                  </a:lnTo>
                  <a:lnTo>
                    <a:pt x="554232" y="0"/>
                  </a:lnTo>
                  <a:lnTo>
                    <a:pt x="0" y="145270"/>
                  </a:lnTo>
                  <a:lnTo>
                    <a:pt x="431441" y="41384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79" name="Google Shape;2479;p34"/>
            <p:cNvSpPr/>
            <p:nvPr/>
          </p:nvSpPr>
          <p:spPr>
            <a:xfrm>
              <a:off x="1101913" y="2946498"/>
              <a:ext cx="782219" cy="1490204"/>
            </a:xfrm>
            <a:custGeom>
              <a:rect b="b" l="l" r="r" t="t"/>
              <a:pathLst>
                <a:path extrusionOk="0" h="1490204" w="782219">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80" name="Google Shape;2480;p34"/>
            <p:cNvSpPr/>
            <p:nvPr/>
          </p:nvSpPr>
          <p:spPr>
            <a:xfrm>
              <a:off x="3171133" y="1226252"/>
              <a:ext cx="760383" cy="314301"/>
            </a:xfrm>
            <a:custGeom>
              <a:rect b="b" l="l" r="r" t="t"/>
              <a:pathLst>
                <a:path extrusionOk="0" h="314301" w="760383">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81" name="Google Shape;2481;p34"/>
            <p:cNvSpPr/>
            <p:nvPr/>
          </p:nvSpPr>
          <p:spPr>
            <a:xfrm>
              <a:off x="3414661" y="1236399"/>
              <a:ext cx="11045" cy="7192"/>
            </a:xfrm>
            <a:custGeom>
              <a:rect b="b" l="l" r="r" t="t"/>
              <a:pathLst>
                <a:path extrusionOk="0" h="7192" w="11045">
                  <a:moveTo>
                    <a:pt x="1541" y="0"/>
                  </a:moveTo>
                  <a:lnTo>
                    <a:pt x="0" y="7193"/>
                  </a:lnTo>
                  <a:lnTo>
                    <a:pt x="11046" y="4752"/>
                  </a:lnTo>
                  <a:lnTo>
                    <a:pt x="1541" y="0"/>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82" name="Google Shape;2482;p34"/>
            <p:cNvSpPr/>
            <p:nvPr/>
          </p:nvSpPr>
          <p:spPr>
            <a:xfrm>
              <a:off x="-1" y="1877975"/>
              <a:ext cx="230940" cy="1806817"/>
            </a:xfrm>
            <a:custGeom>
              <a:rect b="b" l="l" r="r" t="t"/>
              <a:pathLst>
                <a:path extrusionOk="0" h="1806817" w="230940">
                  <a:moveTo>
                    <a:pt x="0" y="0"/>
                  </a:moveTo>
                  <a:lnTo>
                    <a:pt x="0" y="1806818"/>
                  </a:lnTo>
                  <a:lnTo>
                    <a:pt x="230941" y="139233"/>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83" name="Google Shape;2483;p34"/>
            <p:cNvSpPr/>
            <p:nvPr/>
          </p:nvSpPr>
          <p:spPr>
            <a:xfrm>
              <a:off x="-1" y="1710099"/>
              <a:ext cx="616527" cy="295163"/>
            </a:xfrm>
            <a:custGeom>
              <a:rect b="b" l="l" r="r" t="t"/>
              <a:pathLst>
                <a:path extrusionOk="0" h="295163" w="616527">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84" name="Google Shape;2484;p34"/>
            <p:cNvSpPr/>
            <p:nvPr/>
          </p:nvSpPr>
          <p:spPr>
            <a:xfrm>
              <a:off x="-1" y="1083551"/>
              <a:ext cx="333952" cy="719284"/>
            </a:xfrm>
            <a:custGeom>
              <a:rect b="b" l="l" r="r" t="t"/>
              <a:pathLst>
                <a:path extrusionOk="0" h="719284" w="333952">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85" name="Google Shape;2485;p34"/>
            <p:cNvSpPr/>
            <p:nvPr/>
          </p:nvSpPr>
          <p:spPr>
            <a:xfrm>
              <a:off x="1743487" y="3201459"/>
              <a:ext cx="668161" cy="281934"/>
            </a:xfrm>
            <a:custGeom>
              <a:rect b="b" l="l" r="r" t="t"/>
              <a:pathLst>
                <a:path extrusionOk="0" h="281934" w="668161">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86" name="Google Shape;2486;p34"/>
            <p:cNvSpPr/>
            <p:nvPr/>
          </p:nvSpPr>
          <p:spPr>
            <a:xfrm>
              <a:off x="1560327" y="3324122"/>
              <a:ext cx="445697" cy="966667"/>
            </a:xfrm>
            <a:custGeom>
              <a:rect b="b" l="l" r="r" t="t"/>
              <a:pathLst>
                <a:path extrusionOk="0" h="966667" w="445697">
                  <a:moveTo>
                    <a:pt x="445698" y="171087"/>
                  </a:moveTo>
                  <a:lnTo>
                    <a:pt x="170187" y="0"/>
                  </a:lnTo>
                  <a:lnTo>
                    <a:pt x="0" y="966667"/>
                  </a:lnTo>
                  <a:lnTo>
                    <a:pt x="318539" y="865326"/>
                  </a:lnTo>
                  <a:lnTo>
                    <a:pt x="445698" y="17108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87" name="Google Shape;2487;p34"/>
            <p:cNvSpPr/>
            <p:nvPr/>
          </p:nvSpPr>
          <p:spPr>
            <a:xfrm>
              <a:off x="1893508" y="3378454"/>
              <a:ext cx="527131" cy="806241"/>
            </a:xfrm>
            <a:custGeom>
              <a:rect b="b" l="l" r="r" t="t"/>
              <a:pathLst>
                <a:path extrusionOk="0" h="806241" w="527131">
                  <a:moveTo>
                    <a:pt x="0" y="806241"/>
                  </a:moveTo>
                  <a:lnTo>
                    <a:pt x="396504" y="680110"/>
                  </a:lnTo>
                  <a:lnTo>
                    <a:pt x="477809" y="257016"/>
                  </a:lnTo>
                  <a:lnTo>
                    <a:pt x="527131" y="0"/>
                  </a:lnTo>
                  <a:lnTo>
                    <a:pt x="126003" y="118554"/>
                  </a:lnTo>
                  <a:lnTo>
                    <a:pt x="0" y="80624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88" name="Google Shape;2488;p34"/>
            <p:cNvSpPr/>
            <p:nvPr/>
          </p:nvSpPr>
          <p:spPr>
            <a:xfrm>
              <a:off x="967690" y="4024783"/>
              <a:ext cx="1896592" cy="759615"/>
            </a:xfrm>
            <a:custGeom>
              <a:rect b="b" l="l" r="r" t="t"/>
              <a:pathLst>
                <a:path extrusionOk="0" h="759615" w="1896592">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89" name="Google Shape;2489;p34"/>
            <p:cNvSpPr/>
            <p:nvPr/>
          </p:nvSpPr>
          <p:spPr>
            <a:xfrm>
              <a:off x="-1" y="893197"/>
              <a:ext cx="321108" cy="242758"/>
            </a:xfrm>
            <a:custGeom>
              <a:rect b="b" l="l" r="r" t="t"/>
              <a:pathLst>
                <a:path extrusionOk="0" h="242758" w="32110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90" name="Google Shape;2490;p34"/>
            <p:cNvSpPr/>
            <p:nvPr/>
          </p:nvSpPr>
          <p:spPr>
            <a:xfrm>
              <a:off x="4647202" y="6090286"/>
              <a:ext cx="1285845" cy="845673"/>
            </a:xfrm>
            <a:custGeom>
              <a:rect b="b" l="l" r="r" t="t"/>
              <a:pathLst>
                <a:path extrusionOk="0" h="845673" w="1285845">
                  <a:moveTo>
                    <a:pt x="0" y="15156"/>
                  </a:moveTo>
                  <a:lnTo>
                    <a:pt x="1259000" y="845673"/>
                  </a:lnTo>
                  <a:lnTo>
                    <a:pt x="1285845" y="845673"/>
                  </a:lnTo>
                  <a:lnTo>
                    <a:pt x="3853" y="0"/>
                  </a:lnTo>
                  <a:lnTo>
                    <a:pt x="2440" y="5266"/>
                  </a:lnTo>
                  <a:lnTo>
                    <a:pt x="0" y="1515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91" name="Google Shape;2491;p34"/>
            <p:cNvSpPr/>
            <p:nvPr/>
          </p:nvSpPr>
          <p:spPr>
            <a:xfrm>
              <a:off x="2957532" y="5355460"/>
              <a:ext cx="281290" cy="1234087"/>
            </a:xfrm>
            <a:custGeom>
              <a:rect b="b" l="l" r="r" t="t"/>
              <a:pathLst>
                <a:path extrusionOk="0" h="1234087" w="281290">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92" name="Google Shape;2492;p34"/>
            <p:cNvSpPr/>
            <p:nvPr/>
          </p:nvSpPr>
          <p:spPr>
            <a:xfrm>
              <a:off x="2878154" y="6589162"/>
              <a:ext cx="90295" cy="346798"/>
            </a:xfrm>
            <a:custGeom>
              <a:rect b="b" l="l" r="r" t="t"/>
              <a:pathLst>
                <a:path extrusionOk="0" h="346798" w="90295">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93" name="Google Shape;2493;p34"/>
            <p:cNvSpPr/>
            <p:nvPr/>
          </p:nvSpPr>
          <p:spPr>
            <a:xfrm>
              <a:off x="2968449" y="6589162"/>
              <a:ext cx="12844" cy="12844"/>
            </a:xfrm>
            <a:custGeom>
              <a:rect b="b" l="l" r="r" t="t"/>
              <a:pathLst>
                <a:path extrusionOk="0" h="12844" w="1284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94" name="Google Shape;2494;p34"/>
            <p:cNvSpPr/>
            <p:nvPr/>
          </p:nvSpPr>
          <p:spPr>
            <a:xfrm>
              <a:off x="2561541" y="6287448"/>
              <a:ext cx="407108" cy="307908"/>
            </a:xfrm>
            <a:custGeom>
              <a:rect b="b" l="l" r="r" t="t"/>
              <a:pathLst>
                <a:path extrusionOk="0" h="307908" w="4071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95" name="Google Shape;2495;p34"/>
            <p:cNvSpPr/>
            <p:nvPr/>
          </p:nvSpPr>
          <p:spPr>
            <a:xfrm>
              <a:off x="2735839" y="5012001"/>
              <a:ext cx="498744" cy="345385"/>
            </a:xfrm>
            <a:custGeom>
              <a:rect b="b" l="l" r="r" t="t"/>
              <a:pathLst>
                <a:path extrusionOk="0" h="345385" w="498744">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96" name="Google Shape;2496;p34"/>
            <p:cNvSpPr/>
            <p:nvPr/>
          </p:nvSpPr>
          <p:spPr>
            <a:xfrm>
              <a:off x="5012751" y="4683442"/>
              <a:ext cx="12844" cy="770"/>
            </a:xfrm>
            <a:custGeom>
              <a:rect b="b" l="l" r="r" t="t"/>
              <a:pathLst>
                <a:path extrusionOk="0" h="770" w="12844">
                  <a:moveTo>
                    <a:pt x="0" y="771"/>
                  </a:moveTo>
                  <a:lnTo>
                    <a:pt x="0" y="771"/>
                  </a:lnTo>
                  <a:cubicBezTo>
                    <a:pt x="0" y="771"/>
                    <a:pt x="0" y="771"/>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97" name="Google Shape;2497;p34"/>
            <p:cNvSpPr/>
            <p:nvPr/>
          </p:nvSpPr>
          <p:spPr>
            <a:xfrm>
              <a:off x="5010825" y="4681002"/>
              <a:ext cx="770" cy="770"/>
            </a:xfrm>
            <a:custGeom>
              <a:rect b="b" l="l" r="r" t="t"/>
              <a:pathLst>
                <a:path extrusionOk="0" h="770" w="770">
                  <a:moveTo>
                    <a:pt x="771" y="771"/>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98" name="Google Shape;2498;p34"/>
            <p:cNvSpPr/>
            <p:nvPr/>
          </p:nvSpPr>
          <p:spPr>
            <a:xfrm>
              <a:off x="5012880" y="4685883"/>
              <a:ext cx="12844" cy="1155"/>
            </a:xfrm>
            <a:custGeom>
              <a:rect b="b" l="l" r="r" t="t"/>
              <a:pathLst>
                <a:path extrusionOk="0" h="1155" w="12844">
                  <a:moveTo>
                    <a:pt x="0" y="1156"/>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499" name="Google Shape;2499;p34"/>
            <p:cNvSpPr/>
            <p:nvPr/>
          </p:nvSpPr>
          <p:spPr>
            <a:xfrm>
              <a:off x="3227139" y="4685112"/>
              <a:ext cx="1771226" cy="672402"/>
            </a:xfrm>
            <a:custGeom>
              <a:rect b="b" l="l" r="r" t="t"/>
              <a:pathLst>
                <a:path extrusionOk="0" h="672402" w="1771226">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00" name="Google Shape;2500;p34"/>
            <p:cNvSpPr/>
            <p:nvPr/>
          </p:nvSpPr>
          <p:spPr>
            <a:xfrm>
              <a:off x="3453708" y="3759290"/>
              <a:ext cx="1556859" cy="930189"/>
            </a:xfrm>
            <a:custGeom>
              <a:rect b="b" l="l" r="r" t="t"/>
              <a:pathLst>
                <a:path extrusionOk="0" h="930189" w="155685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01" name="Google Shape;2501;p34"/>
            <p:cNvSpPr/>
            <p:nvPr/>
          </p:nvSpPr>
          <p:spPr>
            <a:xfrm>
              <a:off x="5012751" y="4686654"/>
              <a:ext cx="47" cy="1541"/>
            </a:xfrm>
            <a:custGeom>
              <a:rect b="b" l="l" r="r" t="t"/>
              <a:pathLst>
                <a:path extrusionOk="0" h="1541" w="47">
                  <a:moveTo>
                    <a:pt x="0" y="1541"/>
                  </a:moveTo>
                  <a:lnTo>
                    <a:pt x="0" y="0"/>
                  </a:lnTo>
                  <a:cubicBezTo>
                    <a:pt x="63" y="512"/>
                    <a:pt x="63" y="1029"/>
                    <a:pt x="0" y="15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02" name="Google Shape;2502;p34"/>
            <p:cNvSpPr/>
            <p:nvPr/>
          </p:nvSpPr>
          <p:spPr>
            <a:xfrm>
              <a:off x="5011852" y="4682158"/>
              <a:ext cx="12844" cy="12844"/>
            </a:xfrm>
            <a:custGeom>
              <a:rect b="b" l="l" r="r" t="t"/>
              <a:pathLst>
                <a:path extrusionOk="0" h="12844" w="1284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03" name="Google Shape;2503;p34"/>
            <p:cNvSpPr/>
            <p:nvPr/>
          </p:nvSpPr>
          <p:spPr>
            <a:xfrm>
              <a:off x="5012751" y="4683956"/>
              <a:ext cx="19" cy="770"/>
            </a:xfrm>
            <a:custGeom>
              <a:rect b="b" l="l" r="r" t="t"/>
              <a:pathLst>
                <a:path extrusionOk="0" h="770" w="19">
                  <a:moveTo>
                    <a:pt x="0" y="771"/>
                  </a:moveTo>
                  <a:lnTo>
                    <a:pt x="0" y="771"/>
                  </a:lnTo>
                  <a:lnTo>
                    <a:pt x="0" y="0"/>
                  </a:lnTo>
                  <a:cubicBezTo>
                    <a:pt x="27" y="256"/>
                    <a:pt x="27" y="514"/>
                    <a:pt x="0" y="7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04" name="Google Shape;2504;p34"/>
            <p:cNvSpPr/>
            <p:nvPr/>
          </p:nvSpPr>
          <p:spPr>
            <a:xfrm>
              <a:off x="45547" y="4691920"/>
              <a:ext cx="90600" cy="532912"/>
            </a:xfrm>
            <a:custGeom>
              <a:rect b="b" l="l" r="r" t="t"/>
              <a:pathLst>
                <a:path extrusionOk="0" h="532912" w="90600">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05" name="Google Shape;2505;p34"/>
            <p:cNvSpPr/>
            <p:nvPr/>
          </p:nvSpPr>
          <p:spPr>
            <a:xfrm>
              <a:off x="45556" y="5217132"/>
              <a:ext cx="86995" cy="66270"/>
            </a:xfrm>
            <a:custGeom>
              <a:rect b="b" l="l" r="r" t="t"/>
              <a:pathLst>
                <a:path extrusionOk="0" h="66270" w="86995">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06" name="Google Shape;2506;p34"/>
            <p:cNvSpPr/>
            <p:nvPr/>
          </p:nvSpPr>
          <p:spPr>
            <a:xfrm>
              <a:off x="2483833" y="6233501"/>
              <a:ext cx="77708" cy="58441"/>
            </a:xfrm>
            <a:custGeom>
              <a:rect b="b" l="l" r="r" t="t"/>
              <a:pathLst>
                <a:path extrusionOk="0" h="58441" w="77708">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07" name="Google Shape;2507;p34"/>
            <p:cNvSpPr/>
            <p:nvPr/>
          </p:nvSpPr>
          <p:spPr>
            <a:xfrm>
              <a:off x="2563596" y="6289374"/>
              <a:ext cx="12844" cy="1027"/>
            </a:xfrm>
            <a:custGeom>
              <a:rect b="b" l="l" r="r" t="t"/>
              <a:pathLst>
                <a:path extrusionOk="0" h="1027" w="12844">
                  <a:moveTo>
                    <a:pt x="0" y="1027"/>
                  </a:moveTo>
                  <a:lnTo>
                    <a:pt x="0" y="0"/>
                  </a:lnTo>
                  <a:cubicBezTo>
                    <a:pt x="0" y="0"/>
                    <a:pt x="0" y="0"/>
                    <a:pt x="0"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08" name="Google Shape;2508;p34"/>
            <p:cNvSpPr/>
            <p:nvPr/>
          </p:nvSpPr>
          <p:spPr>
            <a:xfrm>
              <a:off x="2564110" y="6292714"/>
              <a:ext cx="12844" cy="1027"/>
            </a:xfrm>
            <a:custGeom>
              <a:rect b="b" l="l" r="r" t="t"/>
              <a:pathLst>
                <a:path extrusionOk="0" h="1027" w="12844">
                  <a:moveTo>
                    <a:pt x="0" y="1027"/>
                  </a:moveTo>
                  <a:cubicBezTo>
                    <a:pt x="0" y="1027"/>
                    <a:pt x="0" y="257"/>
                    <a:pt x="0" y="0"/>
                  </a:cubicBezTo>
                  <a:lnTo>
                    <a:pt x="0" y="8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09" name="Google Shape;2509;p34"/>
            <p:cNvSpPr/>
            <p:nvPr/>
          </p:nvSpPr>
          <p:spPr>
            <a:xfrm>
              <a:off x="2563211" y="6289374"/>
              <a:ext cx="642" cy="1284"/>
            </a:xfrm>
            <a:custGeom>
              <a:rect b="b" l="l" r="r" t="t"/>
              <a:pathLst>
                <a:path extrusionOk="0" h="1284" w="642">
                  <a:moveTo>
                    <a:pt x="0" y="0"/>
                  </a:moveTo>
                  <a:lnTo>
                    <a:pt x="0" y="0"/>
                  </a:lnTo>
                  <a:cubicBezTo>
                    <a:pt x="290" y="386"/>
                    <a:pt x="508" y="821"/>
                    <a:pt x="642" y="1285"/>
                  </a:cubicBezTo>
                  <a:cubicBezTo>
                    <a:pt x="642" y="1285"/>
                    <a:pt x="129" y="25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10" name="Google Shape;2510;p34"/>
            <p:cNvSpPr/>
            <p:nvPr/>
          </p:nvSpPr>
          <p:spPr>
            <a:xfrm>
              <a:off x="2558459" y="6286420"/>
              <a:ext cx="1155" cy="12844"/>
            </a:xfrm>
            <a:custGeom>
              <a:rect b="b" l="l" r="r" t="t"/>
              <a:pathLst>
                <a:path extrusionOk="0" h="12844" w="1155">
                  <a:moveTo>
                    <a:pt x="0" y="0"/>
                  </a:moveTo>
                  <a:lnTo>
                    <a:pt x="1156" y="0"/>
                  </a:lnTo>
                  <a:lnTo>
                    <a:pt x="38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11" name="Google Shape;2511;p34"/>
            <p:cNvSpPr/>
            <p:nvPr/>
          </p:nvSpPr>
          <p:spPr>
            <a:xfrm>
              <a:off x="2416401" y="6295026"/>
              <a:ext cx="147581" cy="640934"/>
            </a:xfrm>
            <a:custGeom>
              <a:rect b="b" l="l" r="r" t="t"/>
              <a:pathLst>
                <a:path extrusionOk="0" h="640934" w="147581">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12" name="Google Shape;2512;p34"/>
            <p:cNvSpPr/>
            <p:nvPr/>
          </p:nvSpPr>
          <p:spPr>
            <a:xfrm>
              <a:off x="2564110" y="6291429"/>
              <a:ext cx="47" cy="1541"/>
            </a:xfrm>
            <a:custGeom>
              <a:rect b="b" l="l" r="r" t="t"/>
              <a:pathLst>
                <a:path extrusionOk="0" h="1541" w="47">
                  <a:moveTo>
                    <a:pt x="0" y="642"/>
                  </a:moveTo>
                  <a:cubicBezTo>
                    <a:pt x="0" y="642"/>
                    <a:pt x="0" y="642"/>
                    <a:pt x="0" y="0"/>
                  </a:cubicBezTo>
                  <a:cubicBezTo>
                    <a:pt x="63" y="512"/>
                    <a:pt x="63" y="1029"/>
                    <a:pt x="0" y="15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13" name="Google Shape;2513;p34"/>
            <p:cNvSpPr/>
            <p:nvPr/>
          </p:nvSpPr>
          <p:spPr>
            <a:xfrm>
              <a:off x="2466622" y="6287190"/>
              <a:ext cx="98644" cy="51377"/>
            </a:xfrm>
            <a:custGeom>
              <a:rect b="b" l="l" r="r" t="t"/>
              <a:pathLst>
                <a:path extrusionOk="0" h="51377" w="98644">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14" name="Google Shape;2514;p34"/>
            <p:cNvSpPr/>
            <p:nvPr/>
          </p:nvSpPr>
          <p:spPr>
            <a:xfrm>
              <a:off x="250077" y="6217317"/>
              <a:ext cx="77836" cy="423864"/>
            </a:xfrm>
            <a:custGeom>
              <a:rect b="b" l="l" r="r" t="t"/>
              <a:pathLst>
                <a:path extrusionOk="0" h="423864" w="77836">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15" name="Google Shape;2515;p34"/>
            <p:cNvSpPr/>
            <p:nvPr/>
          </p:nvSpPr>
          <p:spPr>
            <a:xfrm>
              <a:off x="189709" y="6664430"/>
              <a:ext cx="12844" cy="12844"/>
            </a:xfrm>
            <a:custGeom>
              <a:rect b="b" l="l" r="r" t="t"/>
              <a:pathLst>
                <a:path extrusionOk="0" h="12844" w="12844">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16" name="Google Shape;2516;p34"/>
            <p:cNvSpPr/>
            <p:nvPr/>
          </p:nvSpPr>
          <p:spPr>
            <a:xfrm>
              <a:off x="188100" y="6666870"/>
              <a:ext cx="196" cy="1027"/>
            </a:xfrm>
            <a:custGeom>
              <a:rect b="b" l="l" r="r" t="t"/>
              <a:pathLst>
                <a:path extrusionOk="0" h="1027" w="196">
                  <a:moveTo>
                    <a:pt x="196" y="0"/>
                  </a:moveTo>
                  <a:lnTo>
                    <a:pt x="196" y="1028"/>
                  </a:lnTo>
                  <a:lnTo>
                    <a:pt x="196" y="1028"/>
                  </a:lnTo>
                  <a:cubicBezTo>
                    <a:pt x="-65" y="735"/>
                    <a:pt x="-65" y="292"/>
                    <a:pt x="19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17" name="Google Shape;2517;p34"/>
            <p:cNvSpPr/>
            <p:nvPr/>
          </p:nvSpPr>
          <p:spPr>
            <a:xfrm>
              <a:off x="191764" y="6662631"/>
              <a:ext cx="899" cy="12844"/>
            </a:xfrm>
            <a:custGeom>
              <a:rect b="b" l="l" r="r" t="t"/>
              <a:pathLst>
                <a:path extrusionOk="0" h="12844" w="899">
                  <a:moveTo>
                    <a:pt x="899"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18" name="Google Shape;2518;p34"/>
            <p:cNvSpPr/>
            <p:nvPr/>
          </p:nvSpPr>
          <p:spPr>
            <a:xfrm>
              <a:off x="199342" y="6671366"/>
              <a:ext cx="328429" cy="264593"/>
            </a:xfrm>
            <a:custGeom>
              <a:rect b="b" l="l" r="r" t="t"/>
              <a:pathLst>
                <a:path extrusionOk="0" h="264593" w="328429">
                  <a:moveTo>
                    <a:pt x="1284" y="3083"/>
                  </a:moveTo>
                  <a:lnTo>
                    <a:pt x="0" y="11303"/>
                  </a:lnTo>
                  <a:lnTo>
                    <a:pt x="305438" y="264594"/>
                  </a:lnTo>
                  <a:lnTo>
                    <a:pt x="328429" y="264594"/>
                  </a:lnTo>
                  <a:lnTo>
                    <a:pt x="9376" y="0"/>
                  </a:lnTo>
                  <a:lnTo>
                    <a:pt x="1284" y="30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19" name="Google Shape;2519;p34"/>
            <p:cNvSpPr/>
            <p:nvPr/>
          </p:nvSpPr>
          <p:spPr>
            <a:xfrm>
              <a:off x="146809" y="6667383"/>
              <a:ext cx="53817" cy="268576"/>
            </a:xfrm>
            <a:custGeom>
              <a:rect b="b" l="l" r="r" t="t"/>
              <a:pathLst>
                <a:path extrusionOk="0" h="268576" w="53817">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20" name="Google Shape;2520;p34"/>
            <p:cNvSpPr/>
            <p:nvPr/>
          </p:nvSpPr>
          <p:spPr>
            <a:xfrm>
              <a:off x="189067" y="6664815"/>
              <a:ext cx="770" cy="1026"/>
            </a:xfrm>
            <a:custGeom>
              <a:rect b="b" l="l" r="r" t="t"/>
              <a:pathLst>
                <a:path extrusionOk="0" h="1026" w="770">
                  <a:moveTo>
                    <a:pt x="0" y="385"/>
                  </a:moveTo>
                  <a:lnTo>
                    <a:pt x="0" y="1027"/>
                  </a:lnTo>
                  <a:lnTo>
                    <a:pt x="7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21" name="Google Shape;2521;p34"/>
            <p:cNvSpPr/>
            <p:nvPr/>
          </p:nvSpPr>
          <p:spPr>
            <a:xfrm>
              <a:off x="190351" y="6662246"/>
              <a:ext cx="1412" cy="899"/>
            </a:xfrm>
            <a:custGeom>
              <a:rect b="b" l="l" r="r" t="t"/>
              <a:pathLst>
                <a:path extrusionOk="0" h="899" w="1412">
                  <a:moveTo>
                    <a:pt x="771" y="899"/>
                  </a:moveTo>
                  <a:lnTo>
                    <a:pt x="0" y="899"/>
                  </a:lnTo>
                  <a:cubicBezTo>
                    <a:pt x="420" y="526"/>
                    <a:pt x="897" y="223"/>
                    <a:pt x="141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22" name="Google Shape;2522;p34"/>
            <p:cNvSpPr/>
            <p:nvPr/>
          </p:nvSpPr>
          <p:spPr>
            <a:xfrm>
              <a:off x="969359" y="0"/>
              <a:ext cx="294648" cy="1823130"/>
            </a:xfrm>
            <a:custGeom>
              <a:rect b="b" l="l" r="r" t="t"/>
              <a:pathLst>
                <a:path extrusionOk="0" h="1823130" w="294648">
                  <a:moveTo>
                    <a:pt x="5009" y="1821974"/>
                  </a:moveTo>
                  <a:lnTo>
                    <a:pt x="14257" y="1819919"/>
                  </a:lnTo>
                  <a:lnTo>
                    <a:pt x="294649" y="0"/>
                  </a:lnTo>
                  <a:lnTo>
                    <a:pt x="280905" y="0"/>
                  </a:lnTo>
                  <a:lnTo>
                    <a:pt x="0" y="1823130"/>
                  </a:lnTo>
                  <a:lnTo>
                    <a:pt x="5009" y="18219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23" name="Google Shape;2523;p34"/>
            <p:cNvSpPr/>
            <p:nvPr/>
          </p:nvSpPr>
          <p:spPr>
            <a:xfrm>
              <a:off x="-1" y="5946044"/>
              <a:ext cx="323034" cy="273713"/>
            </a:xfrm>
            <a:custGeom>
              <a:rect b="b" l="l" r="r" t="t"/>
              <a:pathLst>
                <a:path extrusionOk="0" h="273713" w="323034">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24" name="Google Shape;2524;p34"/>
            <p:cNvSpPr/>
            <p:nvPr/>
          </p:nvSpPr>
          <p:spPr>
            <a:xfrm>
              <a:off x="4621899" y="6188160"/>
              <a:ext cx="1129914" cy="747799"/>
            </a:xfrm>
            <a:custGeom>
              <a:rect b="b" l="l" r="r" t="t"/>
              <a:pathLst>
                <a:path extrusionOk="0" h="747799" w="1129914">
                  <a:moveTo>
                    <a:pt x="2569" y="5138"/>
                  </a:moveTo>
                  <a:lnTo>
                    <a:pt x="0" y="15028"/>
                  </a:lnTo>
                  <a:lnTo>
                    <a:pt x="1103199" y="747799"/>
                  </a:lnTo>
                  <a:lnTo>
                    <a:pt x="1129915" y="747799"/>
                  </a:lnTo>
                  <a:lnTo>
                    <a:pt x="3854" y="0"/>
                  </a:lnTo>
                  <a:lnTo>
                    <a:pt x="2569" y="51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25" name="Google Shape;2525;p34"/>
            <p:cNvSpPr/>
            <p:nvPr/>
          </p:nvSpPr>
          <p:spPr>
            <a:xfrm>
              <a:off x="2758445" y="4904623"/>
              <a:ext cx="81689" cy="58056"/>
            </a:xfrm>
            <a:custGeom>
              <a:rect b="b" l="l" r="r" t="t"/>
              <a:pathLst>
                <a:path extrusionOk="0" h="58056" w="81689">
                  <a:moveTo>
                    <a:pt x="0" y="15542"/>
                  </a:moveTo>
                  <a:lnTo>
                    <a:pt x="64350" y="58056"/>
                  </a:lnTo>
                  <a:lnTo>
                    <a:pt x="78607" y="52919"/>
                  </a:lnTo>
                  <a:lnTo>
                    <a:pt x="81690" y="51891"/>
                  </a:lnTo>
                  <a:lnTo>
                    <a:pt x="3211" y="0"/>
                  </a:lnTo>
                  <a:lnTo>
                    <a:pt x="2312" y="4881"/>
                  </a:lnTo>
                  <a:lnTo>
                    <a:pt x="0" y="155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26" name="Google Shape;2526;p34"/>
            <p:cNvSpPr/>
            <p:nvPr/>
          </p:nvSpPr>
          <p:spPr>
            <a:xfrm>
              <a:off x="4169779" y="4495529"/>
              <a:ext cx="642" cy="899"/>
            </a:xfrm>
            <a:custGeom>
              <a:rect b="b" l="l" r="r" t="t"/>
              <a:pathLst>
                <a:path extrusionOk="0" h="899" w="642">
                  <a:moveTo>
                    <a:pt x="642" y="0"/>
                  </a:moveTo>
                  <a:lnTo>
                    <a:pt x="642" y="0"/>
                  </a:lnTo>
                  <a:cubicBezTo>
                    <a:pt x="504" y="347"/>
                    <a:pt x="283" y="656"/>
                    <a:pt x="0"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27" name="Google Shape;2527;p34"/>
            <p:cNvSpPr/>
            <p:nvPr/>
          </p:nvSpPr>
          <p:spPr>
            <a:xfrm>
              <a:off x="3130031" y="3868082"/>
              <a:ext cx="1037949" cy="623209"/>
            </a:xfrm>
            <a:custGeom>
              <a:rect b="b" l="l" r="r" t="t"/>
              <a:pathLst>
                <a:path extrusionOk="0" h="623209" w="103794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28" name="Google Shape;2528;p34"/>
            <p:cNvSpPr/>
            <p:nvPr/>
          </p:nvSpPr>
          <p:spPr>
            <a:xfrm>
              <a:off x="4168237" y="4485896"/>
              <a:ext cx="1014" cy="835"/>
            </a:xfrm>
            <a:custGeom>
              <a:rect b="b" l="l" r="r" t="t"/>
              <a:pathLst>
                <a:path extrusionOk="0" h="835" w="1014">
                  <a:moveTo>
                    <a:pt x="0" y="0"/>
                  </a:moveTo>
                  <a:lnTo>
                    <a:pt x="0" y="0"/>
                  </a:lnTo>
                  <a:cubicBezTo>
                    <a:pt x="0" y="0"/>
                    <a:pt x="0" y="0"/>
                    <a:pt x="771" y="642"/>
                  </a:cubicBezTo>
                  <a:cubicBezTo>
                    <a:pt x="1542" y="1285"/>
                    <a:pt x="257" y="12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29" name="Google Shape;2529;p34"/>
            <p:cNvSpPr/>
            <p:nvPr/>
          </p:nvSpPr>
          <p:spPr>
            <a:xfrm>
              <a:off x="3127976" y="3870522"/>
              <a:ext cx="12844" cy="12844"/>
            </a:xfrm>
            <a:custGeom>
              <a:rect b="b" l="l" r="r" t="t"/>
              <a:pathLst>
                <a:path extrusionOk="0" h="12844" w="1284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30" name="Google Shape;2530;p34"/>
            <p:cNvSpPr/>
            <p:nvPr/>
          </p:nvSpPr>
          <p:spPr>
            <a:xfrm>
              <a:off x="3129902" y="3872449"/>
              <a:ext cx="12844" cy="12844"/>
            </a:xfrm>
            <a:custGeom>
              <a:rect b="b" l="l" r="r" t="t"/>
              <a:pathLst>
                <a:path extrusionOk="0" h="12844" w="1284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31" name="Google Shape;2531;p34"/>
            <p:cNvSpPr/>
            <p:nvPr/>
          </p:nvSpPr>
          <p:spPr>
            <a:xfrm>
              <a:off x="3126948" y="3867953"/>
              <a:ext cx="12844" cy="12844"/>
            </a:xfrm>
            <a:custGeom>
              <a:rect b="b" l="l" r="r" t="t"/>
              <a:pathLst>
                <a:path extrusionOk="0" h="12844" w="1284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32" name="Google Shape;2532;p34"/>
            <p:cNvSpPr/>
            <p:nvPr/>
          </p:nvSpPr>
          <p:spPr>
            <a:xfrm>
              <a:off x="3126773" y="3866155"/>
              <a:ext cx="46" cy="899"/>
            </a:xfrm>
            <a:custGeom>
              <a:rect b="b" l="l" r="r" t="t"/>
              <a:pathLst>
                <a:path extrusionOk="0" h="899" w="46">
                  <a:moveTo>
                    <a:pt x="47" y="0"/>
                  </a:moveTo>
                  <a:cubicBezTo>
                    <a:pt x="-16" y="296"/>
                    <a:pt x="-16" y="602"/>
                    <a:pt x="47" y="899"/>
                  </a:cubicBezTo>
                  <a:lnTo>
                    <a:pt x="47" y="899"/>
                  </a:lnTo>
                  <a:cubicBezTo>
                    <a:pt x="47" y="899"/>
                    <a:pt x="47" y="0"/>
                    <a:pt x="4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33" name="Google Shape;2533;p34"/>
            <p:cNvSpPr/>
            <p:nvPr/>
          </p:nvSpPr>
          <p:spPr>
            <a:xfrm>
              <a:off x="2586716" y="3537982"/>
              <a:ext cx="125414" cy="567720"/>
            </a:xfrm>
            <a:custGeom>
              <a:rect b="b" l="l" r="r" t="t"/>
              <a:pathLst>
                <a:path extrusionOk="0" h="567720" w="125414">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34" name="Google Shape;2534;p34"/>
            <p:cNvSpPr/>
            <p:nvPr/>
          </p:nvSpPr>
          <p:spPr>
            <a:xfrm>
              <a:off x="1001085" y="4796858"/>
              <a:ext cx="386100" cy="2139101"/>
            </a:xfrm>
            <a:custGeom>
              <a:rect b="b" l="l" r="r" t="t"/>
              <a:pathLst>
                <a:path extrusionOk="0" h="2139101" w="386100">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35" name="Google Shape;2535;p34"/>
            <p:cNvSpPr/>
            <p:nvPr/>
          </p:nvSpPr>
          <p:spPr>
            <a:xfrm>
              <a:off x="3135040" y="3758005"/>
              <a:ext cx="321493" cy="115214"/>
            </a:xfrm>
            <a:custGeom>
              <a:rect b="b" l="l" r="r" t="t"/>
              <a:pathLst>
                <a:path extrusionOk="0" h="115214" w="321493">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36" name="Google Shape;2536;p34"/>
            <p:cNvSpPr/>
            <p:nvPr/>
          </p:nvSpPr>
          <p:spPr>
            <a:xfrm>
              <a:off x="3126853" y="3865127"/>
              <a:ext cx="141" cy="1669"/>
            </a:xfrm>
            <a:custGeom>
              <a:rect b="b" l="l" r="r" t="t"/>
              <a:pathLst>
                <a:path extrusionOk="0" h="1669" w="141">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37" name="Google Shape;2537;p34"/>
            <p:cNvSpPr/>
            <p:nvPr/>
          </p:nvSpPr>
          <p:spPr>
            <a:xfrm>
              <a:off x="3127976" y="3870651"/>
              <a:ext cx="899" cy="899"/>
            </a:xfrm>
            <a:custGeom>
              <a:rect b="b" l="l" r="r" t="t"/>
              <a:pathLst>
                <a:path extrusionOk="0" h="899" w="899">
                  <a:moveTo>
                    <a:pt x="128" y="128"/>
                  </a:moveTo>
                  <a:lnTo>
                    <a:pt x="899" y="89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38" name="Google Shape;2538;p34"/>
            <p:cNvSpPr/>
            <p:nvPr/>
          </p:nvSpPr>
          <p:spPr>
            <a:xfrm>
              <a:off x="3126912" y="3867953"/>
              <a:ext cx="36" cy="1155"/>
            </a:xfrm>
            <a:custGeom>
              <a:rect b="b" l="l" r="r" t="t"/>
              <a:pathLst>
                <a:path extrusionOk="0" h="1155" w="36">
                  <a:moveTo>
                    <a:pt x="36" y="257"/>
                  </a:moveTo>
                  <a:lnTo>
                    <a:pt x="36" y="257"/>
                  </a:lnTo>
                  <a:cubicBezTo>
                    <a:pt x="-6" y="555"/>
                    <a:pt x="-6" y="858"/>
                    <a:pt x="36" y="1156"/>
                  </a:cubicBezTo>
                  <a:cubicBezTo>
                    <a:pt x="-12" y="772"/>
                    <a:pt x="-12" y="384"/>
                    <a:pt x="3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39" name="Google Shape;2539;p34"/>
            <p:cNvSpPr/>
            <p:nvPr/>
          </p:nvSpPr>
          <p:spPr>
            <a:xfrm>
              <a:off x="3129902" y="3872449"/>
              <a:ext cx="1027" cy="12844"/>
            </a:xfrm>
            <a:custGeom>
              <a:rect b="b" l="l" r="r" t="t"/>
              <a:pathLst>
                <a:path extrusionOk="0" h="12844" w="1027">
                  <a:moveTo>
                    <a:pt x="0" y="0"/>
                  </a:moveTo>
                  <a:lnTo>
                    <a:pt x="0" y="0"/>
                  </a:lnTo>
                  <a:lnTo>
                    <a:pt x="102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40" name="Google Shape;2540;p34"/>
            <p:cNvSpPr/>
            <p:nvPr/>
          </p:nvSpPr>
          <p:spPr>
            <a:xfrm>
              <a:off x="315055" y="6072047"/>
              <a:ext cx="372114" cy="148866"/>
            </a:xfrm>
            <a:custGeom>
              <a:rect b="b" l="l" r="r" t="t"/>
              <a:pathLst>
                <a:path extrusionOk="0" h="148866" w="372114">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41" name="Google Shape;2541;p34"/>
            <p:cNvSpPr/>
            <p:nvPr/>
          </p:nvSpPr>
          <p:spPr>
            <a:xfrm>
              <a:off x="1550950" y="2044952"/>
              <a:ext cx="899" cy="899"/>
            </a:xfrm>
            <a:custGeom>
              <a:rect b="b" l="l" r="r" t="t"/>
              <a:pathLst>
                <a:path extrusionOk="0" h="899" w="899">
                  <a:moveTo>
                    <a:pt x="899" y="899"/>
                  </a:moveTo>
                  <a:lnTo>
                    <a:pt x="0" y="0"/>
                  </a:lnTo>
                  <a:lnTo>
                    <a:pt x="0" y="0"/>
                  </a:lnTo>
                  <a:cubicBezTo>
                    <a:pt x="370" y="220"/>
                    <a:pt x="679" y="529"/>
                    <a:pt x="899"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42" name="Google Shape;2542;p34"/>
            <p:cNvSpPr/>
            <p:nvPr/>
          </p:nvSpPr>
          <p:spPr>
            <a:xfrm>
              <a:off x="1103454" y="1792817"/>
              <a:ext cx="446340" cy="254832"/>
            </a:xfrm>
            <a:custGeom>
              <a:rect b="b" l="l" r="r" t="t"/>
              <a:pathLst>
                <a:path extrusionOk="0" h="254832" w="446340">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43" name="Google Shape;2543;p34"/>
            <p:cNvSpPr/>
            <p:nvPr/>
          </p:nvSpPr>
          <p:spPr>
            <a:xfrm>
              <a:off x="1552877" y="2046878"/>
              <a:ext cx="110" cy="1412"/>
            </a:xfrm>
            <a:custGeom>
              <a:rect b="b" l="l" r="r" t="t"/>
              <a:pathLst>
                <a:path extrusionOk="0" h="1412" w="110">
                  <a:moveTo>
                    <a:pt x="0" y="1413"/>
                  </a:moveTo>
                  <a:cubicBezTo>
                    <a:pt x="0" y="1413"/>
                    <a:pt x="0" y="514"/>
                    <a:pt x="0" y="0"/>
                  </a:cubicBezTo>
                  <a:lnTo>
                    <a:pt x="0" y="0"/>
                  </a:lnTo>
                  <a:cubicBezTo>
                    <a:pt x="147" y="459"/>
                    <a:pt x="147" y="953"/>
                    <a:pt x="0" y="14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44" name="Google Shape;2544;p34"/>
            <p:cNvSpPr/>
            <p:nvPr/>
          </p:nvSpPr>
          <p:spPr>
            <a:xfrm>
              <a:off x="1553005" y="2049704"/>
              <a:ext cx="47" cy="1412"/>
            </a:xfrm>
            <a:custGeom>
              <a:rect b="b" l="l" r="r" t="t"/>
              <a:pathLst>
                <a:path extrusionOk="0" h="1412" w="47">
                  <a:moveTo>
                    <a:pt x="0" y="1413"/>
                  </a:moveTo>
                  <a:cubicBezTo>
                    <a:pt x="64" y="944"/>
                    <a:pt x="64" y="469"/>
                    <a:pt x="0" y="0"/>
                  </a:cubicBezTo>
                  <a:lnTo>
                    <a:pt x="0" y="14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45" name="Google Shape;2545;p34"/>
            <p:cNvSpPr/>
            <p:nvPr/>
          </p:nvSpPr>
          <p:spPr>
            <a:xfrm>
              <a:off x="595796" y="1968742"/>
              <a:ext cx="370865" cy="226231"/>
            </a:xfrm>
            <a:custGeom>
              <a:rect b="b" l="l" r="r" t="t"/>
              <a:pathLst>
                <a:path extrusionOk="0" h="226231" w="370865">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46" name="Google Shape;2546;p34"/>
            <p:cNvSpPr/>
            <p:nvPr/>
          </p:nvSpPr>
          <p:spPr>
            <a:xfrm>
              <a:off x="1552363" y="2045979"/>
              <a:ext cx="12844" cy="1156"/>
            </a:xfrm>
            <a:custGeom>
              <a:rect b="b" l="l" r="r" t="t"/>
              <a:pathLst>
                <a:path extrusionOk="0" h="1156" w="12844">
                  <a:moveTo>
                    <a:pt x="0" y="899"/>
                  </a:moveTo>
                  <a:lnTo>
                    <a:pt x="0" y="0"/>
                  </a:lnTo>
                  <a:lnTo>
                    <a:pt x="0" y="11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47" name="Google Shape;2547;p34"/>
            <p:cNvSpPr/>
            <p:nvPr/>
          </p:nvSpPr>
          <p:spPr>
            <a:xfrm>
              <a:off x="1553005" y="2049704"/>
              <a:ext cx="12844" cy="12844"/>
            </a:xfrm>
            <a:custGeom>
              <a:rect b="b" l="l" r="r" t="t"/>
              <a:pathLst>
                <a:path extrusionOk="0" h="12844" w="1284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48" name="Google Shape;2548;p34"/>
            <p:cNvSpPr/>
            <p:nvPr/>
          </p:nvSpPr>
          <p:spPr>
            <a:xfrm>
              <a:off x="1550051" y="2044181"/>
              <a:ext cx="899" cy="899"/>
            </a:xfrm>
            <a:custGeom>
              <a:rect b="b" l="l" r="r" t="t"/>
              <a:pathLst>
                <a:path extrusionOk="0" h="899" w="899">
                  <a:moveTo>
                    <a:pt x="899" y="771"/>
                  </a:moveTo>
                  <a:cubicBezTo>
                    <a:pt x="899" y="771"/>
                    <a:pt x="899" y="129"/>
                    <a:pt x="0" y="0"/>
                  </a:cubicBezTo>
                  <a:cubicBezTo>
                    <a:pt x="361" y="231"/>
                    <a:pt x="668" y="538"/>
                    <a:pt x="899"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49" name="Google Shape;2549;p34"/>
            <p:cNvSpPr/>
            <p:nvPr/>
          </p:nvSpPr>
          <p:spPr>
            <a:xfrm>
              <a:off x="965249" y="2043234"/>
              <a:ext cx="581077" cy="153667"/>
            </a:xfrm>
            <a:custGeom>
              <a:rect b="b" l="l" r="r" t="t"/>
              <a:pathLst>
                <a:path extrusionOk="0" h="153667" w="58107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50" name="Google Shape;2550;p34"/>
            <p:cNvSpPr/>
            <p:nvPr/>
          </p:nvSpPr>
          <p:spPr>
            <a:xfrm>
              <a:off x="2120339" y="2923635"/>
              <a:ext cx="12844" cy="12844"/>
            </a:xfrm>
            <a:custGeom>
              <a:rect b="b" l="l" r="r" t="t"/>
              <a:pathLst>
                <a:path extrusionOk="0" h="12844" w="1284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51" name="Google Shape;2551;p34"/>
            <p:cNvSpPr/>
            <p:nvPr/>
          </p:nvSpPr>
          <p:spPr>
            <a:xfrm>
              <a:off x="1889912" y="2923507"/>
              <a:ext cx="230427" cy="78992"/>
            </a:xfrm>
            <a:custGeom>
              <a:rect b="b" l="l" r="r" t="t"/>
              <a:pathLst>
                <a:path extrusionOk="0" h="78992" w="230427">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52" name="Google Shape;2552;p34"/>
            <p:cNvSpPr/>
            <p:nvPr/>
          </p:nvSpPr>
          <p:spPr>
            <a:xfrm>
              <a:off x="2114766" y="2924181"/>
              <a:ext cx="632119" cy="384270"/>
            </a:xfrm>
            <a:custGeom>
              <a:rect b="b" l="l" r="r" t="t"/>
              <a:pathLst>
                <a:path extrusionOk="0" h="384270" w="632119">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53" name="Google Shape;2553;p34"/>
            <p:cNvSpPr/>
            <p:nvPr/>
          </p:nvSpPr>
          <p:spPr>
            <a:xfrm>
              <a:off x="1443829" y="2660454"/>
              <a:ext cx="456358" cy="271401"/>
            </a:xfrm>
            <a:custGeom>
              <a:rect b="b" l="l" r="r" t="t"/>
              <a:pathLst>
                <a:path extrusionOk="0" h="271401" w="456358">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54" name="Google Shape;2554;p34"/>
            <p:cNvSpPr/>
            <p:nvPr/>
          </p:nvSpPr>
          <p:spPr>
            <a:xfrm>
              <a:off x="862951" y="2815920"/>
              <a:ext cx="57" cy="850"/>
            </a:xfrm>
            <a:custGeom>
              <a:rect b="b" l="l" r="r" t="t"/>
              <a:pathLst>
                <a:path extrusionOk="0" h="850" w="57">
                  <a:moveTo>
                    <a:pt x="57" y="850"/>
                  </a:moveTo>
                  <a:lnTo>
                    <a:pt x="57" y="850"/>
                  </a:lnTo>
                  <a:cubicBezTo>
                    <a:pt x="57" y="850"/>
                    <a:pt x="57" y="850"/>
                    <a:pt x="57" y="208"/>
                  </a:cubicBezTo>
                  <a:cubicBezTo>
                    <a:pt x="57" y="-434"/>
                    <a:pt x="-71" y="593"/>
                    <a:pt x="57" y="8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55" name="Google Shape;2555;p34"/>
            <p:cNvSpPr/>
            <p:nvPr/>
          </p:nvSpPr>
          <p:spPr>
            <a:xfrm>
              <a:off x="877137" y="2658527"/>
              <a:ext cx="567590" cy="159141"/>
            </a:xfrm>
            <a:custGeom>
              <a:rect b="b" l="l" r="r" t="t"/>
              <a:pathLst>
                <a:path extrusionOk="0" h="159141" w="567590">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56" name="Google Shape;2556;p34"/>
            <p:cNvSpPr/>
            <p:nvPr/>
          </p:nvSpPr>
          <p:spPr>
            <a:xfrm>
              <a:off x="862944" y="2814330"/>
              <a:ext cx="64" cy="2440"/>
            </a:xfrm>
            <a:custGeom>
              <a:rect b="b" l="l" r="r" t="t"/>
              <a:pathLst>
                <a:path extrusionOk="0" h="2440" w="64">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57" name="Google Shape;2557;p34"/>
            <p:cNvSpPr/>
            <p:nvPr/>
          </p:nvSpPr>
          <p:spPr>
            <a:xfrm>
              <a:off x="863137" y="2817412"/>
              <a:ext cx="770" cy="1669"/>
            </a:xfrm>
            <a:custGeom>
              <a:rect b="b" l="l" r="r" t="t"/>
              <a:pathLst>
                <a:path extrusionOk="0" h="1669" w="770">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58" name="Google Shape;2558;p34"/>
            <p:cNvSpPr/>
            <p:nvPr/>
          </p:nvSpPr>
          <p:spPr>
            <a:xfrm>
              <a:off x="866091" y="2810990"/>
              <a:ext cx="452120" cy="287071"/>
            </a:xfrm>
            <a:custGeom>
              <a:rect b="b" l="l" r="r" t="t"/>
              <a:pathLst>
                <a:path extrusionOk="0" h="287071" w="452120">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59" name="Google Shape;2559;p34"/>
            <p:cNvSpPr/>
            <p:nvPr/>
          </p:nvSpPr>
          <p:spPr>
            <a:xfrm>
              <a:off x="1901729" y="2933268"/>
              <a:ext cx="12844" cy="12844"/>
            </a:xfrm>
            <a:custGeom>
              <a:rect b="b" l="l" r="r" t="t"/>
              <a:pathLst>
                <a:path extrusionOk="0" h="12844" w="1284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60" name="Google Shape;2560;p34"/>
            <p:cNvSpPr/>
            <p:nvPr/>
          </p:nvSpPr>
          <p:spPr>
            <a:xfrm>
              <a:off x="1893637" y="2928467"/>
              <a:ext cx="1284" cy="48"/>
            </a:xfrm>
            <a:custGeom>
              <a:rect b="b" l="l" r="r" t="t"/>
              <a:pathLst>
                <a:path extrusionOk="0" h="48" w="1284">
                  <a:moveTo>
                    <a:pt x="0" y="49"/>
                  </a:moveTo>
                  <a:lnTo>
                    <a:pt x="0" y="49"/>
                  </a:lnTo>
                  <a:cubicBezTo>
                    <a:pt x="426" y="-16"/>
                    <a:pt x="859" y="-16"/>
                    <a:pt x="1285" y="49"/>
                  </a:cubicBezTo>
                  <a:cubicBezTo>
                    <a:pt x="859" y="-16"/>
                    <a:pt x="426" y="-16"/>
                    <a:pt x="0" y="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61" name="Google Shape;2561;p34"/>
            <p:cNvSpPr/>
            <p:nvPr/>
          </p:nvSpPr>
          <p:spPr>
            <a:xfrm>
              <a:off x="1896463" y="2927617"/>
              <a:ext cx="2311" cy="899"/>
            </a:xfrm>
            <a:custGeom>
              <a:rect b="b" l="l" r="r" t="t"/>
              <a:pathLst>
                <a:path extrusionOk="0" h="899" w="2311">
                  <a:moveTo>
                    <a:pt x="2312" y="899"/>
                  </a:moveTo>
                  <a:lnTo>
                    <a:pt x="2312" y="899"/>
                  </a:lnTo>
                  <a:cubicBezTo>
                    <a:pt x="1637" y="395"/>
                    <a:pt x="838" y="84"/>
                    <a:pt x="0" y="0"/>
                  </a:cubicBezTo>
                  <a:cubicBezTo>
                    <a:pt x="826" y="133"/>
                    <a:pt x="1614" y="439"/>
                    <a:pt x="2312"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62" name="Google Shape;2562;p34"/>
            <p:cNvSpPr/>
            <p:nvPr/>
          </p:nvSpPr>
          <p:spPr>
            <a:xfrm>
              <a:off x="1900316" y="2929929"/>
              <a:ext cx="1284" cy="1412"/>
            </a:xfrm>
            <a:custGeom>
              <a:rect b="b" l="l" r="r" t="t"/>
              <a:pathLst>
                <a:path extrusionOk="0" h="1412" w="1284">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63" name="Google Shape;2563;p34"/>
            <p:cNvSpPr/>
            <p:nvPr/>
          </p:nvSpPr>
          <p:spPr>
            <a:xfrm>
              <a:off x="1316670" y="2928259"/>
              <a:ext cx="576966" cy="171857"/>
            </a:xfrm>
            <a:custGeom>
              <a:rect b="b" l="l" r="r" t="t"/>
              <a:pathLst>
                <a:path extrusionOk="0" h="171857" w="576966">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64" name="Google Shape;2564;p34"/>
            <p:cNvSpPr/>
            <p:nvPr/>
          </p:nvSpPr>
          <p:spPr>
            <a:xfrm>
              <a:off x="1436595" y="2043058"/>
              <a:ext cx="114942" cy="628974"/>
            </a:xfrm>
            <a:custGeom>
              <a:rect b="b" l="l" r="r" t="t"/>
              <a:pathLst>
                <a:path extrusionOk="0" h="628974" w="114942">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65" name="Google Shape;2565;p34"/>
            <p:cNvSpPr/>
            <p:nvPr/>
          </p:nvSpPr>
          <p:spPr>
            <a:xfrm>
              <a:off x="862832" y="2182977"/>
              <a:ext cx="110496" cy="638860"/>
            </a:xfrm>
            <a:custGeom>
              <a:rect b="b" l="l" r="r" t="t"/>
              <a:pathLst>
                <a:path extrusionOk="0" h="638860" w="110496">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66" name="Google Shape;2566;p34"/>
            <p:cNvSpPr/>
            <p:nvPr/>
          </p:nvSpPr>
          <p:spPr>
            <a:xfrm>
              <a:off x="3126853" y="1552755"/>
              <a:ext cx="500124" cy="2320207"/>
            </a:xfrm>
            <a:custGeom>
              <a:rect b="b" l="l" r="r" t="t"/>
              <a:pathLst>
                <a:path extrusionOk="0" h="2320207" w="500124">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67" name="Google Shape;2567;p34"/>
            <p:cNvSpPr/>
            <p:nvPr/>
          </p:nvSpPr>
          <p:spPr>
            <a:xfrm>
              <a:off x="3447422" y="1469524"/>
              <a:ext cx="511638" cy="2301000"/>
            </a:xfrm>
            <a:custGeom>
              <a:rect b="b" l="l" r="r" t="t"/>
              <a:pathLst>
                <a:path extrusionOk="0" h="2301000" w="511638">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68" name="Google Shape;2568;p34"/>
            <p:cNvSpPr/>
            <p:nvPr/>
          </p:nvSpPr>
          <p:spPr>
            <a:xfrm>
              <a:off x="3959004" y="1463168"/>
              <a:ext cx="12844" cy="1089"/>
            </a:xfrm>
            <a:custGeom>
              <a:rect b="b" l="l" r="r" t="t"/>
              <a:pathLst>
                <a:path extrusionOk="0" h="1089" w="12844">
                  <a:moveTo>
                    <a:pt x="0" y="1090"/>
                  </a:moveTo>
                  <a:cubicBezTo>
                    <a:pt x="0" y="1090"/>
                    <a:pt x="0" y="1090"/>
                    <a:pt x="0" y="319"/>
                  </a:cubicBezTo>
                  <a:cubicBezTo>
                    <a:pt x="0" y="-451"/>
                    <a:pt x="0" y="319"/>
                    <a:pt x="0" y="10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69" name="Google Shape;2569;p34"/>
            <p:cNvSpPr/>
            <p:nvPr/>
          </p:nvSpPr>
          <p:spPr>
            <a:xfrm>
              <a:off x="2383776" y="3531559"/>
              <a:ext cx="323933" cy="110589"/>
            </a:xfrm>
            <a:custGeom>
              <a:rect b="b" l="l" r="r" t="t"/>
              <a:pathLst>
                <a:path extrusionOk="0" h="110589" w="323933">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70" name="Google Shape;2570;p34"/>
            <p:cNvSpPr/>
            <p:nvPr/>
          </p:nvSpPr>
          <p:spPr>
            <a:xfrm>
              <a:off x="3145316" y="1305244"/>
              <a:ext cx="1541" cy="770"/>
            </a:xfrm>
            <a:custGeom>
              <a:rect b="b" l="l" r="r" t="t"/>
              <a:pathLst>
                <a:path extrusionOk="0" h="770" w="1541">
                  <a:moveTo>
                    <a:pt x="1541" y="0"/>
                  </a:moveTo>
                  <a:lnTo>
                    <a:pt x="0" y="771"/>
                  </a:lnTo>
                  <a:lnTo>
                    <a:pt x="0" y="77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71" name="Google Shape;2571;p34"/>
            <p:cNvSpPr/>
            <p:nvPr/>
          </p:nvSpPr>
          <p:spPr>
            <a:xfrm>
              <a:off x="3143261" y="1306529"/>
              <a:ext cx="1155" cy="1155"/>
            </a:xfrm>
            <a:custGeom>
              <a:rect b="b" l="l" r="r" t="t"/>
              <a:pathLst>
                <a:path extrusionOk="0" h="1155" w="1155">
                  <a:moveTo>
                    <a:pt x="1156" y="0"/>
                  </a:moveTo>
                  <a:lnTo>
                    <a:pt x="0" y="1156"/>
                  </a:lnTo>
                  <a:lnTo>
                    <a:pt x="0" y="1156"/>
                  </a:lnTo>
                  <a:cubicBezTo>
                    <a:pt x="309" y="701"/>
                    <a:pt x="701" y="309"/>
                    <a:pt x="11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72" name="Google Shape;2572;p34"/>
            <p:cNvSpPr/>
            <p:nvPr/>
          </p:nvSpPr>
          <p:spPr>
            <a:xfrm>
              <a:off x="3142448" y="1308841"/>
              <a:ext cx="41" cy="770"/>
            </a:xfrm>
            <a:custGeom>
              <a:rect b="b" l="l" r="r" t="t"/>
              <a:pathLst>
                <a:path extrusionOk="0" h="770" w="41">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73" name="Google Shape;2573;p34"/>
            <p:cNvSpPr/>
            <p:nvPr/>
          </p:nvSpPr>
          <p:spPr>
            <a:xfrm>
              <a:off x="3153151" y="1315135"/>
              <a:ext cx="469202" cy="239804"/>
            </a:xfrm>
            <a:custGeom>
              <a:rect b="b" l="l" r="r" t="t"/>
              <a:pathLst>
                <a:path extrusionOk="0" h="239804" w="469202">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74" name="Google Shape;2574;p34"/>
            <p:cNvSpPr/>
            <p:nvPr/>
          </p:nvSpPr>
          <p:spPr>
            <a:xfrm>
              <a:off x="3959646" y="1466184"/>
              <a:ext cx="12844" cy="1284"/>
            </a:xfrm>
            <a:custGeom>
              <a:rect b="b" l="l" r="r" t="t"/>
              <a:pathLst>
                <a:path extrusionOk="0" h="1284" w="12844">
                  <a:moveTo>
                    <a:pt x="0" y="0"/>
                  </a:moveTo>
                  <a:cubicBezTo>
                    <a:pt x="0" y="0"/>
                    <a:pt x="0" y="0"/>
                    <a:pt x="0" y="0"/>
                  </a:cubicBezTo>
                  <a:cubicBezTo>
                    <a:pt x="0" y="0"/>
                    <a:pt x="0" y="771"/>
                    <a:pt x="0" y="12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75" name="Google Shape;2575;p34"/>
            <p:cNvSpPr/>
            <p:nvPr/>
          </p:nvSpPr>
          <p:spPr>
            <a:xfrm>
              <a:off x="3959517" y="1469139"/>
              <a:ext cx="12844" cy="1541"/>
            </a:xfrm>
            <a:custGeom>
              <a:rect b="b" l="l" r="r" t="t"/>
              <a:pathLst>
                <a:path extrusionOk="0" h="1541" w="12844">
                  <a:moveTo>
                    <a:pt x="0" y="0"/>
                  </a:moveTo>
                  <a:cubicBezTo>
                    <a:pt x="0" y="0"/>
                    <a:pt x="0" y="0"/>
                    <a:pt x="0" y="0"/>
                  </a:cubicBezTo>
                  <a:lnTo>
                    <a:pt x="0" y="1541"/>
                  </a:lnTo>
                  <a:cubicBezTo>
                    <a:pt x="0" y="1541"/>
                    <a:pt x="0" y="38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76" name="Google Shape;2576;p34"/>
            <p:cNvSpPr/>
            <p:nvPr/>
          </p:nvSpPr>
          <p:spPr>
            <a:xfrm>
              <a:off x="3958746" y="1464258"/>
              <a:ext cx="642" cy="1155"/>
            </a:xfrm>
            <a:custGeom>
              <a:rect b="b" l="l" r="r" t="t"/>
              <a:pathLst>
                <a:path extrusionOk="0" h="1155" w="642">
                  <a:moveTo>
                    <a:pt x="0" y="0"/>
                  </a:moveTo>
                  <a:lnTo>
                    <a:pt x="0" y="0"/>
                  </a:lnTo>
                  <a:lnTo>
                    <a:pt x="642" y="1156"/>
                  </a:lnTo>
                  <a:cubicBezTo>
                    <a:pt x="642" y="1156"/>
                    <a:pt x="129"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77" name="Google Shape;2577;p34"/>
            <p:cNvSpPr/>
            <p:nvPr/>
          </p:nvSpPr>
          <p:spPr>
            <a:xfrm>
              <a:off x="3956948" y="1461689"/>
              <a:ext cx="1027" cy="770"/>
            </a:xfrm>
            <a:custGeom>
              <a:rect b="b" l="l" r="r" t="t"/>
              <a:pathLst>
                <a:path extrusionOk="0" h="770" w="1027">
                  <a:moveTo>
                    <a:pt x="0" y="0"/>
                  </a:moveTo>
                  <a:lnTo>
                    <a:pt x="0" y="0"/>
                  </a:lnTo>
                  <a:lnTo>
                    <a:pt x="1027" y="771"/>
                  </a:lnTo>
                  <a:cubicBezTo>
                    <a:pt x="1027" y="771"/>
                    <a:pt x="128" y="12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78" name="Google Shape;2578;p34"/>
            <p:cNvSpPr/>
            <p:nvPr/>
          </p:nvSpPr>
          <p:spPr>
            <a:xfrm>
              <a:off x="3614428" y="1465927"/>
              <a:ext cx="339309" cy="89396"/>
            </a:xfrm>
            <a:custGeom>
              <a:rect b="b" l="l" r="r" t="t"/>
              <a:pathLst>
                <a:path extrusionOk="0" h="89396" w="339309">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79" name="Google Shape;2579;p34"/>
            <p:cNvSpPr/>
            <p:nvPr/>
          </p:nvSpPr>
          <p:spPr>
            <a:xfrm>
              <a:off x="3441762" y="1211866"/>
              <a:ext cx="516984" cy="262629"/>
            </a:xfrm>
            <a:custGeom>
              <a:rect b="b" l="l" r="r" t="t"/>
              <a:pathLst>
                <a:path extrusionOk="0" h="262629" w="516984">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80" name="Google Shape;2580;p34"/>
            <p:cNvSpPr/>
            <p:nvPr/>
          </p:nvSpPr>
          <p:spPr>
            <a:xfrm>
              <a:off x="3405630" y="1222527"/>
              <a:ext cx="39" cy="899"/>
            </a:xfrm>
            <a:custGeom>
              <a:rect b="b" l="l" r="r" t="t"/>
              <a:pathLst>
                <a:path extrusionOk="0" h="899" w="39">
                  <a:moveTo>
                    <a:pt x="40" y="0"/>
                  </a:moveTo>
                  <a:lnTo>
                    <a:pt x="40" y="0"/>
                  </a:lnTo>
                  <a:cubicBezTo>
                    <a:pt x="-13" y="297"/>
                    <a:pt x="-13" y="602"/>
                    <a:pt x="40" y="899"/>
                  </a:cubicBezTo>
                  <a:cubicBezTo>
                    <a:pt x="40" y="899"/>
                    <a:pt x="40" y="899"/>
                    <a:pt x="40"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81" name="Google Shape;2581;p34"/>
            <p:cNvSpPr/>
            <p:nvPr/>
          </p:nvSpPr>
          <p:spPr>
            <a:xfrm>
              <a:off x="3453579" y="1245133"/>
              <a:ext cx="12844" cy="1284"/>
            </a:xfrm>
            <a:custGeom>
              <a:rect b="b" l="l" r="r" t="t"/>
              <a:pathLst>
                <a:path extrusionOk="0" h="1284" w="12844">
                  <a:moveTo>
                    <a:pt x="0" y="771"/>
                  </a:moveTo>
                  <a:cubicBezTo>
                    <a:pt x="0" y="771"/>
                    <a:pt x="0" y="771"/>
                    <a:pt x="0" y="0"/>
                  </a:cubicBezTo>
                  <a:lnTo>
                    <a:pt x="0" y="12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82" name="Google Shape;2582;p34"/>
            <p:cNvSpPr/>
            <p:nvPr/>
          </p:nvSpPr>
          <p:spPr>
            <a:xfrm>
              <a:off x="3416588" y="1228564"/>
              <a:ext cx="34422" cy="12715"/>
            </a:xfrm>
            <a:custGeom>
              <a:rect b="b" l="l" r="r" t="t"/>
              <a:pathLst>
                <a:path extrusionOk="0" h="12715" w="34422">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83" name="Google Shape;2583;p34"/>
            <p:cNvSpPr/>
            <p:nvPr/>
          </p:nvSpPr>
          <p:spPr>
            <a:xfrm>
              <a:off x="3400018" y="1224582"/>
              <a:ext cx="17083" cy="22220"/>
            </a:xfrm>
            <a:custGeom>
              <a:rect b="b" l="l" r="r" t="t"/>
              <a:pathLst>
                <a:path extrusionOk="0" h="22220" w="17083">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84" name="Google Shape;2584;p34"/>
            <p:cNvSpPr/>
            <p:nvPr/>
          </p:nvSpPr>
          <p:spPr>
            <a:xfrm>
              <a:off x="3407340" y="1218802"/>
              <a:ext cx="1284" cy="1412"/>
            </a:xfrm>
            <a:custGeom>
              <a:rect b="b" l="l" r="r" t="t"/>
              <a:pathLst>
                <a:path extrusionOk="0" h="1412" w="1284">
                  <a:moveTo>
                    <a:pt x="0" y="1413"/>
                  </a:moveTo>
                  <a:lnTo>
                    <a:pt x="0" y="1413"/>
                  </a:lnTo>
                  <a:lnTo>
                    <a:pt x="0" y="1413"/>
                  </a:lnTo>
                  <a:cubicBezTo>
                    <a:pt x="358" y="883"/>
                    <a:pt x="791" y="407"/>
                    <a:pt x="128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85" name="Google Shape;2585;p34"/>
            <p:cNvSpPr/>
            <p:nvPr/>
          </p:nvSpPr>
          <p:spPr>
            <a:xfrm>
              <a:off x="3405876" y="1221884"/>
              <a:ext cx="51" cy="1412"/>
            </a:xfrm>
            <a:custGeom>
              <a:rect b="b" l="l" r="r" t="t"/>
              <a:pathLst>
                <a:path extrusionOk="0" h="1412" w="51">
                  <a:moveTo>
                    <a:pt x="51" y="0"/>
                  </a:moveTo>
                  <a:cubicBezTo>
                    <a:pt x="-17" y="209"/>
                    <a:pt x="-17" y="434"/>
                    <a:pt x="51" y="642"/>
                  </a:cubicBezTo>
                  <a:lnTo>
                    <a:pt x="51" y="1413"/>
                  </a:lnTo>
                  <a:cubicBezTo>
                    <a:pt x="29" y="942"/>
                    <a:pt x="29" y="471"/>
                    <a:pt x="5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86" name="Google Shape;2586;p34"/>
            <p:cNvSpPr/>
            <p:nvPr/>
          </p:nvSpPr>
          <p:spPr>
            <a:xfrm>
              <a:off x="3408881" y="1218160"/>
              <a:ext cx="1541" cy="770"/>
            </a:xfrm>
            <a:custGeom>
              <a:rect b="b" l="l" r="r" t="t"/>
              <a:pathLst>
                <a:path extrusionOk="0" h="770" w="1541">
                  <a:moveTo>
                    <a:pt x="771" y="771"/>
                  </a:moveTo>
                  <a:lnTo>
                    <a:pt x="0" y="771"/>
                  </a:lnTo>
                  <a:lnTo>
                    <a:pt x="0" y="771"/>
                  </a:lnTo>
                  <a:cubicBezTo>
                    <a:pt x="472" y="438"/>
                    <a:pt x="992" y="178"/>
                    <a:pt x="154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87" name="Google Shape;2587;p34"/>
            <p:cNvSpPr/>
            <p:nvPr/>
          </p:nvSpPr>
          <p:spPr>
            <a:xfrm>
              <a:off x="-1" y="2017850"/>
              <a:ext cx="244042" cy="1766100"/>
            </a:xfrm>
            <a:custGeom>
              <a:rect b="b" l="l" r="r" t="t"/>
              <a:pathLst>
                <a:path extrusionOk="0" h="1766100" w="244042">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88" name="Google Shape;2588;p34"/>
            <p:cNvSpPr/>
            <p:nvPr/>
          </p:nvSpPr>
          <p:spPr>
            <a:xfrm>
              <a:off x="642215" y="1918435"/>
              <a:ext cx="12844" cy="1027"/>
            </a:xfrm>
            <a:custGeom>
              <a:rect b="b" l="l" r="r" t="t"/>
              <a:pathLst>
                <a:path extrusionOk="0" h="1027" w="12844">
                  <a:moveTo>
                    <a:pt x="0" y="1028"/>
                  </a:moveTo>
                  <a:lnTo>
                    <a:pt x="0" y="0"/>
                  </a:lnTo>
                  <a:lnTo>
                    <a:pt x="0" y="10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89" name="Google Shape;2589;p34"/>
            <p:cNvSpPr/>
            <p:nvPr/>
          </p:nvSpPr>
          <p:spPr>
            <a:xfrm>
              <a:off x="639517" y="1915095"/>
              <a:ext cx="12844" cy="12844"/>
            </a:xfrm>
            <a:custGeom>
              <a:rect b="b" l="l" r="r" t="t"/>
              <a:pathLst>
                <a:path extrusionOk="0" h="12844" w="1284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90" name="Google Shape;2590;p34"/>
            <p:cNvSpPr/>
            <p:nvPr/>
          </p:nvSpPr>
          <p:spPr>
            <a:xfrm>
              <a:off x="622978" y="1922673"/>
              <a:ext cx="19548" cy="55366"/>
            </a:xfrm>
            <a:custGeom>
              <a:rect b="b" l="l" r="r" t="t"/>
              <a:pathLst>
                <a:path extrusionOk="0" h="55366" w="19548">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91" name="Google Shape;2591;p34"/>
            <p:cNvSpPr/>
            <p:nvPr/>
          </p:nvSpPr>
          <p:spPr>
            <a:xfrm>
              <a:off x="641315" y="1915985"/>
              <a:ext cx="12844" cy="908"/>
            </a:xfrm>
            <a:custGeom>
              <a:rect b="b" l="l" r="r" t="t"/>
              <a:pathLst>
                <a:path extrusionOk="0" h="908" w="12844">
                  <a:moveTo>
                    <a:pt x="0" y="908"/>
                  </a:moveTo>
                  <a:cubicBezTo>
                    <a:pt x="0" y="908"/>
                    <a:pt x="0" y="908"/>
                    <a:pt x="0" y="266"/>
                  </a:cubicBezTo>
                  <a:cubicBezTo>
                    <a:pt x="0" y="-376"/>
                    <a:pt x="0" y="266"/>
                    <a:pt x="0" y="9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92" name="Google Shape;2592;p34"/>
            <p:cNvSpPr/>
            <p:nvPr/>
          </p:nvSpPr>
          <p:spPr>
            <a:xfrm>
              <a:off x="261637" y="1694172"/>
              <a:ext cx="49835" cy="45212"/>
            </a:xfrm>
            <a:custGeom>
              <a:rect b="b" l="l" r="r" t="t"/>
              <a:pathLst>
                <a:path extrusionOk="0" h="45212" w="49835">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93" name="Google Shape;2593;p34"/>
            <p:cNvSpPr/>
            <p:nvPr/>
          </p:nvSpPr>
          <p:spPr>
            <a:xfrm>
              <a:off x="642215" y="1919719"/>
              <a:ext cx="12844" cy="1155"/>
            </a:xfrm>
            <a:custGeom>
              <a:rect b="b" l="l" r="r" t="t"/>
              <a:pathLst>
                <a:path extrusionOk="0" h="1155" w="12844">
                  <a:moveTo>
                    <a:pt x="0" y="1156"/>
                  </a:moveTo>
                  <a:cubicBezTo>
                    <a:pt x="0" y="1156"/>
                    <a:pt x="0" y="385"/>
                    <a:pt x="0" y="0"/>
                  </a:cubicBez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94" name="Google Shape;2594;p34"/>
            <p:cNvSpPr/>
            <p:nvPr/>
          </p:nvSpPr>
          <p:spPr>
            <a:xfrm>
              <a:off x="642215" y="1917022"/>
              <a:ext cx="36" cy="1155"/>
            </a:xfrm>
            <a:custGeom>
              <a:rect b="b" l="l" r="r" t="t"/>
              <a:pathLst>
                <a:path extrusionOk="0" h="1155" w="36">
                  <a:moveTo>
                    <a:pt x="0" y="1156"/>
                  </a:moveTo>
                  <a:lnTo>
                    <a:pt x="0" y="1156"/>
                  </a:lnTo>
                  <a:cubicBezTo>
                    <a:pt x="48" y="772"/>
                    <a:pt x="48" y="384"/>
                    <a:pt x="0" y="0"/>
                  </a:cubicBezTo>
                  <a:lnTo>
                    <a:pt x="0" y="0"/>
                  </a:lnTo>
                  <a:cubicBezTo>
                    <a:pt x="41" y="384"/>
                    <a:pt x="41" y="772"/>
                    <a:pt x="0" y="11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95" name="Google Shape;2595;p34"/>
            <p:cNvSpPr/>
            <p:nvPr/>
          </p:nvSpPr>
          <p:spPr>
            <a:xfrm>
              <a:off x="639646" y="1915223"/>
              <a:ext cx="899" cy="899"/>
            </a:xfrm>
            <a:custGeom>
              <a:rect b="b" l="l" r="r" t="t"/>
              <a:pathLst>
                <a:path extrusionOk="0" h="899" w="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96" name="Google Shape;2596;p34"/>
            <p:cNvSpPr/>
            <p:nvPr/>
          </p:nvSpPr>
          <p:spPr>
            <a:xfrm>
              <a:off x="238261" y="1918435"/>
              <a:ext cx="398687" cy="101727"/>
            </a:xfrm>
            <a:custGeom>
              <a:rect b="b" l="l" r="r" t="t"/>
              <a:pathLst>
                <a:path extrusionOk="0" h="101727" w="39868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97" name="Google Shape;2597;p34"/>
            <p:cNvSpPr/>
            <p:nvPr/>
          </p:nvSpPr>
          <p:spPr>
            <a:xfrm>
              <a:off x="-1" y="1860635"/>
              <a:ext cx="245076" cy="158884"/>
            </a:xfrm>
            <a:custGeom>
              <a:rect b="b" l="l" r="r" t="t"/>
              <a:pathLst>
                <a:path extrusionOk="0" h="158884" w="245076">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98" name="Google Shape;2598;p34"/>
            <p:cNvSpPr/>
            <p:nvPr/>
          </p:nvSpPr>
          <p:spPr>
            <a:xfrm>
              <a:off x="308262" y="0"/>
              <a:ext cx="254831" cy="1732191"/>
            </a:xfrm>
            <a:custGeom>
              <a:rect b="b" l="l" r="r" t="t"/>
              <a:pathLst>
                <a:path extrusionOk="0" h="1732191" w="25483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599" name="Google Shape;2599;p34"/>
            <p:cNvSpPr/>
            <p:nvPr/>
          </p:nvSpPr>
          <p:spPr>
            <a:xfrm>
              <a:off x="309418" y="1737843"/>
              <a:ext cx="1669" cy="1541"/>
            </a:xfrm>
            <a:custGeom>
              <a:rect b="b" l="l" r="r" t="t"/>
              <a:pathLst>
                <a:path extrusionOk="0" h="1541" w="1669">
                  <a:moveTo>
                    <a:pt x="0" y="0"/>
                  </a:moveTo>
                  <a:cubicBezTo>
                    <a:pt x="493" y="579"/>
                    <a:pt x="1054" y="1096"/>
                    <a:pt x="1670" y="1541"/>
                  </a:cubicBezTo>
                  <a:lnTo>
                    <a:pt x="1670" y="1541"/>
                  </a:lnTo>
                  <a:cubicBezTo>
                    <a:pt x="1054" y="1096"/>
                    <a:pt x="493" y="57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00" name="Google Shape;2600;p34"/>
            <p:cNvSpPr/>
            <p:nvPr/>
          </p:nvSpPr>
          <p:spPr>
            <a:xfrm>
              <a:off x="115340" y="0"/>
              <a:ext cx="138718" cy="947400"/>
            </a:xfrm>
            <a:custGeom>
              <a:rect b="b" l="l" r="r" t="t"/>
              <a:pathLst>
                <a:path extrusionOk="0" h="947400" w="138718">
                  <a:moveTo>
                    <a:pt x="12844" y="947401"/>
                  </a:moveTo>
                  <a:lnTo>
                    <a:pt x="138719" y="0"/>
                  </a:lnTo>
                  <a:lnTo>
                    <a:pt x="124975" y="0"/>
                  </a:lnTo>
                  <a:lnTo>
                    <a:pt x="0" y="940336"/>
                  </a:lnTo>
                  <a:lnTo>
                    <a:pt x="8863" y="945217"/>
                  </a:lnTo>
                  <a:lnTo>
                    <a:pt x="12844" y="9474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01" name="Google Shape;2601;p34"/>
            <p:cNvSpPr/>
            <p:nvPr/>
          </p:nvSpPr>
          <p:spPr>
            <a:xfrm>
              <a:off x="2138963" y="3187073"/>
              <a:ext cx="293749" cy="179050"/>
            </a:xfrm>
            <a:custGeom>
              <a:rect b="b" l="l" r="r" t="t"/>
              <a:pathLst>
                <a:path extrusionOk="0" h="179050" w="293749">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02" name="Google Shape;2602;p34"/>
            <p:cNvSpPr/>
            <p:nvPr/>
          </p:nvSpPr>
          <p:spPr>
            <a:xfrm>
              <a:off x="1719853" y="3308838"/>
              <a:ext cx="12844" cy="12844"/>
            </a:xfrm>
            <a:custGeom>
              <a:rect b="b" l="l" r="r" t="t"/>
              <a:pathLst>
                <a:path extrusionOk="0" h="12844" w="1284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03" name="Google Shape;2603;p34"/>
            <p:cNvSpPr/>
            <p:nvPr/>
          </p:nvSpPr>
          <p:spPr>
            <a:xfrm>
              <a:off x="1729615" y="3315132"/>
              <a:ext cx="284501" cy="180463"/>
            </a:xfrm>
            <a:custGeom>
              <a:rect b="b" l="l" r="r" t="t"/>
              <a:pathLst>
                <a:path extrusionOk="0" h="180463" w="284501">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04" name="Google Shape;2604;p34"/>
            <p:cNvSpPr/>
            <p:nvPr/>
          </p:nvSpPr>
          <p:spPr>
            <a:xfrm>
              <a:off x="2436260" y="3368050"/>
              <a:ext cx="49" cy="1284"/>
            </a:xfrm>
            <a:custGeom>
              <a:rect b="b" l="l" r="r" t="t"/>
              <a:pathLst>
                <a:path extrusionOk="0" h="1284" w="49">
                  <a:moveTo>
                    <a:pt x="49" y="1027"/>
                  </a:moveTo>
                  <a:cubicBezTo>
                    <a:pt x="-16" y="688"/>
                    <a:pt x="-16" y="339"/>
                    <a:pt x="49" y="0"/>
                  </a:cubicBezTo>
                  <a:lnTo>
                    <a:pt x="49" y="0"/>
                  </a:lnTo>
                  <a:cubicBezTo>
                    <a:pt x="49" y="0"/>
                    <a:pt x="49" y="771"/>
                    <a:pt x="49" y="12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05" name="Google Shape;2605;p34"/>
            <p:cNvSpPr/>
            <p:nvPr/>
          </p:nvSpPr>
          <p:spPr>
            <a:xfrm>
              <a:off x="2436181" y="3365481"/>
              <a:ext cx="53" cy="899"/>
            </a:xfrm>
            <a:custGeom>
              <a:rect b="b" l="l" r="r" t="t"/>
              <a:pathLst>
                <a:path extrusionOk="0" h="899" w="53">
                  <a:moveTo>
                    <a:pt x="0" y="899"/>
                  </a:moveTo>
                  <a:cubicBezTo>
                    <a:pt x="71" y="604"/>
                    <a:pt x="71" y="296"/>
                    <a:pt x="0" y="0"/>
                  </a:cubicBezTo>
                  <a:cubicBezTo>
                    <a:pt x="50" y="298"/>
                    <a:pt x="50" y="602"/>
                    <a:pt x="0"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06" name="Google Shape;2606;p34"/>
            <p:cNvSpPr/>
            <p:nvPr/>
          </p:nvSpPr>
          <p:spPr>
            <a:xfrm>
              <a:off x="2431557" y="3361371"/>
              <a:ext cx="1798" cy="642"/>
            </a:xfrm>
            <a:custGeom>
              <a:rect b="b" l="l" r="r" t="t"/>
              <a:pathLst>
                <a:path extrusionOk="0" h="642" w="1798">
                  <a:moveTo>
                    <a:pt x="1798" y="642"/>
                  </a:moveTo>
                  <a:lnTo>
                    <a:pt x="1798" y="64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07" name="Google Shape;2607;p34"/>
            <p:cNvSpPr/>
            <p:nvPr/>
          </p:nvSpPr>
          <p:spPr>
            <a:xfrm>
              <a:off x="2012190" y="3484164"/>
              <a:ext cx="12844" cy="12844"/>
            </a:xfrm>
            <a:custGeom>
              <a:rect b="b" l="l" r="r" t="t"/>
              <a:pathLst>
                <a:path extrusionOk="0" h="12844" w="1284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08" name="Google Shape;2608;p34"/>
            <p:cNvSpPr/>
            <p:nvPr/>
          </p:nvSpPr>
          <p:spPr>
            <a:xfrm>
              <a:off x="2012318" y="3360858"/>
              <a:ext cx="415770" cy="136278"/>
            </a:xfrm>
            <a:custGeom>
              <a:rect b="b" l="l" r="r" t="t"/>
              <a:pathLst>
                <a:path extrusionOk="0" h="136278" w="415770">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09" name="Google Shape;2609;p34"/>
            <p:cNvSpPr/>
            <p:nvPr/>
          </p:nvSpPr>
          <p:spPr>
            <a:xfrm>
              <a:off x="1545684" y="3310379"/>
              <a:ext cx="185857" cy="985035"/>
            </a:xfrm>
            <a:custGeom>
              <a:rect b="b" l="l" r="r" t="t"/>
              <a:pathLst>
                <a:path extrusionOk="0" h="985035" w="185857">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10" name="Google Shape;2610;p34"/>
            <p:cNvSpPr/>
            <p:nvPr/>
          </p:nvSpPr>
          <p:spPr>
            <a:xfrm>
              <a:off x="1721780" y="3305370"/>
              <a:ext cx="2440" cy="1284"/>
            </a:xfrm>
            <a:custGeom>
              <a:rect b="b" l="l" r="r" t="t"/>
              <a:pathLst>
                <a:path extrusionOk="0" h="1284" w="2440">
                  <a:moveTo>
                    <a:pt x="2440" y="0"/>
                  </a:moveTo>
                  <a:cubicBezTo>
                    <a:pt x="1544" y="247"/>
                    <a:pt x="711" y="685"/>
                    <a:pt x="0" y="1285"/>
                  </a:cubicBezTo>
                  <a:cubicBezTo>
                    <a:pt x="711" y="685"/>
                    <a:pt x="1544" y="247"/>
                    <a:pt x="244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11" name="Google Shape;2611;p34"/>
            <p:cNvSpPr/>
            <p:nvPr/>
          </p:nvSpPr>
          <p:spPr>
            <a:xfrm>
              <a:off x="1879636" y="3483889"/>
              <a:ext cx="140948" cy="705044"/>
            </a:xfrm>
            <a:custGeom>
              <a:rect b="b" l="l" r="r" t="t"/>
              <a:pathLst>
                <a:path extrusionOk="0" h="705044" w="140948">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12" name="Google Shape;2612;p34"/>
            <p:cNvSpPr/>
            <p:nvPr/>
          </p:nvSpPr>
          <p:spPr>
            <a:xfrm>
              <a:off x="1382690" y="4290919"/>
              <a:ext cx="1490583" cy="508508"/>
            </a:xfrm>
            <a:custGeom>
              <a:rect b="b" l="l" r="r" t="t"/>
              <a:pathLst>
                <a:path extrusionOk="0" h="508508" w="1490583">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13" name="Google Shape;2613;p34"/>
            <p:cNvSpPr/>
            <p:nvPr/>
          </p:nvSpPr>
          <p:spPr>
            <a:xfrm>
              <a:off x="2887915" y="4289891"/>
              <a:ext cx="18" cy="899"/>
            </a:xfrm>
            <a:custGeom>
              <a:rect b="b" l="l" r="r" t="t"/>
              <a:pathLst>
                <a:path extrusionOk="0" h="899" w="18">
                  <a:moveTo>
                    <a:pt x="0" y="899"/>
                  </a:moveTo>
                  <a:lnTo>
                    <a:pt x="0" y="899"/>
                  </a:lnTo>
                  <a:cubicBezTo>
                    <a:pt x="24" y="600"/>
                    <a:pt x="24" y="299"/>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14" name="Google Shape;2614;p34"/>
            <p:cNvSpPr/>
            <p:nvPr/>
          </p:nvSpPr>
          <p:spPr>
            <a:xfrm>
              <a:off x="2885989" y="4287450"/>
              <a:ext cx="770" cy="770"/>
            </a:xfrm>
            <a:custGeom>
              <a:rect b="b" l="l" r="r" t="t"/>
              <a:pathLst>
                <a:path extrusionOk="0" h="770" w="770">
                  <a:moveTo>
                    <a:pt x="771" y="771"/>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15" name="Google Shape;2615;p34"/>
            <p:cNvSpPr/>
            <p:nvPr/>
          </p:nvSpPr>
          <p:spPr>
            <a:xfrm>
              <a:off x="2887915" y="4292203"/>
              <a:ext cx="58" cy="1541"/>
            </a:xfrm>
            <a:custGeom>
              <a:rect b="b" l="l" r="r" t="t"/>
              <a:pathLst>
                <a:path extrusionOk="0" h="1541" w="58">
                  <a:moveTo>
                    <a:pt x="0" y="1541"/>
                  </a:moveTo>
                  <a:cubicBezTo>
                    <a:pt x="64" y="1029"/>
                    <a:pt x="64" y="512"/>
                    <a:pt x="0" y="0"/>
                  </a:cubicBezTo>
                  <a:lnTo>
                    <a:pt x="0" y="0"/>
                  </a:lnTo>
                  <a:cubicBezTo>
                    <a:pt x="77" y="511"/>
                    <a:pt x="77" y="1031"/>
                    <a:pt x="0" y="15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16" name="Google Shape;2616;p34"/>
            <p:cNvSpPr/>
            <p:nvPr/>
          </p:nvSpPr>
          <p:spPr>
            <a:xfrm>
              <a:off x="945854" y="4487437"/>
              <a:ext cx="770" cy="770"/>
            </a:xfrm>
            <a:custGeom>
              <a:rect b="b" l="l" r="r" t="t"/>
              <a:pathLst>
                <a:path extrusionOk="0" h="770" w="770">
                  <a:moveTo>
                    <a:pt x="771" y="0"/>
                  </a:moveTo>
                  <a:lnTo>
                    <a:pt x="0" y="771"/>
                  </a:lnTo>
                  <a:lnTo>
                    <a:pt x="0" y="771"/>
                  </a:lnTo>
                  <a:cubicBezTo>
                    <a:pt x="0" y="771"/>
                    <a:pt x="0" y="77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17" name="Google Shape;2617;p34"/>
            <p:cNvSpPr/>
            <p:nvPr/>
          </p:nvSpPr>
          <p:spPr>
            <a:xfrm>
              <a:off x="945031" y="4490006"/>
              <a:ext cx="52" cy="1155"/>
            </a:xfrm>
            <a:custGeom>
              <a:rect b="b" l="l" r="r" t="t"/>
              <a:pathLst>
                <a:path extrusionOk="0" h="1155" w="52">
                  <a:moveTo>
                    <a:pt x="52" y="0"/>
                  </a:moveTo>
                  <a:lnTo>
                    <a:pt x="52" y="1156"/>
                  </a:lnTo>
                  <a:lnTo>
                    <a:pt x="52" y="1156"/>
                  </a:lnTo>
                  <a:cubicBezTo>
                    <a:pt x="-17" y="774"/>
                    <a:pt x="-17" y="382"/>
                    <a:pt x="5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18" name="Google Shape;2618;p34"/>
            <p:cNvSpPr/>
            <p:nvPr/>
          </p:nvSpPr>
          <p:spPr>
            <a:xfrm>
              <a:off x="956258" y="4494502"/>
              <a:ext cx="432256" cy="304026"/>
            </a:xfrm>
            <a:custGeom>
              <a:rect b="b" l="l" r="r" t="t"/>
              <a:pathLst>
                <a:path extrusionOk="0" h="304026" w="43225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19" name="Google Shape;2619;p34"/>
            <p:cNvSpPr/>
            <p:nvPr/>
          </p:nvSpPr>
          <p:spPr>
            <a:xfrm>
              <a:off x="19008" y="6546133"/>
              <a:ext cx="14101" cy="24147"/>
            </a:xfrm>
            <a:custGeom>
              <a:rect b="b" l="l" r="r" t="t"/>
              <a:pathLst>
                <a:path extrusionOk="0" h="24147" w="14101">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20" name="Google Shape;2620;p34"/>
            <p:cNvSpPr/>
            <p:nvPr/>
          </p:nvSpPr>
          <p:spPr>
            <a:xfrm>
              <a:off x="32495" y="6541509"/>
              <a:ext cx="12844" cy="12844"/>
            </a:xfrm>
            <a:custGeom>
              <a:rect b="b" l="l" r="r" t="t"/>
              <a:pathLst>
                <a:path extrusionOk="0" h="12844" w="1284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21" name="Google Shape;2621;p34"/>
            <p:cNvSpPr/>
            <p:nvPr/>
          </p:nvSpPr>
          <p:spPr>
            <a:xfrm>
              <a:off x="29926" y="6570923"/>
              <a:ext cx="12844" cy="12844"/>
            </a:xfrm>
            <a:custGeom>
              <a:rect b="b" l="l" r="r" t="t"/>
              <a:pathLst>
                <a:path extrusionOk="0" h="12844" w="1284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22" name="Google Shape;2622;p34"/>
            <p:cNvSpPr/>
            <p:nvPr/>
          </p:nvSpPr>
          <p:spPr>
            <a:xfrm>
              <a:off x="33522" y="6543950"/>
              <a:ext cx="12844" cy="12844"/>
            </a:xfrm>
            <a:custGeom>
              <a:rect b="b" l="l" r="r" t="t"/>
              <a:pathLst>
                <a:path extrusionOk="0" h="12844" w="12844">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23" name="Google Shape;2623;p34"/>
            <p:cNvSpPr/>
            <p:nvPr/>
          </p:nvSpPr>
          <p:spPr>
            <a:xfrm>
              <a:off x="384" y="6514536"/>
              <a:ext cx="31211" cy="29413"/>
            </a:xfrm>
            <a:custGeom>
              <a:rect b="b" l="l" r="r" t="t"/>
              <a:pathLst>
                <a:path extrusionOk="0" h="29413" w="31211">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24" name="Google Shape;2624;p34"/>
            <p:cNvSpPr/>
            <p:nvPr/>
          </p:nvSpPr>
          <p:spPr>
            <a:xfrm>
              <a:off x="32495" y="6541509"/>
              <a:ext cx="642" cy="1027"/>
            </a:xfrm>
            <a:custGeom>
              <a:rect b="b" l="l" r="r" t="t"/>
              <a:pathLst>
                <a:path extrusionOk="0" h="1027" w="642">
                  <a:moveTo>
                    <a:pt x="642" y="1027"/>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25" name="Google Shape;2625;p34"/>
            <p:cNvSpPr/>
            <p:nvPr/>
          </p:nvSpPr>
          <p:spPr>
            <a:xfrm>
              <a:off x="33522" y="6543950"/>
              <a:ext cx="47" cy="1284"/>
            </a:xfrm>
            <a:custGeom>
              <a:rect b="b" l="l" r="r" t="t"/>
              <a:pathLst>
                <a:path extrusionOk="0" h="1284" w="47">
                  <a:moveTo>
                    <a:pt x="0" y="1284"/>
                  </a:moveTo>
                  <a:lnTo>
                    <a:pt x="0" y="0"/>
                  </a:lnTo>
                  <a:lnTo>
                    <a:pt x="0" y="0"/>
                  </a:lnTo>
                  <a:cubicBezTo>
                    <a:pt x="63" y="426"/>
                    <a:pt x="63" y="859"/>
                    <a:pt x="0" y="12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26" name="Google Shape;2626;p34"/>
            <p:cNvSpPr/>
            <p:nvPr/>
          </p:nvSpPr>
          <p:spPr>
            <a:xfrm>
              <a:off x="31596" y="6549473"/>
              <a:ext cx="770" cy="899"/>
            </a:xfrm>
            <a:custGeom>
              <a:rect b="b" l="l" r="r" t="t"/>
              <a:pathLst>
                <a:path extrusionOk="0" h="899" w="770">
                  <a:moveTo>
                    <a:pt x="771" y="0"/>
                  </a:moveTo>
                  <a:lnTo>
                    <a:pt x="0" y="899"/>
                  </a:lnTo>
                  <a:cubicBezTo>
                    <a:pt x="0" y="899"/>
                    <a:pt x="0" y="899"/>
                    <a:pt x="0"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27" name="Google Shape;2627;p34"/>
            <p:cNvSpPr/>
            <p:nvPr/>
          </p:nvSpPr>
          <p:spPr>
            <a:xfrm>
              <a:off x="-1" y="6563216"/>
              <a:ext cx="21450" cy="23248"/>
            </a:xfrm>
            <a:custGeom>
              <a:rect b="b" l="l" r="r" t="t"/>
              <a:pathLst>
                <a:path extrusionOk="0" h="23248" w="21450">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28" name="Google Shape;2628;p34"/>
            <p:cNvSpPr/>
            <p:nvPr/>
          </p:nvSpPr>
          <p:spPr>
            <a:xfrm>
              <a:off x="29155" y="6566555"/>
              <a:ext cx="62" cy="1284"/>
            </a:xfrm>
            <a:custGeom>
              <a:rect b="b" l="l" r="r" t="t"/>
              <a:pathLst>
                <a:path extrusionOk="0" h="1284" w="62">
                  <a:moveTo>
                    <a:pt x="0" y="0"/>
                  </a:moveTo>
                  <a:cubicBezTo>
                    <a:pt x="70" y="425"/>
                    <a:pt x="70" y="859"/>
                    <a:pt x="0" y="1285"/>
                  </a:cubicBezTo>
                  <a:lnTo>
                    <a:pt x="0" y="1285"/>
                  </a:lnTo>
                  <a:cubicBezTo>
                    <a:pt x="83" y="860"/>
                    <a:pt x="83" y="42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29" name="Google Shape;2629;p34"/>
            <p:cNvSpPr/>
            <p:nvPr/>
          </p:nvSpPr>
          <p:spPr>
            <a:xfrm>
              <a:off x="29926" y="6569381"/>
              <a:ext cx="34" cy="1413"/>
            </a:xfrm>
            <a:custGeom>
              <a:rect b="b" l="l" r="r" t="t"/>
              <a:pathLst>
                <a:path extrusionOk="0" h="1413" w="34">
                  <a:moveTo>
                    <a:pt x="0" y="1413"/>
                  </a:moveTo>
                  <a:lnTo>
                    <a:pt x="0" y="1413"/>
                  </a:lnTo>
                  <a:lnTo>
                    <a:pt x="0" y="1413"/>
                  </a:lnTo>
                  <a:cubicBezTo>
                    <a:pt x="0" y="1413"/>
                    <a:pt x="0" y="514"/>
                    <a:pt x="0" y="0"/>
                  </a:cubicBezTo>
                  <a:cubicBezTo>
                    <a:pt x="46" y="470"/>
                    <a:pt x="46" y="943"/>
                    <a:pt x="0" y="14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30" name="Google Shape;2630;p34"/>
            <p:cNvSpPr/>
            <p:nvPr/>
          </p:nvSpPr>
          <p:spPr>
            <a:xfrm>
              <a:off x="-1156" y="6539660"/>
              <a:ext cx="33092" cy="23812"/>
            </a:xfrm>
            <a:custGeom>
              <a:rect b="b" l="l" r="r" t="t"/>
              <a:pathLst>
                <a:path extrusionOk="0" h="23812" w="3309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31" name="Google Shape;2631;p34"/>
            <p:cNvSpPr/>
            <p:nvPr/>
          </p:nvSpPr>
          <p:spPr>
            <a:xfrm>
              <a:off x="348850" y="1073147"/>
              <a:ext cx="12844" cy="1284"/>
            </a:xfrm>
            <a:custGeom>
              <a:rect b="b" l="l" r="r" t="t"/>
              <a:pathLst>
                <a:path extrusionOk="0" h="1284" w="12844">
                  <a:moveTo>
                    <a:pt x="0" y="0"/>
                  </a:moveTo>
                  <a:cubicBezTo>
                    <a:pt x="0" y="0"/>
                    <a:pt x="0" y="0"/>
                    <a:pt x="0" y="0"/>
                  </a:cubicBezTo>
                  <a:lnTo>
                    <a:pt x="0" y="1284"/>
                  </a:lnTo>
                  <a:cubicBezTo>
                    <a:pt x="0" y="1284"/>
                    <a:pt x="0" y="25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32" name="Google Shape;2632;p34"/>
            <p:cNvSpPr/>
            <p:nvPr/>
          </p:nvSpPr>
          <p:spPr>
            <a:xfrm>
              <a:off x="345768" y="1068266"/>
              <a:ext cx="1027" cy="899"/>
            </a:xfrm>
            <a:custGeom>
              <a:rect b="b" l="l" r="r" t="t"/>
              <a:pathLst>
                <a:path extrusionOk="0" h="899" w="1027">
                  <a:moveTo>
                    <a:pt x="1028" y="899"/>
                  </a:moveTo>
                  <a:lnTo>
                    <a:pt x="0" y="0"/>
                  </a:lnTo>
                  <a:lnTo>
                    <a:pt x="899" y="77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33" name="Google Shape;2633;p34"/>
            <p:cNvSpPr/>
            <p:nvPr/>
          </p:nvSpPr>
          <p:spPr>
            <a:xfrm>
              <a:off x="-1" y="1071349"/>
              <a:ext cx="334594" cy="79378"/>
            </a:xfrm>
            <a:custGeom>
              <a:rect b="b" l="l" r="r" t="t"/>
              <a:pathLst>
                <a:path extrusionOk="0" h="79378" w="334594">
                  <a:moveTo>
                    <a:pt x="334595" y="7450"/>
                  </a:moveTo>
                  <a:lnTo>
                    <a:pt x="321108" y="0"/>
                  </a:lnTo>
                  <a:lnTo>
                    <a:pt x="0" y="64607"/>
                  </a:lnTo>
                  <a:lnTo>
                    <a:pt x="0" y="79378"/>
                  </a:lnTo>
                  <a:lnTo>
                    <a:pt x="333952" y="12202"/>
                  </a:lnTo>
                  <a:lnTo>
                    <a:pt x="334595" y="74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34" name="Google Shape;2634;p34"/>
            <p:cNvSpPr/>
            <p:nvPr/>
          </p:nvSpPr>
          <p:spPr>
            <a:xfrm>
              <a:off x="1087270" y="3086616"/>
              <a:ext cx="237634" cy="1354710"/>
            </a:xfrm>
            <a:custGeom>
              <a:rect b="b" l="l" r="r" t="t"/>
              <a:pathLst>
                <a:path extrusionOk="0" h="1354710" w="237634">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35" name="Google Shape;2635;p34"/>
            <p:cNvSpPr/>
            <p:nvPr/>
          </p:nvSpPr>
          <p:spPr>
            <a:xfrm>
              <a:off x="4636798" y="4680030"/>
              <a:ext cx="376008" cy="1415523"/>
            </a:xfrm>
            <a:custGeom>
              <a:rect b="b" l="l" r="r" t="t"/>
              <a:pathLst>
                <a:path extrusionOk="0" h="1415523" w="376008">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36" name="Google Shape;2636;p34"/>
            <p:cNvSpPr/>
            <p:nvPr/>
          </p:nvSpPr>
          <p:spPr>
            <a:xfrm>
              <a:off x="2740463" y="4957541"/>
              <a:ext cx="100314" cy="49579"/>
            </a:xfrm>
            <a:custGeom>
              <a:rect b="b" l="l" r="r" t="t"/>
              <a:pathLst>
                <a:path extrusionOk="0" h="49579" w="100314">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37" name="Google Shape;2637;p34"/>
            <p:cNvSpPr/>
            <p:nvPr/>
          </p:nvSpPr>
          <p:spPr>
            <a:xfrm>
              <a:off x="2832047" y="4485819"/>
              <a:ext cx="1338427" cy="486042"/>
            </a:xfrm>
            <a:custGeom>
              <a:rect b="b" l="l" r="r" t="t"/>
              <a:pathLst>
                <a:path extrusionOk="0" h="486042" w="1338427">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38" name="Google Shape;2638;p34"/>
            <p:cNvSpPr/>
            <p:nvPr/>
          </p:nvSpPr>
          <p:spPr>
            <a:xfrm>
              <a:off x="253160" y="6500921"/>
              <a:ext cx="364008" cy="152463"/>
            </a:xfrm>
            <a:custGeom>
              <a:rect b="b" l="l" r="r" t="t"/>
              <a:pathLst>
                <a:path extrusionOk="0" h="152463" w="364008">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39" name="Google Shape;2639;p34"/>
            <p:cNvSpPr/>
            <p:nvPr/>
          </p:nvSpPr>
          <p:spPr>
            <a:xfrm>
              <a:off x="187851" y="6639181"/>
              <a:ext cx="73922" cy="37267"/>
            </a:xfrm>
            <a:custGeom>
              <a:rect b="b" l="l" r="r" t="t"/>
              <a:pathLst>
                <a:path extrusionOk="0" h="37267" w="73922">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40" name="Google Shape;2640;p34"/>
            <p:cNvSpPr/>
            <p:nvPr/>
          </p:nvSpPr>
          <p:spPr>
            <a:xfrm>
              <a:off x="2290012" y="3635342"/>
              <a:ext cx="94662" cy="423863"/>
            </a:xfrm>
            <a:custGeom>
              <a:rect b="b" l="l" r="r" t="t"/>
              <a:pathLst>
                <a:path extrusionOk="0" h="423863" w="94662">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41" name="Google Shape;2641;p34"/>
            <p:cNvSpPr/>
            <p:nvPr/>
          </p:nvSpPr>
          <p:spPr>
            <a:xfrm>
              <a:off x="2370562" y="3361018"/>
              <a:ext cx="65195" cy="282594"/>
            </a:xfrm>
            <a:custGeom>
              <a:rect b="b" l="l" r="r" t="t"/>
              <a:pathLst>
                <a:path extrusionOk="0" h="282594" w="65195">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42" name="Google Shape;2642;p34"/>
            <p:cNvSpPr/>
            <p:nvPr/>
          </p:nvSpPr>
          <p:spPr>
            <a:xfrm>
              <a:off x="974112" y="1793403"/>
              <a:ext cx="137376" cy="43341"/>
            </a:xfrm>
            <a:custGeom>
              <a:rect b="b" l="l" r="r" t="t"/>
              <a:pathLst>
                <a:path extrusionOk="0" h="43341" w="137376">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43" name="Google Shape;2643;p34"/>
            <p:cNvSpPr/>
            <p:nvPr/>
          </p:nvSpPr>
          <p:spPr>
            <a:xfrm>
              <a:off x="619865" y="1822222"/>
              <a:ext cx="362152" cy="91588"/>
            </a:xfrm>
            <a:custGeom>
              <a:rect b="b" l="l" r="r" t="t"/>
              <a:pathLst>
                <a:path extrusionOk="0" h="91588" w="362152">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44" name="Google Shape;2644;p34"/>
            <p:cNvSpPr/>
            <p:nvPr/>
          </p:nvSpPr>
          <p:spPr>
            <a:xfrm>
              <a:off x="1877453" y="2928417"/>
              <a:ext cx="24452" cy="69715"/>
            </a:xfrm>
            <a:custGeom>
              <a:rect b="b" l="l" r="r" t="t"/>
              <a:pathLst>
                <a:path extrusionOk="0" h="69715" w="24452">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45" name="Google Shape;2645;p34"/>
            <p:cNvSpPr/>
            <p:nvPr/>
          </p:nvSpPr>
          <p:spPr>
            <a:xfrm>
              <a:off x="1827360" y="2988721"/>
              <a:ext cx="63497" cy="286592"/>
            </a:xfrm>
            <a:custGeom>
              <a:rect b="b" l="l" r="r" t="t"/>
              <a:pathLst>
                <a:path extrusionOk="0" h="286592" w="63497">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46" name="Google Shape;2646;p34"/>
            <p:cNvSpPr/>
            <p:nvPr/>
          </p:nvSpPr>
          <p:spPr>
            <a:xfrm>
              <a:off x="3404129" y="1238186"/>
              <a:ext cx="48470" cy="24157"/>
            </a:xfrm>
            <a:custGeom>
              <a:rect b="b" l="l" r="r" t="t"/>
              <a:pathLst>
                <a:path extrusionOk="0" h="24157" w="48470">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47" name="Google Shape;2647;p34"/>
            <p:cNvSpPr/>
            <p:nvPr/>
          </p:nvSpPr>
          <p:spPr>
            <a:xfrm>
              <a:off x="3144545" y="1306015"/>
              <a:ext cx="1155" cy="12844"/>
            </a:xfrm>
            <a:custGeom>
              <a:rect b="b" l="l" r="r" t="t"/>
              <a:pathLst>
                <a:path extrusionOk="0" h="12844" w="1155">
                  <a:moveTo>
                    <a:pt x="642" y="0"/>
                  </a:moveTo>
                  <a:lnTo>
                    <a:pt x="0" y="0"/>
                  </a:lnTo>
                  <a:lnTo>
                    <a:pt x="115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48" name="Google Shape;2648;p34"/>
            <p:cNvSpPr/>
            <p:nvPr/>
          </p:nvSpPr>
          <p:spPr>
            <a:xfrm>
              <a:off x="3146857" y="1245739"/>
              <a:ext cx="265839" cy="72606"/>
            </a:xfrm>
            <a:custGeom>
              <a:rect b="b" l="l" r="r" t="t"/>
              <a:pathLst>
                <a:path extrusionOk="0" h="72606" w="265839">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49" name="Google Shape;2649;p34"/>
            <p:cNvSpPr/>
            <p:nvPr/>
          </p:nvSpPr>
          <p:spPr>
            <a:xfrm>
              <a:off x="3143261" y="1306657"/>
              <a:ext cx="899" cy="1027"/>
            </a:xfrm>
            <a:custGeom>
              <a:rect b="b" l="l" r="r" t="t"/>
              <a:pathLst>
                <a:path extrusionOk="0" h="1027" w="899">
                  <a:moveTo>
                    <a:pt x="0" y="1027"/>
                  </a:moveTo>
                  <a:lnTo>
                    <a:pt x="0" y="1027"/>
                  </a:lnTo>
                  <a:lnTo>
                    <a:pt x="89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50" name="Google Shape;2650;p34"/>
            <p:cNvSpPr/>
            <p:nvPr/>
          </p:nvSpPr>
          <p:spPr>
            <a:xfrm>
              <a:off x="3141923" y="1309740"/>
              <a:ext cx="52" cy="1412"/>
            </a:xfrm>
            <a:custGeom>
              <a:rect b="b" l="l" r="r" t="t"/>
              <a:pathLst>
                <a:path extrusionOk="0" h="1412" w="52">
                  <a:moveTo>
                    <a:pt x="53" y="385"/>
                  </a:moveTo>
                  <a:lnTo>
                    <a:pt x="53" y="1413"/>
                  </a:lnTo>
                  <a:cubicBezTo>
                    <a:pt x="-18" y="945"/>
                    <a:pt x="-18" y="468"/>
                    <a:pt x="5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51" name="Google Shape;2651;p34"/>
            <p:cNvSpPr/>
            <p:nvPr/>
          </p:nvSpPr>
          <p:spPr>
            <a:xfrm>
              <a:off x="2698380" y="3303315"/>
              <a:ext cx="58908" cy="240770"/>
            </a:xfrm>
            <a:custGeom>
              <a:rect b="b" l="l" r="r" t="t"/>
              <a:pathLst>
                <a:path extrusionOk="0" h="240770" w="58908">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52" name="Google Shape;2652;p34"/>
            <p:cNvSpPr/>
            <p:nvPr/>
          </p:nvSpPr>
          <p:spPr>
            <a:xfrm>
              <a:off x="2745306" y="1304890"/>
              <a:ext cx="409853" cy="2006825"/>
            </a:xfrm>
            <a:custGeom>
              <a:rect b="b" l="l" r="r" t="t"/>
              <a:pathLst>
                <a:path extrusionOk="0" h="2006825" w="409853">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53" name="Google Shape;2653;p34"/>
            <p:cNvSpPr/>
            <p:nvPr/>
          </p:nvSpPr>
          <p:spPr>
            <a:xfrm>
              <a:off x="616012" y="1907132"/>
              <a:ext cx="25357" cy="22862"/>
            </a:xfrm>
            <a:custGeom>
              <a:rect b="b" l="l" r="r" t="t"/>
              <a:pathLst>
                <a:path extrusionOk="0" h="22862" w="25357">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54" name="Google Shape;2654;p34"/>
            <p:cNvSpPr/>
            <p:nvPr/>
          </p:nvSpPr>
          <p:spPr>
            <a:xfrm>
              <a:off x="1831727" y="3186767"/>
              <a:ext cx="315330" cy="101904"/>
            </a:xfrm>
            <a:custGeom>
              <a:rect b="b" l="l" r="r" t="t"/>
              <a:pathLst>
                <a:path extrusionOk="0" h="101904" w="315330">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55" name="Google Shape;2655;p34"/>
            <p:cNvSpPr/>
            <p:nvPr/>
          </p:nvSpPr>
          <p:spPr>
            <a:xfrm>
              <a:off x="1720897" y="3274716"/>
              <a:ext cx="119196" cy="44782"/>
            </a:xfrm>
            <a:custGeom>
              <a:rect b="b" l="l" r="r" t="t"/>
              <a:pathLst>
                <a:path extrusionOk="0" h="44782" w="119196">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56" name="Google Shape;2656;p34"/>
            <p:cNvSpPr/>
            <p:nvPr/>
          </p:nvSpPr>
          <p:spPr>
            <a:xfrm>
              <a:off x="2587487" y="4103262"/>
              <a:ext cx="297603" cy="193436"/>
            </a:xfrm>
            <a:custGeom>
              <a:rect b="b" l="l" r="r" t="t"/>
              <a:pathLst>
                <a:path extrusionOk="0" h="193436" w="297603">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57" name="Google Shape;2657;p34"/>
            <p:cNvSpPr/>
            <p:nvPr/>
          </p:nvSpPr>
          <p:spPr>
            <a:xfrm>
              <a:off x="2887915" y="4290148"/>
              <a:ext cx="21" cy="899"/>
            </a:xfrm>
            <a:custGeom>
              <a:rect b="b" l="l" r="r" t="t"/>
              <a:pathLst>
                <a:path extrusionOk="0" h="899" w="21">
                  <a:moveTo>
                    <a:pt x="0" y="899"/>
                  </a:moveTo>
                  <a:lnTo>
                    <a:pt x="0" y="899"/>
                  </a:lnTo>
                  <a:lnTo>
                    <a:pt x="0" y="0"/>
                  </a:lnTo>
                  <a:cubicBezTo>
                    <a:pt x="29" y="299"/>
                    <a:pt x="29" y="600"/>
                    <a:pt x="0"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58" name="Google Shape;2658;p34"/>
            <p:cNvSpPr/>
            <p:nvPr/>
          </p:nvSpPr>
          <p:spPr>
            <a:xfrm>
              <a:off x="2887915" y="4292460"/>
              <a:ext cx="48" cy="1412"/>
            </a:xfrm>
            <a:custGeom>
              <a:rect b="b" l="l" r="r" t="t"/>
              <a:pathLst>
                <a:path extrusionOk="0" h="1412" w="48">
                  <a:moveTo>
                    <a:pt x="0" y="1413"/>
                  </a:moveTo>
                  <a:lnTo>
                    <a:pt x="0" y="1413"/>
                  </a:lnTo>
                  <a:cubicBezTo>
                    <a:pt x="65" y="944"/>
                    <a:pt x="65" y="468"/>
                    <a:pt x="0" y="0"/>
                  </a:cubicBezTo>
                  <a:cubicBezTo>
                    <a:pt x="54" y="470"/>
                    <a:pt x="54" y="943"/>
                    <a:pt x="0" y="14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59" name="Google Shape;2659;p34"/>
            <p:cNvSpPr/>
            <p:nvPr/>
          </p:nvSpPr>
          <p:spPr>
            <a:xfrm>
              <a:off x="2886888" y="4288478"/>
              <a:ext cx="12844" cy="12844"/>
            </a:xfrm>
            <a:custGeom>
              <a:rect b="b" l="l" r="r" t="t"/>
              <a:pathLst>
                <a:path extrusionOk="0" h="12844" w="1284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60" name="Google Shape;2660;p34"/>
            <p:cNvSpPr/>
            <p:nvPr/>
          </p:nvSpPr>
          <p:spPr>
            <a:xfrm>
              <a:off x="2443245" y="4010269"/>
              <a:ext cx="154773" cy="106534"/>
            </a:xfrm>
            <a:custGeom>
              <a:rect b="b" l="l" r="r" t="t"/>
              <a:pathLst>
                <a:path extrusionOk="0" h="106534" w="154773">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61" name="Google Shape;2661;p34"/>
            <p:cNvSpPr/>
            <p:nvPr/>
          </p:nvSpPr>
          <p:spPr>
            <a:xfrm>
              <a:off x="2294251" y="4009755"/>
              <a:ext cx="157144" cy="61396"/>
            </a:xfrm>
            <a:custGeom>
              <a:rect b="b" l="l" r="r" t="t"/>
              <a:pathLst>
                <a:path extrusionOk="0" h="61396" w="157144">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62" name="Google Shape;2662;p34"/>
            <p:cNvSpPr/>
            <p:nvPr/>
          </p:nvSpPr>
          <p:spPr>
            <a:xfrm>
              <a:off x="-1" y="876114"/>
              <a:ext cx="124204" cy="82075"/>
            </a:xfrm>
            <a:custGeom>
              <a:rect b="b" l="l" r="r" t="t"/>
              <a:pathLst>
                <a:path extrusionOk="0" h="82075" w="124204">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63" name="Google Shape;2663;p34"/>
            <p:cNvSpPr/>
            <p:nvPr/>
          </p:nvSpPr>
          <p:spPr>
            <a:xfrm>
              <a:off x="346795" y="1069165"/>
              <a:ext cx="1962" cy="3082"/>
            </a:xfrm>
            <a:custGeom>
              <a:rect b="b" l="l" r="r" t="t"/>
              <a:pathLst>
                <a:path extrusionOk="0" h="3082" w="196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64" name="Google Shape;2664;p34"/>
            <p:cNvSpPr/>
            <p:nvPr/>
          </p:nvSpPr>
          <p:spPr>
            <a:xfrm>
              <a:off x="348722" y="1072376"/>
              <a:ext cx="101" cy="2697"/>
            </a:xfrm>
            <a:custGeom>
              <a:rect b="b" l="l" r="r" t="t"/>
              <a:pathLst>
                <a:path extrusionOk="0" h="2697" w="101">
                  <a:moveTo>
                    <a:pt x="0" y="1541"/>
                  </a:moveTo>
                  <a:lnTo>
                    <a:pt x="0" y="0"/>
                  </a:lnTo>
                  <a:cubicBezTo>
                    <a:pt x="136" y="894"/>
                    <a:pt x="136" y="1803"/>
                    <a:pt x="0" y="2697"/>
                  </a:cubicBezTo>
                  <a:cubicBezTo>
                    <a:pt x="62" y="2315"/>
                    <a:pt x="62" y="1924"/>
                    <a:pt x="0" y="15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65" name="Google Shape;2665;p34"/>
            <p:cNvSpPr/>
            <p:nvPr/>
          </p:nvSpPr>
          <p:spPr>
            <a:xfrm>
              <a:off x="114131" y="944476"/>
              <a:ext cx="231379" cy="134322"/>
            </a:xfrm>
            <a:custGeom>
              <a:rect b="b" l="l" r="r" t="t"/>
              <a:pathLst>
                <a:path extrusionOk="0" h="134322" w="231379">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66" name="Google Shape;2666;p34"/>
            <p:cNvSpPr/>
            <p:nvPr/>
          </p:nvSpPr>
          <p:spPr>
            <a:xfrm>
              <a:off x="242404" y="1697769"/>
              <a:ext cx="20389" cy="57041"/>
            </a:xfrm>
            <a:custGeom>
              <a:rect b="b" l="l" r="r" t="t"/>
              <a:pathLst>
                <a:path extrusionOk="0" h="57041" w="20389">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67" name="Google Shape;2667;p34"/>
            <p:cNvSpPr/>
            <p:nvPr/>
          </p:nvSpPr>
          <p:spPr>
            <a:xfrm>
              <a:off x="249627" y="1067617"/>
              <a:ext cx="99324" cy="638121"/>
            </a:xfrm>
            <a:custGeom>
              <a:rect b="b" l="l" r="r" t="t"/>
              <a:pathLst>
                <a:path extrusionOk="0" h="638121" w="99324">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68" name="Google Shape;2668;p34"/>
            <p:cNvSpPr/>
            <p:nvPr/>
          </p:nvSpPr>
          <p:spPr>
            <a:xfrm>
              <a:off x="130882" y="5035635"/>
              <a:ext cx="725061" cy="257273"/>
            </a:xfrm>
            <a:custGeom>
              <a:rect b="b" l="l" r="r" t="t"/>
              <a:pathLst>
                <a:path extrusionOk="0" h="257273" w="725061">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69" name="Google Shape;2669;p34"/>
            <p:cNvSpPr/>
            <p:nvPr/>
          </p:nvSpPr>
          <p:spPr>
            <a:xfrm>
              <a:off x="4418445" y="6190215"/>
              <a:ext cx="205509" cy="745744"/>
            </a:xfrm>
            <a:custGeom>
              <a:rect b="b" l="l" r="r" t="t"/>
              <a:pathLst>
                <a:path extrusionOk="0" h="745744" w="205509">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70" name="Google Shape;2670;p34"/>
            <p:cNvSpPr/>
            <p:nvPr/>
          </p:nvSpPr>
          <p:spPr>
            <a:xfrm>
              <a:off x="4610568" y="6086670"/>
              <a:ext cx="39516" cy="112299"/>
            </a:xfrm>
            <a:custGeom>
              <a:rect b="b" l="l" r="r" t="t"/>
              <a:pathLst>
                <a:path extrusionOk="0" h="112299" w="39516">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71" name="Google Shape;2671;p34"/>
            <p:cNvSpPr/>
            <p:nvPr/>
          </p:nvSpPr>
          <p:spPr>
            <a:xfrm>
              <a:off x="-1" y="4679332"/>
              <a:ext cx="131654" cy="55616"/>
            </a:xfrm>
            <a:custGeom>
              <a:rect b="b" l="l" r="r" t="t"/>
              <a:pathLst>
                <a:path extrusionOk="0" h="55616" w="131654">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72" name="Google Shape;2672;p34"/>
            <p:cNvSpPr/>
            <p:nvPr/>
          </p:nvSpPr>
          <p:spPr>
            <a:xfrm>
              <a:off x="2328160" y="6331504"/>
              <a:ext cx="137948" cy="604456"/>
            </a:xfrm>
            <a:custGeom>
              <a:rect b="b" l="l" r="r" t="t"/>
              <a:pathLst>
                <a:path extrusionOk="0" h="604456" w="137948">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73" name="Google Shape;2673;p34"/>
            <p:cNvSpPr/>
            <p:nvPr/>
          </p:nvSpPr>
          <p:spPr>
            <a:xfrm>
              <a:off x="-1" y="6563473"/>
              <a:ext cx="29979" cy="208849"/>
            </a:xfrm>
            <a:custGeom>
              <a:rect b="b" l="l" r="r" t="t"/>
              <a:pathLst>
                <a:path extrusionOk="0" h="208849" w="2997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74" name="Google Shape;2674;p34"/>
            <p:cNvSpPr/>
            <p:nvPr/>
          </p:nvSpPr>
          <p:spPr>
            <a:xfrm>
              <a:off x="-1" y="5278523"/>
              <a:ext cx="139444" cy="59340"/>
            </a:xfrm>
            <a:custGeom>
              <a:rect b="b" l="l" r="r" t="t"/>
              <a:pathLst>
                <a:path extrusionOk="0" h="59340" w="139444">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75" name="Google Shape;2675;p34"/>
            <p:cNvSpPr/>
            <p:nvPr/>
          </p:nvSpPr>
          <p:spPr>
            <a:xfrm>
              <a:off x="2453074" y="6235685"/>
              <a:ext cx="33070" cy="104236"/>
            </a:xfrm>
            <a:custGeom>
              <a:rect b="b" l="l" r="r" t="t"/>
              <a:pathLst>
                <a:path extrusionOk="0" h="104236" w="33070">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76" name="Google Shape;2676;p34"/>
            <p:cNvSpPr/>
            <p:nvPr/>
          </p:nvSpPr>
          <p:spPr>
            <a:xfrm>
              <a:off x="1883104" y="4056856"/>
              <a:ext cx="419554" cy="145179"/>
            </a:xfrm>
            <a:custGeom>
              <a:rect b="b" l="l" r="r" t="t"/>
              <a:pathLst>
                <a:path extrusionOk="0" h="145179" w="419554">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77" name="Google Shape;2677;p34"/>
            <p:cNvSpPr/>
            <p:nvPr/>
          </p:nvSpPr>
          <p:spPr>
            <a:xfrm>
              <a:off x="1550051" y="4187740"/>
              <a:ext cx="341470" cy="120390"/>
            </a:xfrm>
            <a:custGeom>
              <a:rect b="b" l="l" r="r" t="t"/>
              <a:pathLst>
                <a:path extrusionOk="0" h="120390" w="34147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78" name="Google Shape;2678;p34"/>
            <p:cNvSpPr/>
            <p:nvPr/>
          </p:nvSpPr>
          <p:spPr>
            <a:xfrm>
              <a:off x="1091509" y="4293796"/>
              <a:ext cx="466702" cy="160246"/>
            </a:xfrm>
            <a:custGeom>
              <a:rect b="b" l="l" r="r" t="t"/>
              <a:pathLst>
                <a:path extrusionOk="0" h="160246" w="466702">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79" name="Google Shape;2679;p34"/>
            <p:cNvSpPr/>
            <p:nvPr/>
          </p:nvSpPr>
          <p:spPr>
            <a:xfrm>
              <a:off x="949708" y="4439618"/>
              <a:ext cx="150470" cy="58095"/>
            </a:xfrm>
            <a:custGeom>
              <a:rect b="b" l="l" r="r" t="t"/>
              <a:pathLst>
                <a:path extrusionOk="0" h="58095" w="150470">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80" name="Google Shape;2680;p34"/>
            <p:cNvSpPr/>
            <p:nvPr/>
          </p:nvSpPr>
          <p:spPr>
            <a:xfrm>
              <a:off x="945516" y="4488593"/>
              <a:ext cx="81" cy="2312"/>
            </a:xfrm>
            <a:custGeom>
              <a:rect b="b" l="l" r="r" t="t"/>
              <a:pathLst>
                <a:path extrusionOk="0" h="2312" w="81">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81" name="Google Shape;2681;p34"/>
            <p:cNvSpPr/>
            <p:nvPr/>
          </p:nvSpPr>
          <p:spPr>
            <a:xfrm>
              <a:off x="946625" y="4486410"/>
              <a:ext cx="770" cy="1027"/>
            </a:xfrm>
            <a:custGeom>
              <a:rect b="b" l="l" r="r" t="t"/>
              <a:pathLst>
                <a:path extrusionOk="0" h="1027" w="770">
                  <a:moveTo>
                    <a:pt x="771" y="0"/>
                  </a:moveTo>
                  <a:lnTo>
                    <a:pt x="0" y="1027"/>
                  </a:lnTo>
                  <a:lnTo>
                    <a:pt x="0" y="1027"/>
                  </a:lnTo>
                  <a:cubicBezTo>
                    <a:pt x="208" y="651"/>
                    <a:pt x="467" y="305"/>
                    <a:pt x="77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82" name="Google Shape;2682;p34"/>
            <p:cNvSpPr/>
            <p:nvPr/>
          </p:nvSpPr>
          <p:spPr>
            <a:xfrm>
              <a:off x="546267" y="6505031"/>
              <a:ext cx="83744" cy="430928"/>
            </a:xfrm>
            <a:custGeom>
              <a:rect b="b" l="l" r="r" t="t"/>
              <a:pathLst>
                <a:path extrusionOk="0" h="430928" w="83744">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83" name="Google Shape;2683;p34"/>
            <p:cNvSpPr/>
            <p:nvPr/>
          </p:nvSpPr>
          <p:spPr>
            <a:xfrm>
              <a:off x="616357" y="6076414"/>
              <a:ext cx="83528" cy="436732"/>
            </a:xfrm>
            <a:custGeom>
              <a:rect b="b" l="l" r="r" t="t"/>
              <a:pathLst>
                <a:path extrusionOk="0" h="436732" w="83528">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84" name="Google Shape;2684;p34"/>
            <p:cNvSpPr/>
            <p:nvPr/>
          </p:nvSpPr>
          <p:spPr>
            <a:xfrm>
              <a:off x="2472099" y="5014699"/>
              <a:ext cx="266051" cy="1229532"/>
            </a:xfrm>
            <a:custGeom>
              <a:rect b="b" l="l" r="r" t="t"/>
              <a:pathLst>
                <a:path extrusionOk="0" h="1229532" w="266051">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85" name="Google Shape;2685;p34"/>
            <p:cNvSpPr/>
            <p:nvPr/>
          </p:nvSpPr>
          <p:spPr>
            <a:xfrm>
              <a:off x="2724930" y="5000441"/>
              <a:ext cx="16431" cy="22661"/>
            </a:xfrm>
            <a:custGeom>
              <a:rect b="b" l="l" r="r" t="t"/>
              <a:pathLst>
                <a:path extrusionOk="0" h="22661" w="1643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86" name="Google Shape;2686;p34"/>
            <p:cNvSpPr/>
            <p:nvPr/>
          </p:nvSpPr>
          <p:spPr>
            <a:xfrm>
              <a:off x="2727883" y="4907705"/>
              <a:ext cx="32874" cy="101652"/>
            </a:xfrm>
            <a:custGeom>
              <a:rect b="b" l="l" r="r" t="t"/>
              <a:pathLst>
                <a:path extrusionOk="0" h="101652" w="32874">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87" name="Google Shape;2687;p34"/>
            <p:cNvSpPr/>
            <p:nvPr/>
          </p:nvSpPr>
          <p:spPr>
            <a:xfrm>
              <a:off x="2749064" y="4286241"/>
              <a:ext cx="138899" cy="629353"/>
            </a:xfrm>
            <a:custGeom>
              <a:rect b="b" l="l" r="r" t="t"/>
              <a:pathLst>
                <a:path extrusionOk="0" h="629353" w="138899">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88" name="Google Shape;2688;p34"/>
            <p:cNvSpPr/>
            <p:nvPr/>
          </p:nvSpPr>
          <p:spPr>
            <a:xfrm>
              <a:off x="686230" y="5040259"/>
              <a:ext cx="182558" cy="1044280"/>
            </a:xfrm>
            <a:custGeom>
              <a:rect b="b" l="l" r="r" t="t"/>
              <a:pathLst>
                <a:path extrusionOk="0" h="1044280" w="182558">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89" name="Google Shape;2689;p34"/>
            <p:cNvSpPr/>
            <p:nvPr/>
          </p:nvSpPr>
          <p:spPr>
            <a:xfrm>
              <a:off x="856026" y="4484840"/>
              <a:ext cx="102327" cy="563020"/>
            </a:xfrm>
            <a:custGeom>
              <a:rect b="b" l="l" r="r" t="t"/>
              <a:pathLst>
                <a:path extrusionOk="0" h="563020" w="102327">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90" name="Google Shape;2690;p34"/>
            <p:cNvSpPr/>
            <p:nvPr/>
          </p:nvSpPr>
          <p:spPr>
            <a:xfrm>
              <a:off x="3405653" y="1212251"/>
              <a:ext cx="44178" cy="20809"/>
            </a:xfrm>
            <a:custGeom>
              <a:rect b="b" l="l" r="r" t="t"/>
              <a:pathLst>
                <a:path extrusionOk="0" h="20809" w="44178">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91" name="Google Shape;2691;p34"/>
            <p:cNvSpPr/>
            <p:nvPr/>
          </p:nvSpPr>
          <p:spPr>
            <a:xfrm>
              <a:off x="123266" y="4653757"/>
              <a:ext cx="93227" cy="40126"/>
            </a:xfrm>
            <a:custGeom>
              <a:rect b="b" l="l" r="r" t="t"/>
              <a:pathLst>
                <a:path extrusionOk="0" h="40126" w="93227">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692" name="Google Shape;2692;p34"/>
            <p:cNvSpPr/>
            <p:nvPr/>
          </p:nvSpPr>
          <p:spPr>
            <a:xfrm>
              <a:off x="307800" y="1725598"/>
              <a:ext cx="317803" cy="193033"/>
            </a:xfrm>
            <a:custGeom>
              <a:rect b="b" l="l" r="r" t="t"/>
              <a:pathLst>
                <a:path extrusionOk="0" h="193033" w="31780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grpSp>
      <p:sp>
        <p:nvSpPr>
          <p:cNvPr id="2693" name="Google Shape;2693;p34"/>
          <p:cNvSpPr txBox="1"/>
          <p:nvPr>
            <p:ph type="title"/>
          </p:nvPr>
        </p:nvSpPr>
        <p:spPr>
          <a:xfrm>
            <a:off x="6016893" y="365125"/>
            <a:ext cx="566928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94" name="Google Shape;2694;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5" name="Google Shape;2695;p34"/>
          <p:cNvSpPr txBox="1"/>
          <p:nvPr>
            <p:ph idx="1" type="body"/>
          </p:nvPr>
        </p:nvSpPr>
        <p:spPr>
          <a:xfrm>
            <a:off x="6015158" y="2103120"/>
            <a:ext cx="5669280" cy="64008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6" name="Google Shape;2696;p34"/>
          <p:cNvSpPr txBox="1"/>
          <p:nvPr>
            <p:ph idx="2" type="body"/>
          </p:nvPr>
        </p:nvSpPr>
        <p:spPr>
          <a:xfrm>
            <a:off x="6015158" y="1691640"/>
            <a:ext cx="5669280" cy="365760"/>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7" name="Google Shape;2697;p34"/>
          <p:cNvSpPr txBox="1"/>
          <p:nvPr>
            <p:ph idx="3" type="body"/>
          </p:nvPr>
        </p:nvSpPr>
        <p:spPr>
          <a:xfrm>
            <a:off x="6023174" y="3319272"/>
            <a:ext cx="5669280" cy="36576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8" name="Google Shape;2698;p34"/>
          <p:cNvSpPr txBox="1"/>
          <p:nvPr>
            <p:ph idx="4" type="body"/>
          </p:nvPr>
        </p:nvSpPr>
        <p:spPr>
          <a:xfrm>
            <a:off x="6023174" y="2898648"/>
            <a:ext cx="5669280" cy="365760"/>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9" name="Google Shape;2699;p34"/>
          <p:cNvSpPr txBox="1"/>
          <p:nvPr>
            <p:ph idx="5" type="body"/>
          </p:nvPr>
        </p:nvSpPr>
        <p:spPr>
          <a:xfrm>
            <a:off x="6024437" y="4270248"/>
            <a:ext cx="5669280" cy="36576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0" name="Google Shape;2700;p34"/>
          <p:cNvSpPr txBox="1"/>
          <p:nvPr>
            <p:ph idx="6" type="body"/>
          </p:nvPr>
        </p:nvSpPr>
        <p:spPr>
          <a:xfrm>
            <a:off x="6024437" y="3858768"/>
            <a:ext cx="5669280" cy="365760"/>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1" name="Google Shape;2701;p34"/>
          <p:cNvSpPr txBox="1"/>
          <p:nvPr>
            <p:ph idx="7" type="body"/>
          </p:nvPr>
        </p:nvSpPr>
        <p:spPr>
          <a:xfrm>
            <a:off x="6025896" y="5230368"/>
            <a:ext cx="5669280" cy="64008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2" name="Google Shape;2702;p34"/>
          <p:cNvSpPr txBox="1"/>
          <p:nvPr>
            <p:ph idx="8" type="body"/>
          </p:nvPr>
        </p:nvSpPr>
        <p:spPr>
          <a:xfrm>
            <a:off x="6025896" y="4800600"/>
            <a:ext cx="5669280" cy="365760"/>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3" name="Google Shape;2703;p34"/>
          <p:cNvSpPr txBox="1"/>
          <p:nvPr>
            <p:ph idx="11" type="ftr"/>
          </p:nvPr>
        </p:nvSpPr>
        <p:spPr>
          <a:xfrm>
            <a:off x="6025896" y="6356350"/>
            <a:ext cx="301752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4" name="Google Shape;2704;p34"/>
          <p:cNvSpPr txBox="1"/>
          <p:nvPr>
            <p:ph idx="12" type="sldNum"/>
          </p:nvPr>
        </p:nvSpPr>
        <p:spPr>
          <a:xfrm>
            <a:off x="10065684" y="6356350"/>
            <a:ext cx="16459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840">
          <p15:clr>
            <a:srgbClr val="FBAE40"/>
          </p15:clr>
        </p15:guide>
        <p15:guide id="2" pos="2568">
          <p15:clr>
            <a:srgbClr val="5ACBF0"/>
          </p15:clr>
        </p15:guide>
        <p15:guide id="3" pos="5136">
          <p15:clr>
            <a:srgbClr val="5ACBF0"/>
          </p15:clr>
        </p15:guide>
        <p15:guide id="4" pos="739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Product Overview">
  <p:cSld name="5_Product Overview">
    <p:bg>
      <p:bgPr>
        <a:solidFill>
          <a:schemeClr val="lt1"/>
        </a:solidFill>
      </p:bgPr>
    </p:bg>
    <p:spTree>
      <p:nvGrpSpPr>
        <p:cNvPr id="2705" name="Shape 2705"/>
        <p:cNvGrpSpPr/>
        <p:nvPr/>
      </p:nvGrpSpPr>
      <p:grpSpPr>
        <a:xfrm>
          <a:off x="0" y="0"/>
          <a:ext cx="0" cy="0"/>
          <a:chOff x="0" y="0"/>
          <a:chExt cx="0" cy="0"/>
        </a:xfrm>
      </p:grpSpPr>
      <p:grpSp>
        <p:nvGrpSpPr>
          <p:cNvPr descr="abstract colorful illustration of buildings&#10;" id="2706" name="Google Shape;2706;p35"/>
          <p:cNvGrpSpPr/>
          <p:nvPr/>
        </p:nvGrpSpPr>
        <p:grpSpPr>
          <a:xfrm>
            <a:off x="0" y="4773471"/>
            <a:ext cx="12188970" cy="2115927"/>
            <a:chOff x="0" y="4773471"/>
            <a:chExt cx="12188970" cy="2115927"/>
          </a:xfrm>
        </p:grpSpPr>
        <p:sp>
          <p:nvSpPr>
            <p:cNvPr id="2707" name="Google Shape;2707;p35"/>
            <p:cNvSpPr/>
            <p:nvPr/>
          </p:nvSpPr>
          <p:spPr>
            <a:xfrm>
              <a:off x="3529680" y="6457710"/>
              <a:ext cx="76561" cy="4570"/>
            </a:xfrm>
            <a:custGeom>
              <a:rect b="b" l="l" r="r" t="t"/>
              <a:pathLst>
                <a:path extrusionOk="0" h="4570" w="76561">
                  <a:moveTo>
                    <a:pt x="0" y="4571"/>
                  </a:moveTo>
                  <a:lnTo>
                    <a:pt x="68435" y="4571"/>
                  </a:lnTo>
                  <a:lnTo>
                    <a:pt x="76561" y="4571"/>
                  </a:lnTo>
                  <a:cubicBezTo>
                    <a:pt x="74733" y="3644"/>
                    <a:pt x="73387" y="1981"/>
                    <a:pt x="72879" y="0"/>
                  </a:cubicBezTo>
                  <a:lnTo>
                    <a:pt x="0" y="0"/>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08" name="Google Shape;2708;p35"/>
            <p:cNvSpPr/>
            <p:nvPr/>
          </p:nvSpPr>
          <p:spPr>
            <a:xfrm>
              <a:off x="3611066" y="6453520"/>
              <a:ext cx="542021" cy="410359"/>
            </a:xfrm>
            <a:custGeom>
              <a:rect b="b" l="l" r="r" t="t"/>
              <a:pathLst>
                <a:path extrusionOk="0" h="410359" w="542021">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09" name="Google Shape;2709;p35"/>
            <p:cNvSpPr/>
            <p:nvPr/>
          </p:nvSpPr>
          <p:spPr>
            <a:xfrm>
              <a:off x="3193599" y="5908575"/>
              <a:ext cx="73133" cy="548499"/>
            </a:xfrm>
            <a:custGeom>
              <a:rect b="b" l="l" r="r" t="t"/>
              <a:pathLst>
                <a:path extrusionOk="0" h="548499" w="73133">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10" name="Google Shape;2710;p35"/>
            <p:cNvSpPr/>
            <p:nvPr/>
          </p:nvSpPr>
          <p:spPr>
            <a:xfrm>
              <a:off x="6514038" y="6435490"/>
              <a:ext cx="22980" cy="429023"/>
            </a:xfrm>
            <a:custGeom>
              <a:rect b="b" l="l" r="r" t="t"/>
              <a:pathLst>
                <a:path extrusionOk="0" h="429023" w="22980">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11" name="Google Shape;2711;p35"/>
            <p:cNvSpPr/>
            <p:nvPr/>
          </p:nvSpPr>
          <p:spPr>
            <a:xfrm>
              <a:off x="6538289" y="6439680"/>
              <a:ext cx="370996" cy="68181"/>
            </a:xfrm>
            <a:custGeom>
              <a:rect b="b" l="l" r="r" t="t"/>
              <a:pathLst>
                <a:path extrusionOk="0" h="68181" w="370996">
                  <a:moveTo>
                    <a:pt x="0" y="0"/>
                  </a:moveTo>
                  <a:lnTo>
                    <a:pt x="0" y="68181"/>
                  </a:lnTo>
                  <a:lnTo>
                    <a:pt x="338366" y="68181"/>
                  </a:lnTo>
                  <a:lnTo>
                    <a:pt x="370997" y="68181"/>
                  </a:lnTo>
                  <a:lnTo>
                    <a:pt x="370997" y="508"/>
                  </a:lnTo>
                  <a:lnTo>
                    <a:pt x="338239" y="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12" name="Google Shape;2712;p35"/>
            <p:cNvSpPr/>
            <p:nvPr/>
          </p:nvSpPr>
          <p:spPr>
            <a:xfrm>
              <a:off x="5177965" y="5641943"/>
              <a:ext cx="28186" cy="190959"/>
            </a:xfrm>
            <a:custGeom>
              <a:rect b="b" l="l" r="r" t="t"/>
              <a:pathLst>
                <a:path extrusionOk="0" h="190959" w="28186">
                  <a:moveTo>
                    <a:pt x="28187" y="190959"/>
                  </a:moveTo>
                  <a:lnTo>
                    <a:pt x="28187" y="10411"/>
                  </a:lnTo>
                  <a:lnTo>
                    <a:pt x="26155" y="0"/>
                  </a:lnTo>
                  <a:lnTo>
                    <a:pt x="0" y="0"/>
                  </a:lnTo>
                  <a:lnTo>
                    <a:pt x="0" y="9650"/>
                  </a:lnTo>
                  <a:lnTo>
                    <a:pt x="0" y="190959"/>
                  </a:lnTo>
                  <a:lnTo>
                    <a:pt x="28187" y="19095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13" name="Google Shape;2713;p35"/>
            <p:cNvSpPr/>
            <p:nvPr/>
          </p:nvSpPr>
          <p:spPr>
            <a:xfrm>
              <a:off x="4693967" y="4834557"/>
              <a:ext cx="245046" cy="953018"/>
            </a:xfrm>
            <a:custGeom>
              <a:rect b="b" l="l" r="r" t="t"/>
              <a:pathLst>
                <a:path extrusionOk="0" h="953018" w="245046">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cap="flat" cmpd="sng" w="126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14" name="Google Shape;2714;p35"/>
            <p:cNvSpPr/>
            <p:nvPr/>
          </p:nvSpPr>
          <p:spPr>
            <a:xfrm>
              <a:off x="3464165" y="5752278"/>
              <a:ext cx="138012" cy="701114"/>
            </a:xfrm>
            <a:custGeom>
              <a:rect b="b" l="l" r="r" t="t"/>
              <a:pathLst>
                <a:path extrusionOk="0" h="701114" w="138012">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15" name="Google Shape;2715;p35"/>
            <p:cNvSpPr/>
            <p:nvPr/>
          </p:nvSpPr>
          <p:spPr>
            <a:xfrm>
              <a:off x="3975080" y="5464443"/>
              <a:ext cx="16633" cy="990346"/>
            </a:xfrm>
            <a:custGeom>
              <a:rect b="b" l="l" r="r" t="t"/>
              <a:pathLst>
                <a:path extrusionOk="0" h="990346" w="16633">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16" name="Google Shape;2716;p35"/>
            <p:cNvSpPr/>
            <p:nvPr/>
          </p:nvSpPr>
          <p:spPr>
            <a:xfrm>
              <a:off x="3615637" y="5462030"/>
              <a:ext cx="357031" cy="992759"/>
            </a:xfrm>
            <a:custGeom>
              <a:rect b="b" l="l" r="r" t="t"/>
              <a:pathLst>
                <a:path extrusionOk="0" h="992759" w="357031">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cap="flat" cmpd="sng" w="126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17" name="Google Shape;2717;p35"/>
            <p:cNvSpPr/>
            <p:nvPr/>
          </p:nvSpPr>
          <p:spPr>
            <a:xfrm>
              <a:off x="4019137" y="5628866"/>
              <a:ext cx="13966" cy="817543"/>
            </a:xfrm>
            <a:custGeom>
              <a:rect b="b" l="l" r="r" t="t"/>
              <a:pathLst>
                <a:path extrusionOk="0" h="817543" w="13966">
                  <a:moveTo>
                    <a:pt x="13966" y="817544"/>
                  </a:moveTo>
                  <a:lnTo>
                    <a:pt x="13966" y="8253"/>
                  </a:lnTo>
                  <a:lnTo>
                    <a:pt x="0" y="0"/>
                  </a:lnTo>
                  <a:lnTo>
                    <a:pt x="0" y="817544"/>
                  </a:lnTo>
                  <a:lnTo>
                    <a:pt x="13966" y="81754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18" name="Google Shape;2718;p35"/>
            <p:cNvSpPr/>
            <p:nvPr/>
          </p:nvSpPr>
          <p:spPr>
            <a:xfrm>
              <a:off x="4005552" y="5627088"/>
              <a:ext cx="11046" cy="819321"/>
            </a:xfrm>
            <a:custGeom>
              <a:rect b="b" l="l" r="r" t="t"/>
              <a:pathLst>
                <a:path extrusionOk="0" h="819321" w="11046">
                  <a:moveTo>
                    <a:pt x="11046" y="819321"/>
                  </a:moveTo>
                  <a:lnTo>
                    <a:pt x="11046" y="381"/>
                  </a:lnTo>
                  <a:lnTo>
                    <a:pt x="10411" y="0"/>
                  </a:lnTo>
                  <a:lnTo>
                    <a:pt x="0" y="0"/>
                  </a:lnTo>
                  <a:lnTo>
                    <a:pt x="0" y="819321"/>
                  </a:lnTo>
                  <a:lnTo>
                    <a:pt x="11046" y="81932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19" name="Google Shape;2719;p35"/>
            <p:cNvSpPr/>
            <p:nvPr/>
          </p:nvSpPr>
          <p:spPr>
            <a:xfrm>
              <a:off x="4166927" y="6448187"/>
              <a:ext cx="343572" cy="416326"/>
            </a:xfrm>
            <a:custGeom>
              <a:rect b="b" l="l" r="r" t="t"/>
              <a:pathLst>
                <a:path extrusionOk="0" h="416326" w="343572">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20" name="Google Shape;2720;p35"/>
            <p:cNvSpPr/>
            <p:nvPr/>
          </p:nvSpPr>
          <p:spPr>
            <a:xfrm>
              <a:off x="4157024" y="5628231"/>
              <a:ext cx="353475" cy="159344"/>
            </a:xfrm>
            <a:custGeom>
              <a:rect b="b" l="l" r="r" t="t"/>
              <a:pathLst>
                <a:path extrusionOk="0" h="159344" w="353475">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21" name="Google Shape;2721;p35"/>
            <p:cNvSpPr/>
            <p:nvPr/>
          </p:nvSpPr>
          <p:spPr>
            <a:xfrm>
              <a:off x="4134169" y="6104486"/>
              <a:ext cx="9776" cy="2285"/>
            </a:xfrm>
            <a:custGeom>
              <a:rect b="b" l="l" r="r" t="t"/>
              <a:pathLst>
                <a:path extrusionOk="0" h="2285" w="9776">
                  <a:moveTo>
                    <a:pt x="0" y="0"/>
                  </a:moveTo>
                  <a:lnTo>
                    <a:pt x="9142" y="2285"/>
                  </a:lnTo>
                  <a:cubicBezTo>
                    <a:pt x="9218" y="1498"/>
                    <a:pt x="9434" y="724"/>
                    <a:pt x="9777" y="0"/>
                  </a:cubicBez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22" name="Google Shape;2722;p35"/>
            <p:cNvSpPr/>
            <p:nvPr/>
          </p:nvSpPr>
          <p:spPr>
            <a:xfrm>
              <a:off x="4156389" y="6104486"/>
              <a:ext cx="36312" cy="335829"/>
            </a:xfrm>
            <a:custGeom>
              <a:rect b="b" l="l" r="r" t="t"/>
              <a:pathLst>
                <a:path extrusionOk="0" h="335829" w="36312">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23" name="Google Shape;2723;p35"/>
            <p:cNvSpPr/>
            <p:nvPr/>
          </p:nvSpPr>
          <p:spPr>
            <a:xfrm>
              <a:off x="5210976" y="5852836"/>
              <a:ext cx="761" cy="273741"/>
            </a:xfrm>
            <a:custGeom>
              <a:rect b="b" l="l" r="r" t="t"/>
              <a:pathLst>
                <a:path extrusionOk="0" h="273741" w="761">
                  <a:moveTo>
                    <a:pt x="762" y="273742"/>
                  </a:moveTo>
                  <a:lnTo>
                    <a:pt x="762" y="0"/>
                  </a:lnTo>
                  <a:lnTo>
                    <a:pt x="0" y="0"/>
                  </a:lnTo>
                  <a:lnTo>
                    <a:pt x="0" y="273742"/>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24" name="Google Shape;2724;p35"/>
            <p:cNvSpPr/>
            <p:nvPr/>
          </p:nvSpPr>
          <p:spPr>
            <a:xfrm>
              <a:off x="5212881" y="5852836"/>
              <a:ext cx="319956" cy="586462"/>
            </a:xfrm>
            <a:custGeom>
              <a:rect b="b" l="l" r="r" t="t"/>
              <a:pathLst>
                <a:path extrusionOk="0" h="586462" w="319956">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25" name="Google Shape;2725;p35"/>
            <p:cNvSpPr/>
            <p:nvPr/>
          </p:nvSpPr>
          <p:spPr>
            <a:xfrm>
              <a:off x="7962476" y="6518527"/>
              <a:ext cx="212669" cy="345986"/>
            </a:xfrm>
            <a:custGeom>
              <a:rect b="b" l="l" r="r" t="t"/>
              <a:pathLst>
                <a:path extrusionOk="0" h="345986" w="212669">
                  <a:moveTo>
                    <a:pt x="158963" y="0"/>
                  </a:moveTo>
                  <a:lnTo>
                    <a:pt x="84179" y="0"/>
                  </a:lnTo>
                  <a:lnTo>
                    <a:pt x="0" y="0"/>
                  </a:lnTo>
                  <a:lnTo>
                    <a:pt x="0" y="345986"/>
                  </a:lnTo>
                  <a:lnTo>
                    <a:pt x="212670" y="345986"/>
                  </a:lnTo>
                  <a:lnTo>
                    <a:pt x="212670" y="2032"/>
                  </a:lnTo>
                  <a:lnTo>
                    <a:pt x="158963" y="0"/>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26" name="Google Shape;2726;p35"/>
            <p:cNvSpPr/>
            <p:nvPr/>
          </p:nvSpPr>
          <p:spPr>
            <a:xfrm>
              <a:off x="7906865" y="6522717"/>
              <a:ext cx="53199" cy="341796"/>
            </a:xfrm>
            <a:custGeom>
              <a:rect b="b" l="l" r="r" t="t"/>
              <a:pathLst>
                <a:path extrusionOk="0" h="341796" w="53199">
                  <a:moveTo>
                    <a:pt x="0" y="0"/>
                  </a:moveTo>
                  <a:lnTo>
                    <a:pt x="53199" y="0"/>
                  </a:lnTo>
                  <a:lnTo>
                    <a:pt x="53199" y="341796"/>
                  </a:lnTo>
                  <a:lnTo>
                    <a:pt x="0" y="34179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27" name="Google Shape;2727;p35"/>
            <p:cNvSpPr/>
            <p:nvPr/>
          </p:nvSpPr>
          <p:spPr>
            <a:xfrm>
              <a:off x="7843254" y="5954918"/>
              <a:ext cx="196418" cy="553959"/>
            </a:xfrm>
            <a:custGeom>
              <a:rect b="b" l="l" r="r" t="t"/>
              <a:pathLst>
                <a:path extrusionOk="0" h="553959" w="196418">
                  <a:moveTo>
                    <a:pt x="0" y="3174"/>
                  </a:moveTo>
                  <a:lnTo>
                    <a:pt x="0" y="551420"/>
                  </a:lnTo>
                  <a:lnTo>
                    <a:pt x="62468" y="553959"/>
                  </a:lnTo>
                  <a:lnTo>
                    <a:pt x="196418" y="553959"/>
                  </a:lnTo>
                  <a:lnTo>
                    <a:pt x="196418" y="0"/>
                  </a:lnTo>
                  <a:lnTo>
                    <a:pt x="0" y="0"/>
                  </a:lnTo>
                  <a:lnTo>
                    <a:pt x="0" y="3174"/>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28" name="Google Shape;2728;p35"/>
            <p:cNvSpPr/>
            <p:nvPr/>
          </p:nvSpPr>
          <p:spPr>
            <a:xfrm>
              <a:off x="5535758" y="5679145"/>
              <a:ext cx="172548" cy="128491"/>
            </a:xfrm>
            <a:custGeom>
              <a:rect b="b" l="l" r="r" t="t"/>
              <a:pathLst>
                <a:path extrusionOk="0" h="128491" w="172548">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29" name="Google Shape;2729;p35"/>
            <p:cNvSpPr/>
            <p:nvPr/>
          </p:nvSpPr>
          <p:spPr>
            <a:xfrm>
              <a:off x="5015193" y="5658576"/>
              <a:ext cx="149947" cy="467367"/>
            </a:xfrm>
            <a:custGeom>
              <a:rect b="b" l="l" r="r" t="t"/>
              <a:pathLst>
                <a:path extrusionOk="0" h="467367" w="14994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30" name="Google Shape;2730;p35"/>
            <p:cNvSpPr/>
            <p:nvPr/>
          </p:nvSpPr>
          <p:spPr>
            <a:xfrm>
              <a:off x="4260248" y="5594203"/>
              <a:ext cx="143218" cy="20187"/>
            </a:xfrm>
            <a:custGeom>
              <a:rect b="b" l="l" r="r" t="t"/>
              <a:pathLst>
                <a:path extrusionOk="0" h="20187" w="143218">
                  <a:moveTo>
                    <a:pt x="33900" y="20188"/>
                  </a:moveTo>
                  <a:lnTo>
                    <a:pt x="143219" y="20188"/>
                  </a:lnTo>
                  <a:lnTo>
                    <a:pt x="143219" y="0"/>
                  </a:lnTo>
                  <a:lnTo>
                    <a:pt x="0" y="0"/>
                  </a:lnTo>
                  <a:lnTo>
                    <a:pt x="27298" y="20188"/>
                  </a:lnTo>
                  <a:lnTo>
                    <a:pt x="33900" y="2018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31" name="Google Shape;2731;p35"/>
            <p:cNvSpPr/>
            <p:nvPr/>
          </p:nvSpPr>
          <p:spPr>
            <a:xfrm>
              <a:off x="4255677" y="5594203"/>
              <a:ext cx="27805" cy="20187"/>
            </a:xfrm>
            <a:custGeom>
              <a:rect b="b" l="l" r="r" t="t"/>
              <a:pathLst>
                <a:path extrusionOk="0" h="20187" w="27805">
                  <a:moveTo>
                    <a:pt x="381" y="0"/>
                  </a:moveTo>
                  <a:lnTo>
                    <a:pt x="0" y="0"/>
                  </a:lnTo>
                  <a:lnTo>
                    <a:pt x="0" y="20188"/>
                  </a:lnTo>
                  <a:lnTo>
                    <a:pt x="27806" y="20188"/>
                  </a:lnTo>
                  <a:lnTo>
                    <a:pt x="381" y="0"/>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32" name="Google Shape;2732;p35"/>
            <p:cNvSpPr/>
            <p:nvPr/>
          </p:nvSpPr>
          <p:spPr>
            <a:xfrm>
              <a:off x="7837668" y="6519797"/>
              <a:ext cx="66657" cy="344716"/>
            </a:xfrm>
            <a:custGeom>
              <a:rect b="b" l="l" r="r" t="t"/>
              <a:pathLst>
                <a:path extrusionOk="0" h="344716" w="66657">
                  <a:moveTo>
                    <a:pt x="0" y="0"/>
                  </a:moveTo>
                  <a:lnTo>
                    <a:pt x="0" y="344717"/>
                  </a:lnTo>
                  <a:lnTo>
                    <a:pt x="66658" y="344717"/>
                  </a:lnTo>
                  <a:lnTo>
                    <a:pt x="66658" y="2793"/>
                  </a:lnTo>
                  <a:lnTo>
                    <a:pt x="0" y="0"/>
                  </a:lnTo>
                  <a:close/>
                </a:path>
              </a:pathLst>
            </a:custGeom>
            <a:solidFill>
              <a:srgbClr val="3B7C7B"/>
            </a:solidFill>
            <a:ln cap="flat" cmpd="sng" w="1267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33" name="Google Shape;2733;p35"/>
            <p:cNvSpPr/>
            <p:nvPr/>
          </p:nvSpPr>
          <p:spPr>
            <a:xfrm>
              <a:off x="7720096" y="6514083"/>
              <a:ext cx="116302" cy="349414"/>
            </a:xfrm>
            <a:custGeom>
              <a:rect b="b" l="l" r="r" t="t"/>
              <a:pathLst>
                <a:path extrusionOk="0" h="349414" w="116302">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34" name="Google Shape;2734;p35"/>
            <p:cNvSpPr/>
            <p:nvPr/>
          </p:nvSpPr>
          <p:spPr>
            <a:xfrm>
              <a:off x="4417306" y="5602456"/>
              <a:ext cx="13839" cy="11934"/>
            </a:xfrm>
            <a:custGeom>
              <a:rect b="b" l="l" r="r" t="t"/>
              <a:pathLst>
                <a:path extrusionOk="0" h="11934" w="13839">
                  <a:moveTo>
                    <a:pt x="0" y="0"/>
                  </a:moveTo>
                  <a:lnTo>
                    <a:pt x="0" y="11935"/>
                  </a:lnTo>
                  <a:lnTo>
                    <a:pt x="13839" y="11935"/>
                  </a:lnTo>
                  <a:lnTo>
                    <a:pt x="0" y="0"/>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35" name="Google Shape;2735;p35"/>
            <p:cNvSpPr/>
            <p:nvPr/>
          </p:nvSpPr>
          <p:spPr>
            <a:xfrm>
              <a:off x="6877798" y="6517384"/>
              <a:ext cx="31487" cy="347129"/>
            </a:xfrm>
            <a:custGeom>
              <a:rect b="b" l="l" r="r" t="t"/>
              <a:pathLst>
                <a:path extrusionOk="0" h="347129" w="31487">
                  <a:moveTo>
                    <a:pt x="0" y="0"/>
                  </a:moveTo>
                  <a:lnTo>
                    <a:pt x="31488" y="0"/>
                  </a:lnTo>
                  <a:lnTo>
                    <a:pt x="31488" y="347129"/>
                  </a:lnTo>
                  <a:lnTo>
                    <a:pt x="0" y="34712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36" name="Google Shape;2736;p35"/>
            <p:cNvSpPr/>
            <p:nvPr/>
          </p:nvSpPr>
          <p:spPr>
            <a:xfrm>
              <a:off x="6544002" y="6517384"/>
              <a:ext cx="331383" cy="347129"/>
            </a:xfrm>
            <a:custGeom>
              <a:rect b="b" l="l" r="r" t="t"/>
              <a:pathLst>
                <a:path extrusionOk="0" h="347129" w="331383">
                  <a:moveTo>
                    <a:pt x="0" y="0"/>
                  </a:moveTo>
                  <a:lnTo>
                    <a:pt x="331383" y="0"/>
                  </a:lnTo>
                  <a:lnTo>
                    <a:pt x="331383" y="347129"/>
                  </a:lnTo>
                  <a:lnTo>
                    <a:pt x="0" y="347129"/>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37" name="Google Shape;2737;p35"/>
            <p:cNvSpPr/>
            <p:nvPr/>
          </p:nvSpPr>
          <p:spPr>
            <a:xfrm>
              <a:off x="5833622" y="6449584"/>
              <a:ext cx="118206" cy="414548"/>
            </a:xfrm>
            <a:custGeom>
              <a:rect b="b" l="l" r="r" t="t"/>
              <a:pathLst>
                <a:path extrusionOk="0" h="414548" w="118206">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38" name="Google Shape;2738;p35"/>
            <p:cNvSpPr/>
            <p:nvPr/>
          </p:nvSpPr>
          <p:spPr>
            <a:xfrm>
              <a:off x="5740301" y="5868580"/>
              <a:ext cx="313735" cy="642709"/>
            </a:xfrm>
            <a:custGeom>
              <a:rect b="b" l="l" r="r" t="t"/>
              <a:pathLst>
                <a:path extrusionOk="0" h="642709" w="313735">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39" name="Google Shape;2739;p35"/>
            <p:cNvSpPr/>
            <p:nvPr/>
          </p:nvSpPr>
          <p:spPr>
            <a:xfrm>
              <a:off x="5965667" y="6514083"/>
              <a:ext cx="102335" cy="299262"/>
            </a:xfrm>
            <a:custGeom>
              <a:rect b="b" l="l" r="r" t="t"/>
              <a:pathLst>
                <a:path extrusionOk="0" h="299262" w="102335">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40" name="Google Shape;2740;p35"/>
            <p:cNvSpPr/>
            <p:nvPr/>
          </p:nvSpPr>
          <p:spPr>
            <a:xfrm>
              <a:off x="4524212" y="6449711"/>
              <a:ext cx="1523" cy="414802"/>
            </a:xfrm>
            <a:custGeom>
              <a:rect b="b" l="l" r="r" t="t"/>
              <a:pathLst>
                <a:path extrusionOk="0" h="414802" w="1523">
                  <a:moveTo>
                    <a:pt x="0" y="0"/>
                  </a:moveTo>
                  <a:lnTo>
                    <a:pt x="1523" y="0"/>
                  </a:lnTo>
                  <a:lnTo>
                    <a:pt x="1523" y="414803"/>
                  </a:lnTo>
                  <a:lnTo>
                    <a:pt x="0" y="414803"/>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41" name="Google Shape;2741;p35"/>
            <p:cNvSpPr/>
            <p:nvPr/>
          </p:nvSpPr>
          <p:spPr>
            <a:xfrm>
              <a:off x="4528275" y="6449711"/>
              <a:ext cx="240602" cy="414802"/>
            </a:xfrm>
            <a:custGeom>
              <a:rect b="b" l="l" r="r" t="t"/>
              <a:pathLst>
                <a:path extrusionOk="0" h="414802" w="240602">
                  <a:moveTo>
                    <a:pt x="0" y="0"/>
                  </a:moveTo>
                  <a:lnTo>
                    <a:pt x="240602" y="0"/>
                  </a:lnTo>
                  <a:lnTo>
                    <a:pt x="240602" y="414803"/>
                  </a:lnTo>
                  <a:lnTo>
                    <a:pt x="0" y="41480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42" name="Google Shape;2742;p35"/>
            <p:cNvSpPr/>
            <p:nvPr/>
          </p:nvSpPr>
          <p:spPr>
            <a:xfrm>
              <a:off x="5177965" y="5835315"/>
              <a:ext cx="30599" cy="291263"/>
            </a:xfrm>
            <a:custGeom>
              <a:rect b="b" l="l" r="r" t="t"/>
              <a:pathLst>
                <a:path extrusionOk="0" h="291263" w="30599">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43" name="Google Shape;2743;p35"/>
            <p:cNvSpPr/>
            <p:nvPr/>
          </p:nvSpPr>
          <p:spPr>
            <a:xfrm>
              <a:off x="5536519" y="5852836"/>
              <a:ext cx="1396" cy="586589"/>
            </a:xfrm>
            <a:custGeom>
              <a:rect b="b" l="l" r="r" t="t"/>
              <a:pathLst>
                <a:path extrusionOk="0" h="586589" w="1396">
                  <a:moveTo>
                    <a:pt x="0" y="0"/>
                  </a:moveTo>
                  <a:lnTo>
                    <a:pt x="0" y="586590"/>
                  </a:lnTo>
                  <a:lnTo>
                    <a:pt x="1397" y="586590"/>
                  </a:lnTo>
                  <a:lnTo>
                    <a:pt x="1397"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44" name="Google Shape;2744;p35"/>
            <p:cNvSpPr/>
            <p:nvPr/>
          </p:nvSpPr>
          <p:spPr>
            <a:xfrm>
              <a:off x="5540455" y="5820587"/>
              <a:ext cx="185752" cy="619093"/>
            </a:xfrm>
            <a:custGeom>
              <a:rect b="b" l="l" r="r" t="t"/>
              <a:pathLst>
                <a:path extrusionOk="0" h="619093" w="185752">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45" name="Google Shape;2745;p35"/>
            <p:cNvSpPr/>
            <p:nvPr/>
          </p:nvSpPr>
          <p:spPr>
            <a:xfrm>
              <a:off x="5965667" y="6815885"/>
              <a:ext cx="131665" cy="18029"/>
            </a:xfrm>
            <a:custGeom>
              <a:rect b="b" l="l" r="r" t="t"/>
              <a:pathLst>
                <a:path extrusionOk="0" h="18029" w="131665">
                  <a:moveTo>
                    <a:pt x="0" y="18029"/>
                  </a:moveTo>
                  <a:lnTo>
                    <a:pt x="131665" y="18029"/>
                  </a:lnTo>
                  <a:lnTo>
                    <a:pt x="105637" y="4698"/>
                  </a:lnTo>
                  <a:cubicBezTo>
                    <a:pt x="103719" y="3822"/>
                    <a:pt x="102348" y="2069"/>
                    <a:pt x="101955" y="0"/>
                  </a:cubicBezTo>
                  <a:lnTo>
                    <a:pt x="381"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46" name="Google Shape;2746;p35"/>
            <p:cNvSpPr/>
            <p:nvPr/>
          </p:nvSpPr>
          <p:spPr>
            <a:xfrm>
              <a:off x="5965667" y="6832010"/>
              <a:ext cx="124808" cy="32503"/>
            </a:xfrm>
            <a:custGeom>
              <a:rect b="b" l="l" r="r" t="t"/>
              <a:pathLst>
                <a:path extrusionOk="0" h="32503" w="124808">
                  <a:moveTo>
                    <a:pt x="119984" y="0"/>
                  </a:moveTo>
                  <a:lnTo>
                    <a:pt x="0" y="0"/>
                  </a:lnTo>
                  <a:lnTo>
                    <a:pt x="0" y="32504"/>
                  </a:lnTo>
                  <a:lnTo>
                    <a:pt x="124809" y="32504"/>
                  </a:lnTo>
                  <a:lnTo>
                    <a:pt x="124809" y="2793"/>
                  </a:lnTo>
                  <a:lnTo>
                    <a:pt x="119984"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47" name="Google Shape;2747;p35"/>
            <p:cNvSpPr/>
            <p:nvPr/>
          </p:nvSpPr>
          <p:spPr>
            <a:xfrm>
              <a:off x="7104434" y="6480310"/>
              <a:ext cx="39613" cy="31360"/>
            </a:xfrm>
            <a:custGeom>
              <a:rect b="b" l="l" r="r" t="t"/>
              <a:pathLst>
                <a:path extrusionOk="0" h="31360" w="39613">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48" name="Google Shape;2748;p35"/>
            <p:cNvSpPr/>
            <p:nvPr/>
          </p:nvSpPr>
          <p:spPr>
            <a:xfrm>
              <a:off x="7146460" y="6480310"/>
              <a:ext cx="28821" cy="31360"/>
            </a:xfrm>
            <a:custGeom>
              <a:rect b="b" l="l" r="r" t="t"/>
              <a:pathLst>
                <a:path extrusionOk="0" h="31360" w="28821">
                  <a:moveTo>
                    <a:pt x="0" y="0"/>
                  </a:moveTo>
                  <a:lnTo>
                    <a:pt x="28822" y="0"/>
                  </a:lnTo>
                  <a:lnTo>
                    <a:pt x="28822" y="31361"/>
                  </a:lnTo>
                  <a:lnTo>
                    <a:pt x="0" y="31361"/>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49" name="Google Shape;2749;p35"/>
            <p:cNvSpPr/>
            <p:nvPr/>
          </p:nvSpPr>
          <p:spPr>
            <a:xfrm>
              <a:off x="6923125" y="6509893"/>
              <a:ext cx="252156" cy="354620"/>
            </a:xfrm>
            <a:custGeom>
              <a:rect b="b" l="l" r="r" t="t"/>
              <a:pathLst>
                <a:path extrusionOk="0" h="354620" w="252156">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50" name="Google Shape;2750;p35"/>
            <p:cNvSpPr/>
            <p:nvPr/>
          </p:nvSpPr>
          <p:spPr>
            <a:xfrm>
              <a:off x="7243717" y="5904639"/>
              <a:ext cx="461397" cy="959874"/>
            </a:xfrm>
            <a:custGeom>
              <a:rect b="b" l="l" r="r" t="t"/>
              <a:pathLst>
                <a:path extrusionOk="0" h="959874" w="461397">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51" name="Google Shape;2751;p35"/>
            <p:cNvSpPr/>
            <p:nvPr/>
          </p:nvSpPr>
          <p:spPr>
            <a:xfrm>
              <a:off x="7189120" y="5905147"/>
              <a:ext cx="52183" cy="959366"/>
            </a:xfrm>
            <a:custGeom>
              <a:rect b="b" l="l" r="r" t="t"/>
              <a:pathLst>
                <a:path extrusionOk="0" h="959366" w="52183">
                  <a:moveTo>
                    <a:pt x="0" y="14093"/>
                  </a:moveTo>
                  <a:lnTo>
                    <a:pt x="0" y="563990"/>
                  </a:lnTo>
                  <a:lnTo>
                    <a:pt x="0" y="565767"/>
                  </a:lnTo>
                  <a:lnTo>
                    <a:pt x="0" y="603477"/>
                  </a:lnTo>
                  <a:lnTo>
                    <a:pt x="0" y="959366"/>
                  </a:lnTo>
                  <a:lnTo>
                    <a:pt x="52184" y="959366"/>
                  </a:lnTo>
                  <a:lnTo>
                    <a:pt x="52184" y="0"/>
                  </a:lnTo>
                  <a:lnTo>
                    <a:pt x="0" y="14093"/>
                  </a:lnTo>
                  <a:close/>
                </a:path>
              </a:pathLst>
            </a:custGeom>
            <a:solidFill>
              <a:srgbClr val="3B7C7B"/>
            </a:solidFill>
            <a:ln cap="flat" cmpd="sng" w="126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52" name="Google Shape;2752;p35"/>
            <p:cNvSpPr/>
            <p:nvPr/>
          </p:nvSpPr>
          <p:spPr>
            <a:xfrm>
              <a:off x="5007194" y="5850297"/>
              <a:ext cx="4190" cy="269298"/>
            </a:xfrm>
            <a:custGeom>
              <a:rect b="b" l="l" r="r" t="t"/>
              <a:pathLst>
                <a:path extrusionOk="0" h="269298" w="4190">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53" name="Google Shape;2753;p35"/>
            <p:cNvSpPr/>
            <p:nvPr/>
          </p:nvSpPr>
          <p:spPr>
            <a:xfrm>
              <a:off x="5004147" y="5845091"/>
              <a:ext cx="12696" cy="269171"/>
            </a:xfrm>
            <a:custGeom>
              <a:rect b="b" l="l" r="r" t="t"/>
              <a:pathLst>
                <a:path extrusionOk="0" h="269171" w="12696">
                  <a:moveTo>
                    <a:pt x="0" y="269171"/>
                  </a:moveTo>
                  <a:lnTo>
                    <a:pt x="0" y="127"/>
                  </a:lnTo>
                  <a:lnTo>
                    <a:pt x="0" y="0"/>
                  </a:lnTo>
                  <a:lnTo>
                    <a:pt x="0" y="269171"/>
                  </a:lnTo>
                  <a:lnTo>
                    <a:pt x="0" y="269171"/>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54" name="Google Shape;2754;p35"/>
            <p:cNvSpPr/>
            <p:nvPr/>
          </p:nvSpPr>
          <p:spPr>
            <a:xfrm>
              <a:off x="4106745" y="5801288"/>
              <a:ext cx="403373" cy="300785"/>
            </a:xfrm>
            <a:custGeom>
              <a:rect b="b" l="l" r="r" t="t"/>
              <a:pathLst>
                <a:path extrusionOk="0" h="300785" w="403373">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cap="flat" cmpd="sng" w="126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55" name="Google Shape;2755;p35"/>
            <p:cNvSpPr/>
            <p:nvPr/>
          </p:nvSpPr>
          <p:spPr>
            <a:xfrm>
              <a:off x="4206541" y="5998976"/>
              <a:ext cx="304720" cy="439688"/>
            </a:xfrm>
            <a:custGeom>
              <a:rect b="b" l="l" r="r" t="t"/>
              <a:pathLst>
                <a:path extrusionOk="0" h="439688" w="304720">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56" name="Google Shape;2756;p35"/>
            <p:cNvSpPr/>
            <p:nvPr/>
          </p:nvSpPr>
          <p:spPr>
            <a:xfrm>
              <a:off x="4982055" y="5809540"/>
              <a:ext cx="19552" cy="304468"/>
            </a:xfrm>
            <a:custGeom>
              <a:rect b="b" l="l" r="r" t="t"/>
              <a:pathLst>
                <a:path extrusionOk="0" h="304468" w="19552">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57" name="Google Shape;2757;p35"/>
            <p:cNvSpPr/>
            <p:nvPr/>
          </p:nvSpPr>
          <p:spPr>
            <a:xfrm>
              <a:off x="4794144" y="5801288"/>
              <a:ext cx="185498" cy="299643"/>
            </a:xfrm>
            <a:custGeom>
              <a:rect b="b" l="l" r="r" t="t"/>
              <a:pathLst>
                <a:path extrusionOk="0" h="299643" w="185498">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58" name="Google Shape;2758;p35"/>
            <p:cNvSpPr/>
            <p:nvPr/>
          </p:nvSpPr>
          <p:spPr>
            <a:xfrm>
              <a:off x="4806713" y="6104486"/>
              <a:ext cx="185625" cy="9522"/>
            </a:xfrm>
            <a:custGeom>
              <a:rect b="b" l="l" r="r" t="t"/>
              <a:pathLst>
                <a:path extrusionOk="0" h="9522" w="185625">
                  <a:moveTo>
                    <a:pt x="185626" y="9523"/>
                  </a:moveTo>
                  <a:lnTo>
                    <a:pt x="173691" y="0"/>
                  </a:lnTo>
                  <a:lnTo>
                    <a:pt x="0" y="0"/>
                  </a:lnTo>
                  <a:lnTo>
                    <a:pt x="0" y="9523"/>
                  </a:lnTo>
                  <a:lnTo>
                    <a:pt x="185626" y="952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59" name="Google Shape;2759;p35"/>
            <p:cNvSpPr/>
            <p:nvPr/>
          </p:nvSpPr>
          <p:spPr>
            <a:xfrm>
              <a:off x="7837668" y="5868580"/>
              <a:ext cx="202004" cy="83798"/>
            </a:xfrm>
            <a:custGeom>
              <a:rect b="b" l="l" r="r" t="t"/>
              <a:pathLst>
                <a:path extrusionOk="0" h="83798" w="202004">
                  <a:moveTo>
                    <a:pt x="5332" y="83799"/>
                  </a:moveTo>
                  <a:lnTo>
                    <a:pt x="202005" y="83799"/>
                  </a:lnTo>
                  <a:lnTo>
                    <a:pt x="202005" y="0"/>
                  </a:lnTo>
                  <a:lnTo>
                    <a:pt x="0" y="0"/>
                  </a:lnTo>
                  <a:lnTo>
                    <a:pt x="0" y="78466"/>
                  </a:lnTo>
                  <a:cubicBezTo>
                    <a:pt x="2717" y="78953"/>
                    <a:pt x="4850" y="81080"/>
                    <a:pt x="5332" y="83799"/>
                  </a:cubicBez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60" name="Google Shape;2760;p35"/>
            <p:cNvSpPr/>
            <p:nvPr/>
          </p:nvSpPr>
          <p:spPr>
            <a:xfrm>
              <a:off x="7819384" y="5869088"/>
              <a:ext cx="15743" cy="86464"/>
            </a:xfrm>
            <a:custGeom>
              <a:rect b="b" l="l" r="r" t="t"/>
              <a:pathLst>
                <a:path extrusionOk="0" h="86464" w="15743">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61" name="Google Shape;2761;p35"/>
            <p:cNvSpPr/>
            <p:nvPr/>
          </p:nvSpPr>
          <p:spPr>
            <a:xfrm>
              <a:off x="7800086" y="5966091"/>
              <a:ext cx="6855" cy="544309"/>
            </a:xfrm>
            <a:custGeom>
              <a:rect b="b" l="l" r="r" t="t"/>
              <a:pathLst>
                <a:path extrusionOk="0" h="544309" w="6855">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62" name="Google Shape;2762;p35"/>
            <p:cNvSpPr/>
            <p:nvPr/>
          </p:nvSpPr>
          <p:spPr>
            <a:xfrm>
              <a:off x="7809354" y="5965330"/>
              <a:ext cx="1904" cy="540119"/>
            </a:xfrm>
            <a:custGeom>
              <a:rect b="b" l="l" r="r" t="t"/>
              <a:pathLst>
                <a:path extrusionOk="0" h="540119" w="1904">
                  <a:moveTo>
                    <a:pt x="1904" y="0"/>
                  </a:moveTo>
                  <a:lnTo>
                    <a:pt x="0" y="0"/>
                  </a:lnTo>
                  <a:lnTo>
                    <a:pt x="0" y="0"/>
                  </a:lnTo>
                  <a:lnTo>
                    <a:pt x="0" y="540120"/>
                  </a:lnTo>
                  <a:lnTo>
                    <a:pt x="1904" y="539485"/>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63" name="Google Shape;2763;p35"/>
            <p:cNvSpPr/>
            <p:nvPr/>
          </p:nvSpPr>
          <p:spPr>
            <a:xfrm>
              <a:off x="7814560" y="5959235"/>
              <a:ext cx="15870" cy="545071"/>
            </a:xfrm>
            <a:custGeom>
              <a:rect b="b" l="l" r="r" t="t"/>
              <a:pathLst>
                <a:path extrusionOk="0" h="545071" w="15870">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64" name="Google Shape;2764;p35"/>
            <p:cNvSpPr/>
            <p:nvPr/>
          </p:nvSpPr>
          <p:spPr>
            <a:xfrm>
              <a:off x="7825860" y="5956188"/>
              <a:ext cx="3681" cy="634"/>
            </a:xfrm>
            <a:custGeom>
              <a:rect b="b" l="l" r="r" t="t"/>
              <a:pathLst>
                <a:path extrusionOk="0" h="634" w="3681">
                  <a:moveTo>
                    <a:pt x="0" y="635"/>
                  </a:moveTo>
                  <a:lnTo>
                    <a:pt x="3682" y="635"/>
                  </a:lnTo>
                  <a:lnTo>
                    <a:pt x="3682" y="0"/>
                  </a:lnTo>
                  <a:lnTo>
                    <a:pt x="0" y="635"/>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65" name="Google Shape;2765;p35"/>
            <p:cNvSpPr/>
            <p:nvPr/>
          </p:nvSpPr>
          <p:spPr>
            <a:xfrm>
              <a:off x="4788430" y="6033003"/>
              <a:ext cx="4570" cy="93574"/>
            </a:xfrm>
            <a:custGeom>
              <a:rect b="b" l="l" r="r" t="t"/>
              <a:pathLst>
                <a:path extrusionOk="0" h="93574" w="4570">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66" name="Google Shape;2766;p35"/>
            <p:cNvSpPr/>
            <p:nvPr/>
          </p:nvSpPr>
          <p:spPr>
            <a:xfrm>
              <a:off x="4518118" y="6140418"/>
              <a:ext cx="695905" cy="304468"/>
            </a:xfrm>
            <a:custGeom>
              <a:rect b="b" l="l" r="r" t="t"/>
              <a:pathLst>
                <a:path extrusionOk="0" h="304468" w="695905">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67" name="Google Shape;2767;p35"/>
            <p:cNvSpPr/>
            <p:nvPr/>
          </p:nvSpPr>
          <p:spPr>
            <a:xfrm>
              <a:off x="4524212" y="6250499"/>
              <a:ext cx="245173" cy="189562"/>
            </a:xfrm>
            <a:custGeom>
              <a:rect b="b" l="l" r="r" t="t"/>
              <a:pathLst>
                <a:path extrusionOk="0" h="189562" w="245173">
                  <a:moveTo>
                    <a:pt x="0" y="0"/>
                  </a:moveTo>
                  <a:lnTo>
                    <a:pt x="0" y="189563"/>
                  </a:lnTo>
                  <a:lnTo>
                    <a:pt x="2793" y="189563"/>
                  </a:lnTo>
                  <a:lnTo>
                    <a:pt x="245174" y="189563"/>
                  </a:lnTo>
                  <a:lnTo>
                    <a:pt x="245174" y="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68" name="Google Shape;2768;p35"/>
            <p:cNvSpPr/>
            <p:nvPr/>
          </p:nvSpPr>
          <p:spPr>
            <a:xfrm>
              <a:off x="4782971" y="6028559"/>
              <a:ext cx="3682" cy="98526"/>
            </a:xfrm>
            <a:custGeom>
              <a:rect b="b" l="l" r="r" t="t"/>
              <a:pathLst>
                <a:path extrusionOk="0" h="98526" w="3682">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69" name="Google Shape;2769;p35"/>
            <p:cNvSpPr/>
            <p:nvPr/>
          </p:nvSpPr>
          <p:spPr>
            <a:xfrm>
              <a:off x="4524212" y="5014724"/>
              <a:ext cx="255076" cy="1111854"/>
            </a:xfrm>
            <a:custGeom>
              <a:rect b="b" l="l" r="r" t="t"/>
              <a:pathLst>
                <a:path extrusionOk="0" h="1111854" w="255076">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70" name="Google Shape;2770;p35"/>
            <p:cNvSpPr/>
            <p:nvPr/>
          </p:nvSpPr>
          <p:spPr>
            <a:xfrm>
              <a:off x="4782971" y="6444124"/>
              <a:ext cx="1037827" cy="420262"/>
            </a:xfrm>
            <a:custGeom>
              <a:rect b="b" l="l" r="r" t="t"/>
              <a:pathLst>
                <a:path extrusionOk="0" h="420262" w="1037827">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71" name="Google Shape;2771;p35"/>
            <p:cNvSpPr/>
            <p:nvPr/>
          </p:nvSpPr>
          <p:spPr>
            <a:xfrm>
              <a:off x="4525736" y="6449711"/>
              <a:ext cx="2539" cy="414802"/>
            </a:xfrm>
            <a:custGeom>
              <a:rect b="b" l="l" r="r" t="t"/>
              <a:pathLst>
                <a:path extrusionOk="0" h="414802" w="2539">
                  <a:moveTo>
                    <a:pt x="1269" y="0"/>
                  </a:moveTo>
                  <a:lnTo>
                    <a:pt x="0" y="0"/>
                  </a:lnTo>
                  <a:lnTo>
                    <a:pt x="0" y="414803"/>
                  </a:lnTo>
                  <a:lnTo>
                    <a:pt x="2539" y="414803"/>
                  </a:lnTo>
                  <a:lnTo>
                    <a:pt x="2539" y="0"/>
                  </a:lnTo>
                  <a:lnTo>
                    <a:pt x="126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72" name="Google Shape;2772;p35"/>
            <p:cNvSpPr/>
            <p:nvPr/>
          </p:nvSpPr>
          <p:spPr>
            <a:xfrm>
              <a:off x="4199558" y="5985136"/>
              <a:ext cx="310814" cy="14220"/>
            </a:xfrm>
            <a:custGeom>
              <a:rect b="b" l="l" r="r" t="t"/>
              <a:pathLst>
                <a:path extrusionOk="0" h="14220" w="310814">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73" name="Google Shape;2773;p35"/>
            <p:cNvSpPr/>
            <p:nvPr/>
          </p:nvSpPr>
          <p:spPr>
            <a:xfrm>
              <a:off x="3615383" y="6456313"/>
              <a:ext cx="376964" cy="1015"/>
            </a:xfrm>
            <a:custGeom>
              <a:rect b="b" l="l" r="r" t="t"/>
              <a:pathLst>
                <a:path extrusionOk="0" h="1015" w="376964">
                  <a:moveTo>
                    <a:pt x="358682" y="1016"/>
                  </a:moveTo>
                  <a:lnTo>
                    <a:pt x="0" y="1016"/>
                  </a:lnTo>
                  <a:lnTo>
                    <a:pt x="0" y="1016"/>
                  </a:lnTo>
                  <a:lnTo>
                    <a:pt x="376965" y="1016"/>
                  </a:lnTo>
                  <a:cubicBezTo>
                    <a:pt x="376965" y="1016"/>
                    <a:pt x="376965" y="1016"/>
                    <a:pt x="37696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74" name="Google Shape;2774;p35"/>
            <p:cNvSpPr/>
            <p:nvPr/>
          </p:nvSpPr>
          <p:spPr>
            <a:xfrm>
              <a:off x="3529680" y="6456059"/>
              <a:ext cx="72878" cy="1650"/>
            </a:xfrm>
            <a:custGeom>
              <a:rect b="b" l="l" r="r" t="t"/>
              <a:pathLst>
                <a:path extrusionOk="0" h="1650" w="72878">
                  <a:moveTo>
                    <a:pt x="0" y="1651"/>
                  </a:moveTo>
                  <a:lnTo>
                    <a:pt x="72879" y="1651"/>
                  </a:lnTo>
                  <a:cubicBezTo>
                    <a:pt x="72803" y="1105"/>
                    <a:pt x="72803" y="546"/>
                    <a:pt x="72879" y="0"/>
                  </a:cubicBezTo>
                  <a:lnTo>
                    <a:pt x="72879"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75" name="Google Shape;2775;p35"/>
            <p:cNvSpPr/>
            <p:nvPr/>
          </p:nvSpPr>
          <p:spPr>
            <a:xfrm>
              <a:off x="3271810" y="5894101"/>
              <a:ext cx="5205" cy="3428"/>
            </a:xfrm>
            <a:custGeom>
              <a:rect b="b" l="l" r="r" t="t"/>
              <a:pathLst>
                <a:path extrusionOk="0" h="3428" w="5205">
                  <a:moveTo>
                    <a:pt x="5206" y="3428"/>
                  </a:moveTo>
                  <a:lnTo>
                    <a:pt x="5206" y="1016"/>
                  </a:lnTo>
                  <a:lnTo>
                    <a:pt x="889" y="0"/>
                  </a:lnTo>
                  <a:lnTo>
                    <a:pt x="0" y="0"/>
                  </a:lnTo>
                  <a:cubicBezTo>
                    <a:pt x="2171" y="281"/>
                    <a:pt x="4088" y="1545"/>
                    <a:pt x="5206" y="34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76" name="Google Shape;2776;p35"/>
            <p:cNvSpPr/>
            <p:nvPr/>
          </p:nvSpPr>
          <p:spPr>
            <a:xfrm>
              <a:off x="3274476" y="5903623"/>
              <a:ext cx="2539" cy="2539"/>
            </a:xfrm>
            <a:custGeom>
              <a:rect b="b" l="l" r="r" t="t"/>
              <a:pathLst>
                <a:path extrusionOk="0" h="2539" w="2539">
                  <a:moveTo>
                    <a:pt x="2539" y="0"/>
                  </a:moveTo>
                  <a:cubicBezTo>
                    <a:pt x="1968" y="1082"/>
                    <a:pt x="1079" y="1967"/>
                    <a:pt x="0" y="2539"/>
                  </a:cubicBezTo>
                  <a:lnTo>
                    <a:pt x="2539" y="25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77" name="Google Shape;2777;p35"/>
            <p:cNvSpPr/>
            <p:nvPr/>
          </p:nvSpPr>
          <p:spPr>
            <a:xfrm>
              <a:off x="3194614" y="5893974"/>
              <a:ext cx="82401" cy="13712"/>
            </a:xfrm>
            <a:custGeom>
              <a:rect b="b" l="l" r="r" t="t"/>
              <a:pathLst>
                <a:path extrusionOk="0" h="13712" w="82401">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78" name="Google Shape;2778;p35"/>
            <p:cNvSpPr/>
            <p:nvPr/>
          </p:nvSpPr>
          <p:spPr>
            <a:xfrm>
              <a:off x="6922617" y="6430793"/>
              <a:ext cx="56" cy="1499"/>
            </a:xfrm>
            <a:custGeom>
              <a:rect b="b" l="l" r="r" t="t"/>
              <a:pathLst>
                <a:path extrusionOk="0" h="1499" w="56">
                  <a:moveTo>
                    <a:pt x="0" y="0"/>
                  </a:moveTo>
                  <a:cubicBezTo>
                    <a:pt x="0" y="0"/>
                    <a:pt x="0" y="889"/>
                    <a:pt x="0" y="1397"/>
                  </a:cubicBezTo>
                  <a:cubicBezTo>
                    <a:pt x="0" y="1904"/>
                    <a:pt x="127" y="38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79" name="Google Shape;2779;p35"/>
            <p:cNvSpPr/>
            <p:nvPr/>
          </p:nvSpPr>
          <p:spPr>
            <a:xfrm>
              <a:off x="6918935" y="6427110"/>
              <a:ext cx="1143" cy="761"/>
            </a:xfrm>
            <a:custGeom>
              <a:rect b="b" l="l" r="r" t="t"/>
              <a:pathLst>
                <a:path extrusionOk="0" h="761" w="1143">
                  <a:moveTo>
                    <a:pt x="0" y="0"/>
                  </a:moveTo>
                  <a:lnTo>
                    <a:pt x="1143"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80" name="Google Shape;2780;p35"/>
            <p:cNvSpPr/>
            <p:nvPr/>
          </p:nvSpPr>
          <p:spPr>
            <a:xfrm>
              <a:off x="6876655" y="6425841"/>
              <a:ext cx="41010" cy="6348"/>
            </a:xfrm>
            <a:custGeom>
              <a:rect b="b" l="l" r="r" t="t"/>
              <a:pathLst>
                <a:path extrusionOk="0" h="6348" w="41010">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81" name="Google Shape;2781;p35"/>
            <p:cNvSpPr/>
            <p:nvPr/>
          </p:nvSpPr>
          <p:spPr>
            <a:xfrm>
              <a:off x="6921093" y="6428634"/>
              <a:ext cx="761" cy="1015"/>
            </a:xfrm>
            <a:custGeom>
              <a:rect b="b" l="l" r="r" t="t"/>
              <a:pathLst>
                <a:path extrusionOk="0" h="1015" w="761">
                  <a:moveTo>
                    <a:pt x="0" y="0"/>
                  </a:moveTo>
                  <a:lnTo>
                    <a:pt x="762"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82" name="Google Shape;2782;p35"/>
            <p:cNvSpPr/>
            <p:nvPr/>
          </p:nvSpPr>
          <p:spPr>
            <a:xfrm>
              <a:off x="6876655" y="6434094"/>
              <a:ext cx="32757" cy="5586"/>
            </a:xfrm>
            <a:custGeom>
              <a:rect b="b" l="l" r="r" t="t"/>
              <a:pathLst>
                <a:path extrusionOk="0" h="5586" w="32757">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83" name="Google Shape;2783;p35"/>
            <p:cNvSpPr/>
            <p:nvPr/>
          </p:nvSpPr>
          <p:spPr>
            <a:xfrm>
              <a:off x="6507055" y="6425333"/>
              <a:ext cx="375948" cy="6348"/>
            </a:xfrm>
            <a:custGeom>
              <a:rect b="b" l="l" r="r" t="t"/>
              <a:pathLst>
                <a:path extrusionOk="0" h="6348" w="3759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84" name="Google Shape;2784;p35"/>
            <p:cNvSpPr/>
            <p:nvPr/>
          </p:nvSpPr>
          <p:spPr>
            <a:xfrm>
              <a:off x="6514038" y="6434094"/>
              <a:ext cx="21838" cy="5586"/>
            </a:xfrm>
            <a:custGeom>
              <a:rect b="b" l="l" r="r" t="t"/>
              <a:pathLst>
                <a:path extrusionOk="0" h="5586" w="21838">
                  <a:moveTo>
                    <a:pt x="21839" y="508"/>
                  </a:moveTo>
                  <a:lnTo>
                    <a:pt x="0" y="0"/>
                  </a:lnTo>
                  <a:lnTo>
                    <a:pt x="0" y="5587"/>
                  </a:lnTo>
                  <a:lnTo>
                    <a:pt x="21839" y="5587"/>
                  </a:lnTo>
                  <a:lnTo>
                    <a:pt x="21839" y="5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85" name="Google Shape;2785;p35"/>
            <p:cNvSpPr/>
            <p:nvPr/>
          </p:nvSpPr>
          <p:spPr>
            <a:xfrm>
              <a:off x="6538796" y="6434602"/>
              <a:ext cx="344207" cy="5078"/>
            </a:xfrm>
            <a:custGeom>
              <a:rect b="b" l="l" r="r" t="t"/>
              <a:pathLst>
                <a:path extrusionOk="0" h="5078" w="344207">
                  <a:moveTo>
                    <a:pt x="337732" y="5079"/>
                  </a:moveTo>
                  <a:lnTo>
                    <a:pt x="337732" y="5079"/>
                  </a:lnTo>
                  <a:cubicBezTo>
                    <a:pt x="340780" y="5015"/>
                    <a:pt x="343420" y="2946"/>
                    <a:pt x="344207" y="0"/>
                  </a:cubicBezTo>
                  <a:lnTo>
                    <a:pt x="0" y="0"/>
                  </a:lnTo>
                  <a:lnTo>
                    <a:pt x="0" y="50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86" name="Google Shape;2786;p35"/>
            <p:cNvSpPr/>
            <p:nvPr/>
          </p:nvSpPr>
          <p:spPr>
            <a:xfrm>
              <a:off x="6513657" y="6432189"/>
              <a:ext cx="23361" cy="2412"/>
            </a:xfrm>
            <a:custGeom>
              <a:rect b="b" l="l" r="r" t="t"/>
              <a:pathLst>
                <a:path extrusionOk="0" h="2412" w="23361">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87" name="Google Shape;2787;p35"/>
            <p:cNvSpPr/>
            <p:nvPr/>
          </p:nvSpPr>
          <p:spPr>
            <a:xfrm>
              <a:off x="6537019" y="6431954"/>
              <a:ext cx="372774" cy="2647"/>
            </a:xfrm>
            <a:custGeom>
              <a:rect b="b" l="l" r="r" t="t"/>
              <a:pathLst>
                <a:path extrusionOk="0" h="2647" w="372774">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88" name="Google Shape;2788;p35"/>
            <p:cNvSpPr/>
            <p:nvPr/>
          </p:nvSpPr>
          <p:spPr>
            <a:xfrm>
              <a:off x="6875386" y="6521701"/>
              <a:ext cx="2412" cy="342812"/>
            </a:xfrm>
            <a:custGeom>
              <a:rect b="b" l="l" r="r" t="t"/>
              <a:pathLst>
                <a:path extrusionOk="0" h="342812" w="2412">
                  <a:moveTo>
                    <a:pt x="1269" y="0"/>
                  </a:moveTo>
                  <a:lnTo>
                    <a:pt x="0" y="0"/>
                  </a:lnTo>
                  <a:lnTo>
                    <a:pt x="0" y="342812"/>
                  </a:lnTo>
                  <a:lnTo>
                    <a:pt x="2412" y="342812"/>
                  </a:lnTo>
                  <a:lnTo>
                    <a:pt x="2412" y="0"/>
                  </a:lnTo>
                  <a:lnTo>
                    <a:pt x="126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89" name="Google Shape;2789;p35"/>
            <p:cNvSpPr/>
            <p:nvPr/>
          </p:nvSpPr>
          <p:spPr>
            <a:xfrm>
              <a:off x="6536371" y="6432180"/>
              <a:ext cx="2433" cy="75936"/>
            </a:xfrm>
            <a:custGeom>
              <a:rect b="b" l="l" r="r" t="t"/>
              <a:pathLst>
                <a:path extrusionOk="0" h="75936" w="2433">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90" name="Google Shape;2790;p35"/>
            <p:cNvSpPr/>
            <p:nvPr/>
          </p:nvSpPr>
          <p:spPr>
            <a:xfrm>
              <a:off x="7144048" y="6480310"/>
              <a:ext cx="2412" cy="31360"/>
            </a:xfrm>
            <a:custGeom>
              <a:rect b="b" l="l" r="r" t="t"/>
              <a:pathLst>
                <a:path extrusionOk="0" h="31360" w="2412">
                  <a:moveTo>
                    <a:pt x="0" y="0"/>
                  </a:moveTo>
                  <a:lnTo>
                    <a:pt x="2412" y="0"/>
                  </a:lnTo>
                  <a:lnTo>
                    <a:pt x="2412" y="31361"/>
                  </a:lnTo>
                  <a:lnTo>
                    <a:pt x="0" y="313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91" name="Google Shape;2791;p35"/>
            <p:cNvSpPr/>
            <p:nvPr/>
          </p:nvSpPr>
          <p:spPr>
            <a:xfrm>
              <a:off x="5215674" y="5631786"/>
              <a:ext cx="38" cy="1269"/>
            </a:xfrm>
            <a:custGeom>
              <a:rect b="b" l="l" r="r" t="t"/>
              <a:pathLst>
                <a:path extrusionOk="0" h="1269" w="38">
                  <a:moveTo>
                    <a:pt x="0" y="0"/>
                  </a:moveTo>
                  <a:cubicBezTo>
                    <a:pt x="51" y="422"/>
                    <a:pt x="51" y="848"/>
                    <a:pt x="0" y="1270"/>
                  </a:cubicBezTo>
                  <a:cubicBezTo>
                    <a:pt x="51" y="848"/>
                    <a:pt x="51" y="42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92" name="Google Shape;2792;p35"/>
            <p:cNvSpPr/>
            <p:nvPr/>
          </p:nvSpPr>
          <p:spPr>
            <a:xfrm>
              <a:off x="5171108" y="5628215"/>
              <a:ext cx="39359" cy="13728"/>
            </a:xfrm>
            <a:custGeom>
              <a:rect b="b" l="l" r="r" t="t"/>
              <a:pathLst>
                <a:path extrusionOk="0" h="13728" w="39359">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93" name="Google Shape;2793;p35"/>
            <p:cNvSpPr/>
            <p:nvPr/>
          </p:nvSpPr>
          <p:spPr>
            <a:xfrm>
              <a:off x="5211738" y="5628612"/>
              <a:ext cx="1269" cy="12696"/>
            </a:xfrm>
            <a:custGeom>
              <a:rect b="b" l="l" r="r" t="t"/>
              <a:pathLst>
                <a:path extrusionOk="0" h="12696" w="1269">
                  <a:moveTo>
                    <a:pt x="0" y="0"/>
                  </a:moveTo>
                  <a:lnTo>
                    <a:pt x="126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94" name="Google Shape;2794;p35"/>
            <p:cNvSpPr/>
            <p:nvPr/>
          </p:nvSpPr>
          <p:spPr>
            <a:xfrm>
              <a:off x="5214023" y="5629754"/>
              <a:ext cx="1015" cy="1015"/>
            </a:xfrm>
            <a:custGeom>
              <a:rect b="b" l="l" r="r" t="t"/>
              <a:pathLst>
                <a:path extrusionOk="0" h="1015" w="1015">
                  <a:moveTo>
                    <a:pt x="0" y="0"/>
                  </a:moveTo>
                  <a:lnTo>
                    <a:pt x="1016"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95" name="Google Shape;2795;p35"/>
            <p:cNvSpPr/>
            <p:nvPr/>
          </p:nvSpPr>
          <p:spPr>
            <a:xfrm>
              <a:off x="4680254" y="4827447"/>
              <a:ext cx="13712" cy="173564"/>
            </a:xfrm>
            <a:custGeom>
              <a:rect b="b" l="l" r="r" t="t"/>
              <a:pathLst>
                <a:path extrusionOk="0" h="173564" w="13712">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96" name="Google Shape;2796;p35"/>
            <p:cNvSpPr/>
            <p:nvPr/>
          </p:nvSpPr>
          <p:spPr>
            <a:xfrm>
              <a:off x="3529299" y="6453393"/>
              <a:ext cx="72625" cy="2412"/>
            </a:xfrm>
            <a:custGeom>
              <a:rect b="b" l="l" r="r" t="t"/>
              <a:pathLst>
                <a:path extrusionOk="0" h="2412" w="72625">
                  <a:moveTo>
                    <a:pt x="0" y="2412"/>
                  </a:moveTo>
                  <a:lnTo>
                    <a:pt x="72625" y="2412"/>
                  </a:lnTo>
                  <a:lnTo>
                    <a:pt x="72625" y="1270"/>
                  </a:lnTo>
                  <a:lnTo>
                    <a:pt x="72625" y="0"/>
                  </a:lnTo>
                  <a:lnTo>
                    <a:pt x="0" y="0"/>
                  </a:lnTo>
                  <a:lnTo>
                    <a:pt x="0"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97" name="Google Shape;2797;p35"/>
            <p:cNvSpPr/>
            <p:nvPr/>
          </p:nvSpPr>
          <p:spPr>
            <a:xfrm>
              <a:off x="3974191" y="6454154"/>
              <a:ext cx="17775" cy="2539"/>
            </a:xfrm>
            <a:custGeom>
              <a:rect b="b" l="l" r="r" t="t"/>
              <a:pathLst>
                <a:path extrusionOk="0" h="2539" w="17775">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98" name="Google Shape;2798;p35"/>
            <p:cNvSpPr/>
            <p:nvPr/>
          </p:nvSpPr>
          <p:spPr>
            <a:xfrm>
              <a:off x="3615637" y="6454789"/>
              <a:ext cx="358427" cy="2539"/>
            </a:xfrm>
            <a:custGeom>
              <a:rect b="b" l="l" r="r" t="t"/>
              <a:pathLst>
                <a:path extrusionOk="0" h="2539" w="358427">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99" name="Google Shape;2799;p35"/>
            <p:cNvSpPr/>
            <p:nvPr/>
          </p:nvSpPr>
          <p:spPr>
            <a:xfrm>
              <a:off x="4941552" y="4820971"/>
              <a:ext cx="1269" cy="12696"/>
            </a:xfrm>
            <a:custGeom>
              <a:rect b="b" l="l" r="r" t="t"/>
              <a:pathLst>
                <a:path extrusionOk="0" h="12696" w="1269">
                  <a:moveTo>
                    <a:pt x="0" y="0"/>
                  </a:moveTo>
                  <a:lnTo>
                    <a:pt x="126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00" name="Google Shape;2800;p35"/>
            <p:cNvSpPr/>
            <p:nvPr/>
          </p:nvSpPr>
          <p:spPr>
            <a:xfrm>
              <a:off x="4943838" y="4822114"/>
              <a:ext cx="1015" cy="888"/>
            </a:xfrm>
            <a:custGeom>
              <a:rect b="b" l="l" r="r" t="t"/>
              <a:pathLst>
                <a:path extrusionOk="0" h="888" w="1015">
                  <a:moveTo>
                    <a:pt x="0" y="0"/>
                  </a:moveTo>
                  <a:cubicBezTo>
                    <a:pt x="394" y="226"/>
                    <a:pt x="736" y="528"/>
                    <a:pt x="1016" y="889"/>
                  </a:cubicBezTo>
                  <a:cubicBezTo>
                    <a:pt x="736" y="528"/>
                    <a:pt x="394" y="22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01" name="Google Shape;2801;p35"/>
            <p:cNvSpPr/>
            <p:nvPr/>
          </p:nvSpPr>
          <p:spPr>
            <a:xfrm>
              <a:off x="4945615" y="4824400"/>
              <a:ext cx="635" cy="1269"/>
            </a:xfrm>
            <a:custGeom>
              <a:rect b="b" l="l" r="r" t="t"/>
              <a:pathLst>
                <a:path extrusionOk="0" h="1269" w="635">
                  <a:moveTo>
                    <a:pt x="0" y="0"/>
                  </a:moveTo>
                  <a:cubicBezTo>
                    <a:pt x="241" y="410"/>
                    <a:pt x="444" y="834"/>
                    <a:pt x="635" y="1270"/>
                  </a:cubicBezTo>
                  <a:cubicBezTo>
                    <a:pt x="444" y="834"/>
                    <a:pt x="241" y="41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02" name="Google Shape;2802;p35"/>
            <p:cNvSpPr/>
            <p:nvPr/>
          </p:nvSpPr>
          <p:spPr>
            <a:xfrm>
              <a:off x="4680254" y="4820703"/>
              <a:ext cx="260028" cy="13726"/>
            </a:xfrm>
            <a:custGeom>
              <a:rect b="b" l="l" r="r" t="t"/>
              <a:pathLst>
                <a:path extrusionOk="0" h="13726" w="260028">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03" name="Google Shape;2803;p35"/>
            <p:cNvSpPr/>
            <p:nvPr/>
          </p:nvSpPr>
          <p:spPr>
            <a:xfrm>
              <a:off x="4933018" y="4821592"/>
              <a:ext cx="21103" cy="31629"/>
            </a:xfrm>
            <a:custGeom>
              <a:rect b="b" l="l" r="r" t="t"/>
              <a:pathLst>
                <a:path extrusionOk="0" h="31629" w="21103">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04" name="Google Shape;2804;p35"/>
            <p:cNvSpPr/>
            <p:nvPr/>
          </p:nvSpPr>
          <p:spPr>
            <a:xfrm>
              <a:off x="4938378" y="4826297"/>
              <a:ext cx="2412" cy="961278"/>
            </a:xfrm>
            <a:custGeom>
              <a:rect b="b" l="l" r="r" t="t"/>
              <a:pathLst>
                <a:path extrusionOk="0" h="961278" w="2412">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05" name="Google Shape;2805;p35"/>
            <p:cNvSpPr/>
            <p:nvPr/>
          </p:nvSpPr>
          <p:spPr>
            <a:xfrm>
              <a:off x="4939902" y="4847254"/>
              <a:ext cx="13839" cy="940321"/>
            </a:xfrm>
            <a:custGeom>
              <a:rect b="b" l="l" r="r" t="t"/>
              <a:pathLst>
                <a:path extrusionOk="0" h="940321" w="13839">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06" name="Google Shape;2806;p35"/>
            <p:cNvSpPr/>
            <p:nvPr/>
          </p:nvSpPr>
          <p:spPr>
            <a:xfrm>
              <a:off x="3975969" y="5448699"/>
              <a:ext cx="1269" cy="12696"/>
            </a:xfrm>
            <a:custGeom>
              <a:rect b="b" l="l" r="r" t="t"/>
              <a:pathLst>
                <a:path extrusionOk="0" h="12696" w="1269">
                  <a:moveTo>
                    <a:pt x="0" y="0"/>
                  </a:move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07" name="Google Shape;2807;p35"/>
            <p:cNvSpPr/>
            <p:nvPr/>
          </p:nvSpPr>
          <p:spPr>
            <a:xfrm>
              <a:off x="3608781" y="5448381"/>
              <a:ext cx="365791" cy="13649"/>
            </a:xfrm>
            <a:custGeom>
              <a:rect b="b" l="l" r="r" t="t"/>
              <a:pathLst>
                <a:path extrusionOk="0" h="13649" w="365791">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08" name="Google Shape;2808;p35"/>
            <p:cNvSpPr/>
            <p:nvPr/>
          </p:nvSpPr>
          <p:spPr>
            <a:xfrm>
              <a:off x="4003902" y="5467998"/>
              <a:ext cx="761" cy="1015"/>
            </a:xfrm>
            <a:custGeom>
              <a:rect b="b" l="l" r="r" t="t"/>
              <a:pathLst>
                <a:path extrusionOk="0" h="1015" w="761">
                  <a:moveTo>
                    <a:pt x="0" y="0"/>
                  </a:moveTo>
                  <a:lnTo>
                    <a:pt x="762"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09" name="Google Shape;2809;p35"/>
            <p:cNvSpPr/>
            <p:nvPr/>
          </p:nvSpPr>
          <p:spPr>
            <a:xfrm>
              <a:off x="4005171" y="5470156"/>
              <a:ext cx="56" cy="1506"/>
            </a:xfrm>
            <a:custGeom>
              <a:rect b="b" l="l" r="r" t="t"/>
              <a:pathLst>
                <a:path extrusionOk="0" h="1506" w="56">
                  <a:moveTo>
                    <a:pt x="0" y="0"/>
                  </a:moveTo>
                  <a:cubicBezTo>
                    <a:pt x="0" y="0"/>
                    <a:pt x="0" y="889"/>
                    <a:pt x="0" y="1397"/>
                  </a:cubicBezTo>
                  <a:cubicBezTo>
                    <a:pt x="0" y="1904"/>
                    <a:pt x="127" y="5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10" name="Google Shape;2810;p35"/>
            <p:cNvSpPr/>
            <p:nvPr/>
          </p:nvSpPr>
          <p:spPr>
            <a:xfrm>
              <a:off x="3967016" y="5449188"/>
              <a:ext cx="35996" cy="26681"/>
            </a:xfrm>
            <a:custGeom>
              <a:rect b="b" l="l" r="r" t="t"/>
              <a:pathLst>
                <a:path extrusionOk="0" h="26681" w="35996">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11" name="Google Shape;2811;p35"/>
            <p:cNvSpPr/>
            <p:nvPr/>
          </p:nvSpPr>
          <p:spPr>
            <a:xfrm>
              <a:off x="3972668" y="5453904"/>
              <a:ext cx="2412" cy="1003424"/>
            </a:xfrm>
            <a:custGeom>
              <a:rect b="b" l="l" r="r" t="t"/>
              <a:pathLst>
                <a:path extrusionOk="0" h="1003424" w="2412">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12" name="Google Shape;2812;p35"/>
            <p:cNvSpPr/>
            <p:nvPr/>
          </p:nvSpPr>
          <p:spPr>
            <a:xfrm>
              <a:off x="3457309" y="5738566"/>
              <a:ext cx="144488" cy="13712"/>
            </a:xfrm>
            <a:custGeom>
              <a:rect b="b" l="l" r="r" t="t"/>
              <a:pathLst>
                <a:path extrusionOk="0" h="13712" w="144488">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13" name="Google Shape;2813;p35"/>
            <p:cNvSpPr/>
            <p:nvPr/>
          </p:nvSpPr>
          <p:spPr>
            <a:xfrm>
              <a:off x="4019265" y="5615026"/>
              <a:ext cx="24885" cy="22092"/>
            </a:xfrm>
            <a:custGeom>
              <a:rect b="b" l="l" r="r" t="t"/>
              <a:pathLst>
                <a:path extrusionOk="0" h="22092" w="24885">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14" name="Google Shape;2814;p35"/>
            <p:cNvSpPr/>
            <p:nvPr/>
          </p:nvSpPr>
          <p:spPr>
            <a:xfrm>
              <a:off x="4045166" y="5628739"/>
              <a:ext cx="47" cy="1015"/>
            </a:xfrm>
            <a:custGeom>
              <a:rect b="b" l="l" r="r" t="t"/>
              <a:pathLst>
                <a:path extrusionOk="0" h="1015" w="47">
                  <a:moveTo>
                    <a:pt x="0" y="0"/>
                  </a:moveTo>
                  <a:cubicBezTo>
                    <a:pt x="64" y="335"/>
                    <a:pt x="64" y="681"/>
                    <a:pt x="0" y="1016"/>
                  </a:cubicBezTo>
                  <a:cubicBezTo>
                    <a:pt x="64" y="681"/>
                    <a:pt x="64" y="33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15" name="Google Shape;2815;p35"/>
            <p:cNvSpPr/>
            <p:nvPr/>
          </p:nvSpPr>
          <p:spPr>
            <a:xfrm>
              <a:off x="4046436" y="5630897"/>
              <a:ext cx="47" cy="1396"/>
            </a:xfrm>
            <a:custGeom>
              <a:rect b="b" l="l" r="r" t="t"/>
              <a:pathLst>
                <a:path extrusionOk="0" h="1396" w="47">
                  <a:moveTo>
                    <a:pt x="0" y="0"/>
                  </a:moveTo>
                  <a:cubicBezTo>
                    <a:pt x="63" y="464"/>
                    <a:pt x="63" y="933"/>
                    <a:pt x="0" y="1397"/>
                  </a:cubicBezTo>
                  <a:cubicBezTo>
                    <a:pt x="63" y="933"/>
                    <a:pt x="63" y="46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16" name="Google Shape;2816;p35"/>
            <p:cNvSpPr/>
            <p:nvPr/>
          </p:nvSpPr>
          <p:spPr>
            <a:xfrm>
              <a:off x="4018249" y="5613376"/>
              <a:ext cx="1396" cy="12696"/>
            </a:xfrm>
            <a:custGeom>
              <a:rect b="b" l="l" r="r" t="t"/>
              <a:pathLst>
                <a:path extrusionOk="0" h="12696" w="1396">
                  <a:moveTo>
                    <a:pt x="0" y="0"/>
                  </a:moveTo>
                  <a:lnTo>
                    <a:pt x="13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17" name="Google Shape;2817;p35"/>
            <p:cNvSpPr/>
            <p:nvPr/>
          </p:nvSpPr>
          <p:spPr>
            <a:xfrm>
              <a:off x="4015963" y="5627088"/>
              <a:ext cx="635" cy="380"/>
            </a:xfrm>
            <a:custGeom>
              <a:rect b="b" l="l" r="r" t="t"/>
              <a:pathLst>
                <a:path extrusionOk="0" h="380" w="635">
                  <a:moveTo>
                    <a:pt x="635" y="0"/>
                  </a:moveTo>
                  <a:lnTo>
                    <a:pt x="0" y="0"/>
                  </a:lnTo>
                  <a:lnTo>
                    <a:pt x="635" y="381"/>
                  </a:lnTo>
                  <a:lnTo>
                    <a:pt x="63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18" name="Google Shape;2818;p35"/>
            <p:cNvSpPr/>
            <p:nvPr/>
          </p:nvSpPr>
          <p:spPr>
            <a:xfrm>
              <a:off x="4005552" y="5614137"/>
              <a:ext cx="18924" cy="13839"/>
            </a:xfrm>
            <a:custGeom>
              <a:rect b="b" l="l" r="r" t="t"/>
              <a:pathLst>
                <a:path extrusionOk="0" h="13839" w="18924">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19" name="Google Shape;2819;p35"/>
            <p:cNvSpPr/>
            <p:nvPr/>
          </p:nvSpPr>
          <p:spPr>
            <a:xfrm>
              <a:off x="4033104" y="5626773"/>
              <a:ext cx="13760" cy="819635"/>
            </a:xfrm>
            <a:custGeom>
              <a:rect b="b" l="l" r="r" t="t"/>
              <a:pathLst>
                <a:path extrusionOk="0" h="819635" w="13760">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20" name="Google Shape;2820;p35"/>
            <p:cNvSpPr/>
            <p:nvPr/>
          </p:nvSpPr>
          <p:spPr>
            <a:xfrm>
              <a:off x="4016598" y="5618835"/>
              <a:ext cx="2539" cy="827574"/>
            </a:xfrm>
            <a:custGeom>
              <a:rect b="b" l="l" r="r" t="t"/>
              <a:pathLst>
                <a:path extrusionOk="0" h="827574" w="2539">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21" name="Google Shape;2821;p35"/>
            <p:cNvSpPr/>
            <p:nvPr/>
          </p:nvSpPr>
          <p:spPr>
            <a:xfrm>
              <a:off x="4143184" y="5621248"/>
              <a:ext cx="13839" cy="166327"/>
            </a:xfrm>
            <a:custGeom>
              <a:rect b="b" l="l" r="r" t="t"/>
              <a:pathLst>
                <a:path extrusionOk="0" h="166327" w="13839">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22" name="Google Shape;2822;p35"/>
            <p:cNvSpPr/>
            <p:nvPr/>
          </p:nvSpPr>
          <p:spPr>
            <a:xfrm>
              <a:off x="4166927" y="6447806"/>
              <a:ext cx="25393" cy="5459"/>
            </a:xfrm>
            <a:custGeom>
              <a:rect b="b" l="l" r="r" t="t"/>
              <a:pathLst>
                <a:path extrusionOk="0" h="5459" w="25393">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23" name="Google Shape;2823;p35"/>
            <p:cNvSpPr/>
            <p:nvPr/>
          </p:nvSpPr>
          <p:spPr>
            <a:xfrm>
              <a:off x="4158547" y="6438664"/>
              <a:ext cx="33519" cy="6729"/>
            </a:xfrm>
            <a:custGeom>
              <a:rect b="b" l="l" r="r" t="t"/>
              <a:pathLst>
                <a:path extrusionOk="0" h="6729" w="3351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24" name="Google Shape;2824;p35"/>
            <p:cNvSpPr/>
            <p:nvPr/>
          </p:nvSpPr>
          <p:spPr>
            <a:xfrm>
              <a:off x="4157024" y="6440315"/>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25" name="Google Shape;2825;p35"/>
            <p:cNvSpPr/>
            <p:nvPr/>
          </p:nvSpPr>
          <p:spPr>
            <a:xfrm>
              <a:off x="4166673" y="6445521"/>
              <a:ext cx="18790" cy="2412"/>
            </a:xfrm>
            <a:custGeom>
              <a:rect b="b" l="l" r="r" t="t"/>
              <a:pathLst>
                <a:path extrusionOk="0" h="2412" w="18790">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26" name="Google Shape;2826;p35"/>
            <p:cNvSpPr/>
            <p:nvPr/>
          </p:nvSpPr>
          <p:spPr>
            <a:xfrm>
              <a:off x="7960064" y="6518527"/>
              <a:ext cx="2412" cy="345986"/>
            </a:xfrm>
            <a:custGeom>
              <a:rect b="b" l="l" r="r" t="t"/>
              <a:pathLst>
                <a:path extrusionOk="0" h="345986" w="2412">
                  <a:moveTo>
                    <a:pt x="0" y="0"/>
                  </a:moveTo>
                  <a:lnTo>
                    <a:pt x="2412" y="0"/>
                  </a:lnTo>
                  <a:lnTo>
                    <a:pt x="2412" y="345986"/>
                  </a:lnTo>
                  <a:lnTo>
                    <a:pt x="0" y="3459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27" name="Google Shape;2827;p35"/>
            <p:cNvSpPr/>
            <p:nvPr/>
          </p:nvSpPr>
          <p:spPr>
            <a:xfrm>
              <a:off x="5893804" y="6440061"/>
              <a:ext cx="65007" cy="11554"/>
            </a:xfrm>
            <a:custGeom>
              <a:rect b="b" l="l" r="r" t="t"/>
              <a:pathLst>
                <a:path extrusionOk="0" h="11554" w="65007">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28" name="Google Shape;2828;p35"/>
            <p:cNvSpPr/>
            <p:nvPr/>
          </p:nvSpPr>
          <p:spPr>
            <a:xfrm>
              <a:off x="5211738" y="5852836"/>
              <a:ext cx="2412" cy="273741"/>
            </a:xfrm>
            <a:custGeom>
              <a:rect b="b" l="l" r="r" t="t"/>
              <a:pathLst>
                <a:path extrusionOk="0" h="273741" w="2412">
                  <a:moveTo>
                    <a:pt x="1269" y="273742"/>
                  </a:moveTo>
                  <a:lnTo>
                    <a:pt x="2412" y="273742"/>
                  </a:lnTo>
                  <a:lnTo>
                    <a:pt x="2412" y="0"/>
                  </a:lnTo>
                  <a:lnTo>
                    <a:pt x="1269" y="0"/>
                  </a:lnTo>
                  <a:lnTo>
                    <a:pt x="0" y="0"/>
                  </a:lnTo>
                  <a:lnTo>
                    <a:pt x="0" y="27348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29" name="Google Shape;2829;p35"/>
            <p:cNvSpPr/>
            <p:nvPr/>
          </p:nvSpPr>
          <p:spPr>
            <a:xfrm>
              <a:off x="5202977" y="5631262"/>
              <a:ext cx="16759" cy="21727"/>
            </a:xfrm>
            <a:custGeom>
              <a:rect b="b" l="l" r="r" t="t"/>
              <a:pathLst>
                <a:path extrusionOk="0" h="21727" w="16759">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30" name="Google Shape;2830;p35"/>
            <p:cNvSpPr/>
            <p:nvPr/>
          </p:nvSpPr>
          <p:spPr>
            <a:xfrm>
              <a:off x="5208564" y="5633817"/>
              <a:ext cx="2412" cy="12696"/>
            </a:xfrm>
            <a:custGeom>
              <a:rect b="b" l="l" r="r" t="t"/>
              <a:pathLst>
                <a:path extrusionOk="0" h="12696" w="2412">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31" name="Google Shape;2831;p35"/>
            <p:cNvSpPr/>
            <p:nvPr/>
          </p:nvSpPr>
          <p:spPr>
            <a:xfrm>
              <a:off x="8184923" y="6511925"/>
              <a:ext cx="1099" cy="987"/>
            </a:xfrm>
            <a:custGeom>
              <a:rect b="b" l="l" r="r" t="t"/>
              <a:pathLst>
                <a:path extrusionOk="0" h="987" w="1099">
                  <a:moveTo>
                    <a:pt x="0" y="0"/>
                  </a:moveTo>
                  <a:cubicBezTo>
                    <a:pt x="0" y="0"/>
                    <a:pt x="635" y="0"/>
                    <a:pt x="1015" y="762"/>
                  </a:cubicBezTo>
                  <a:cubicBezTo>
                    <a:pt x="1396" y="1524"/>
                    <a:pt x="380" y="12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32" name="Google Shape;2832;p35"/>
            <p:cNvSpPr/>
            <p:nvPr/>
          </p:nvSpPr>
          <p:spPr>
            <a:xfrm>
              <a:off x="8187081" y="6513067"/>
              <a:ext cx="19" cy="1015"/>
            </a:xfrm>
            <a:custGeom>
              <a:rect b="b" l="l" r="r" t="t"/>
              <a:pathLst>
                <a:path extrusionOk="0" h="1015" w="19">
                  <a:moveTo>
                    <a:pt x="0" y="0"/>
                  </a:moveTo>
                  <a:cubicBezTo>
                    <a:pt x="26" y="343"/>
                    <a:pt x="26" y="673"/>
                    <a:pt x="0" y="1016"/>
                  </a:cubicBezTo>
                  <a:cubicBezTo>
                    <a:pt x="26" y="673"/>
                    <a:pt x="26" y="343"/>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33" name="Google Shape;2833;p35"/>
            <p:cNvSpPr/>
            <p:nvPr/>
          </p:nvSpPr>
          <p:spPr>
            <a:xfrm>
              <a:off x="8188477" y="6515607"/>
              <a:ext cx="56" cy="1499"/>
            </a:xfrm>
            <a:custGeom>
              <a:rect b="b" l="l" r="r" t="t"/>
              <a:pathLst>
                <a:path extrusionOk="0" h="1499" w="56">
                  <a:moveTo>
                    <a:pt x="0" y="0"/>
                  </a:moveTo>
                  <a:cubicBezTo>
                    <a:pt x="0" y="0"/>
                    <a:pt x="0" y="889"/>
                    <a:pt x="0" y="1397"/>
                  </a:cubicBezTo>
                  <a:cubicBezTo>
                    <a:pt x="0" y="1905"/>
                    <a:pt x="127" y="38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34" name="Google Shape;2834;p35"/>
            <p:cNvSpPr/>
            <p:nvPr/>
          </p:nvSpPr>
          <p:spPr>
            <a:xfrm>
              <a:off x="8121693" y="6508877"/>
              <a:ext cx="62087" cy="15870"/>
            </a:xfrm>
            <a:custGeom>
              <a:rect b="b" l="l" r="r" t="t"/>
              <a:pathLst>
                <a:path extrusionOk="0" h="15870" w="62087">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35" name="Google Shape;2835;p35"/>
            <p:cNvSpPr/>
            <p:nvPr/>
          </p:nvSpPr>
          <p:spPr>
            <a:xfrm>
              <a:off x="8039926" y="5953649"/>
              <a:ext cx="13839" cy="555228"/>
            </a:xfrm>
            <a:custGeom>
              <a:rect b="b" l="l" r="r" t="t"/>
              <a:pathLst>
                <a:path extrusionOk="0" h="555228" w="13839">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36" name="Google Shape;2836;p35"/>
            <p:cNvSpPr/>
            <p:nvPr/>
          </p:nvSpPr>
          <p:spPr>
            <a:xfrm>
              <a:off x="5524076" y="5668860"/>
              <a:ext cx="635" cy="1269"/>
            </a:xfrm>
            <a:custGeom>
              <a:rect b="b" l="l" r="r" t="t"/>
              <a:pathLst>
                <a:path extrusionOk="0" h="1269" w="635">
                  <a:moveTo>
                    <a:pt x="0" y="1270"/>
                  </a:moveTo>
                  <a:cubicBezTo>
                    <a:pt x="127" y="811"/>
                    <a:pt x="343" y="381"/>
                    <a:pt x="635" y="0"/>
                  </a:cubicBezTo>
                  <a:cubicBezTo>
                    <a:pt x="343" y="381"/>
                    <a:pt x="127" y="811"/>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37" name="Google Shape;2837;p35"/>
            <p:cNvSpPr/>
            <p:nvPr/>
          </p:nvSpPr>
          <p:spPr>
            <a:xfrm>
              <a:off x="5525346" y="5666956"/>
              <a:ext cx="1015" cy="761"/>
            </a:xfrm>
            <a:custGeom>
              <a:rect b="b" l="l" r="r" t="t"/>
              <a:pathLst>
                <a:path extrusionOk="0" h="761" w="1015">
                  <a:moveTo>
                    <a:pt x="0" y="762"/>
                  </a:moveTo>
                  <a:lnTo>
                    <a:pt x="101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38" name="Google Shape;2838;p35"/>
            <p:cNvSpPr/>
            <p:nvPr/>
          </p:nvSpPr>
          <p:spPr>
            <a:xfrm>
              <a:off x="5532075" y="5665305"/>
              <a:ext cx="183467" cy="13839"/>
            </a:xfrm>
            <a:custGeom>
              <a:rect b="b" l="l" r="r" t="t"/>
              <a:pathLst>
                <a:path extrusionOk="0" h="13839" w="183467">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39" name="Google Shape;2839;p35"/>
            <p:cNvSpPr/>
            <p:nvPr/>
          </p:nvSpPr>
          <p:spPr>
            <a:xfrm>
              <a:off x="5527378" y="5666194"/>
              <a:ext cx="1269" cy="12696"/>
            </a:xfrm>
            <a:custGeom>
              <a:rect b="b" l="l" r="r" t="t"/>
              <a:pathLst>
                <a:path extrusionOk="0" h="12696" w="1269">
                  <a:moveTo>
                    <a:pt x="0" y="0"/>
                  </a:move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40" name="Google Shape;2840;p35"/>
            <p:cNvSpPr/>
            <p:nvPr/>
          </p:nvSpPr>
          <p:spPr>
            <a:xfrm>
              <a:off x="5521791" y="5665813"/>
              <a:ext cx="15065" cy="13712"/>
            </a:xfrm>
            <a:custGeom>
              <a:rect b="b" l="l" r="r" t="t"/>
              <a:pathLst>
                <a:path extrusionOk="0" h="13712" w="15065">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41" name="Google Shape;2841;p35"/>
            <p:cNvSpPr/>
            <p:nvPr/>
          </p:nvSpPr>
          <p:spPr>
            <a:xfrm>
              <a:off x="5013035" y="5644737"/>
              <a:ext cx="151217" cy="13839"/>
            </a:xfrm>
            <a:custGeom>
              <a:rect b="b" l="l" r="r" t="t"/>
              <a:pathLst>
                <a:path extrusionOk="0" h="13839" w="151217">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42" name="Google Shape;2842;p35"/>
            <p:cNvSpPr/>
            <p:nvPr/>
          </p:nvSpPr>
          <p:spPr>
            <a:xfrm>
              <a:off x="5522680" y="5672542"/>
              <a:ext cx="6729" cy="167597"/>
            </a:xfrm>
            <a:custGeom>
              <a:rect b="b" l="l" r="r" t="t"/>
              <a:pathLst>
                <a:path extrusionOk="0" h="167597" w="6729">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43" name="Google Shape;2843;p35"/>
            <p:cNvSpPr/>
            <p:nvPr/>
          </p:nvSpPr>
          <p:spPr>
            <a:xfrm>
              <a:off x="5531568" y="5673050"/>
              <a:ext cx="4062" cy="141695"/>
            </a:xfrm>
            <a:custGeom>
              <a:rect b="b" l="l" r="r" t="t"/>
              <a:pathLst>
                <a:path extrusionOk="0" h="141695" w="4062">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44" name="Google Shape;2844;p35"/>
            <p:cNvSpPr/>
            <p:nvPr/>
          </p:nvSpPr>
          <p:spPr>
            <a:xfrm>
              <a:off x="5205644" y="5835315"/>
              <a:ext cx="2539" cy="11046"/>
            </a:xfrm>
            <a:custGeom>
              <a:rect b="b" l="l" r="r" t="t"/>
              <a:pathLst>
                <a:path extrusionOk="0" h="11046" w="2539">
                  <a:moveTo>
                    <a:pt x="0" y="0"/>
                  </a:moveTo>
                  <a:lnTo>
                    <a:pt x="0" y="11046"/>
                  </a:lnTo>
                  <a:cubicBezTo>
                    <a:pt x="38" y="9057"/>
                    <a:pt x="965" y="7191"/>
                    <a:pt x="2539" y="5967"/>
                  </a:cubicBezTo>
                  <a:lnTo>
                    <a:pt x="25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45" name="Google Shape;2845;p35"/>
            <p:cNvSpPr/>
            <p:nvPr/>
          </p:nvSpPr>
          <p:spPr>
            <a:xfrm>
              <a:off x="5206024" y="5644683"/>
              <a:ext cx="13839" cy="195456"/>
            </a:xfrm>
            <a:custGeom>
              <a:rect b="b" l="l" r="r" t="t"/>
              <a:pathLst>
                <a:path extrusionOk="0" h="195456" w="13839">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46" name="Google Shape;2846;p35"/>
            <p:cNvSpPr/>
            <p:nvPr/>
          </p:nvSpPr>
          <p:spPr>
            <a:xfrm>
              <a:off x="5536519" y="5832902"/>
              <a:ext cx="1396" cy="7237"/>
            </a:xfrm>
            <a:custGeom>
              <a:rect b="b" l="l" r="r" t="t"/>
              <a:pathLst>
                <a:path extrusionOk="0" h="7237" w="1396">
                  <a:moveTo>
                    <a:pt x="1397" y="7237"/>
                  </a:moveTo>
                  <a:lnTo>
                    <a:pt x="1397" y="0"/>
                  </a:lnTo>
                  <a:lnTo>
                    <a:pt x="0" y="0"/>
                  </a:lnTo>
                  <a:lnTo>
                    <a:pt x="0" y="72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47" name="Google Shape;2847;p35"/>
            <p:cNvSpPr/>
            <p:nvPr/>
          </p:nvSpPr>
          <p:spPr>
            <a:xfrm>
              <a:off x="5540328" y="5828332"/>
              <a:ext cx="1523" cy="5332"/>
            </a:xfrm>
            <a:custGeom>
              <a:rect b="b" l="l" r="r" t="t"/>
              <a:pathLst>
                <a:path extrusionOk="0" h="5332" w="1523">
                  <a:moveTo>
                    <a:pt x="1524" y="0"/>
                  </a:moveTo>
                  <a:cubicBezTo>
                    <a:pt x="1257" y="1004"/>
                    <a:pt x="724" y="1922"/>
                    <a:pt x="0" y="2666"/>
                  </a:cubicBezTo>
                  <a:lnTo>
                    <a:pt x="0" y="53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48" name="Google Shape;2848;p35"/>
            <p:cNvSpPr/>
            <p:nvPr/>
          </p:nvSpPr>
          <p:spPr>
            <a:xfrm>
              <a:off x="5524203" y="5825030"/>
              <a:ext cx="5205" cy="15109"/>
            </a:xfrm>
            <a:custGeom>
              <a:rect b="b" l="l" r="r" t="t"/>
              <a:pathLst>
                <a:path extrusionOk="0" h="15109" w="5205">
                  <a:moveTo>
                    <a:pt x="5206" y="15109"/>
                  </a:moveTo>
                  <a:lnTo>
                    <a:pt x="5206" y="5460"/>
                  </a:lnTo>
                  <a:cubicBezTo>
                    <a:pt x="4203" y="3827"/>
                    <a:pt x="3923" y="1846"/>
                    <a:pt x="4444" y="0"/>
                  </a:cubicBezTo>
                  <a:lnTo>
                    <a:pt x="0" y="15109"/>
                  </a:lnTo>
                  <a:lnTo>
                    <a:pt x="5206" y="151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49" name="Google Shape;2849;p35"/>
            <p:cNvSpPr/>
            <p:nvPr/>
          </p:nvSpPr>
          <p:spPr>
            <a:xfrm>
              <a:off x="5531822" y="5833029"/>
              <a:ext cx="2285" cy="7110"/>
            </a:xfrm>
            <a:custGeom>
              <a:rect b="b" l="l" r="r" t="t"/>
              <a:pathLst>
                <a:path extrusionOk="0" h="7110" w="2285">
                  <a:moveTo>
                    <a:pt x="0" y="7110"/>
                  </a:moveTo>
                  <a:lnTo>
                    <a:pt x="2285" y="7110"/>
                  </a:lnTo>
                  <a:lnTo>
                    <a:pt x="2285" y="762"/>
                  </a:lnTo>
                  <a:lnTo>
                    <a:pt x="1524" y="762"/>
                  </a:lnTo>
                  <a:cubicBezTo>
                    <a:pt x="978" y="585"/>
                    <a:pt x="470" y="32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50" name="Google Shape;2850;p35"/>
            <p:cNvSpPr/>
            <p:nvPr/>
          </p:nvSpPr>
          <p:spPr>
            <a:xfrm>
              <a:off x="4247551" y="5581745"/>
              <a:ext cx="161247" cy="12458"/>
            </a:xfrm>
            <a:custGeom>
              <a:rect b="b" l="l" r="r" t="t"/>
              <a:pathLst>
                <a:path extrusionOk="0" h="12458" w="161247">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51" name="Google Shape;2851;p35"/>
            <p:cNvSpPr/>
            <p:nvPr/>
          </p:nvSpPr>
          <p:spPr>
            <a:xfrm>
              <a:off x="4255677" y="5593950"/>
              <a:ext cx="380" cy="253"/>
            </a:xfrm>
            <a:custGeom>
              <a:rect b="b" l="l" r="r" t="t"/>
              <a:pathLst>
                <a:path extrusionOk="0" h="253" w="380">
                  <a:moveTo>
                    <a:pt x="0" y="0"/>
                  </a:moveTo>
                  <a:lnTo>
                    <a:pt x="0" y="254"/>
                  </a:lnTo>
                  <a:lnTo>
                    <a:pt x="381" y="254"/>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52" name="Google Shape;2852;p35"/>
            <p:cNvSpPr/>
            <p:nvPr/>
          </p:nvSpPr>
          <p:spPr>
            <a:xfrm>
              <a:off x="4255677" y="5590902"/>
              <a:ext cx="31868" cy="23488"/>
            </a:xfrm>
            <a:custGeom>
              <a:rect b="b" l="l" r="r" t="t"/>
              <a:pathLst>
                <a:path extrusionOk="0" h="23488" w="31868">
                  <a:moveTo>
                    <a:pt x="27806" y="23489"/>
                  </a:moveTo>
                  <a:lnTo>
                    <a:pt x="31869" y="23489"/>
                  </a:lnTo>
                  <a:lnTo>
                    <a:pt x="4571" y="3301"/>
                  </a:lnTo>
                  <a:lnTo>
                    <a:pt x="0" y="0"/>
                  </a:lnTo>
                  <a:lnTo>
                    <a:pt x="0" y="3047"/>
                  </a:lnTo>
                  <a:lnTo>
                    <a:pt x="381" y="3301"/>
                  </a:lnTo>
                  <a:lnTo>
                    <a:pt x="27806" y="234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53" name="Google Shape;2853;p35"/>
            <p:cNvSpPr/>
            <p:nvPr/>
          </p:nvSpPr>
          <p:spPr>
            <a:xfrm>
              <a:off x="4241965" y="5580491"/>
              <a:ext cx="13712" cy="33900"/>
            </a:xfrm>
            <a:custGeom>
              <a:rect b="b" l="l" r="r" t="t"/>
              <a:pathLst>
                <a:path extrusionOk="0" h="33900" w="13712">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54" name="Google Shape;2854;p35"/>
            <p:cNvSpPr/>
            <p:nvPr/>
          </p:nvSpPr>
          <p:spPr>
            <a:xfrm>
              <a:off x="7904325" y="6522717"/>
              <a:ext cx="2539" cy="341796"/>
            </a:xfrm>
            <a:custGeom>
              <a:rect b="b" l="l" r="r" t="t"/>
              <a:pathLst>
                <a:path extrusionOk="0" h="341796" w="2539">
                  <a:moveTo>
                    <a:pt x="1270" y="0"/>
                  </a:moveTo>
                  <a:lnTo>
                    <a:pt x="0" y="0"/>
                  </a:lnTo>
                  <a:lnTo>
                    <a:pt x="0" y="341797"/>
                  </a:lnTo>
                  <a:lnTo>
                    <a:pt x="2539" y="341797"/>
                  </a:lnTo>
                  <a:lnTo>
                    <a:pt x="25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55" name="Google Shape;2855;p35"/>
            <p:cNvSpPr/>
            <p:nvPr/>
          </p:nvSpPr>
          <p:spPr>
            <a:xfrm>
              <a:off x="7838684" y="6506338"/>
              <a:ext cx="67926" cy="15200"/>
            </a:xfrm>
            <a:custGeom>
              <a:rect b="b" l="l" r="r" t="t"/>
              <a:pathLst>
                <a:path extrusionOk="0" h="15200" w="67926">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56" name="Google Shape;2856;p35"/>
            <p:cNvSpPr/>
            <p:nvPr/>
          </p:nvSpPr>
          <p:spPr>
            <a:xfrm>
              <a:off x="5965667" y="6511671"/>
              <a:ext cx="89639" cy="2412"/>
            </a:xfrm>
            <a:custGeom>
              <a:rect b="b" l="l" r="r" t="t"/>
              <a:pathLst>
                <a:path extrusionOk="0" h="2412" w="89639">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57" name="Google Shape;2857;p35"/>
            <p:cNvSpPr/>
            <p:nvPr/>
          </p:nvSpPr>
          <p:spPr>
            <a:xfrm>
              <a:off x="4411338" y="5580618"/>
              <a:ext cx="1396" cy="12696"/>
            </a:xfrm>
            <a:custGeom>
              <a:rect b="b" l="l" r="r" t="t"/>
              <a:pathLst>
                <a:path extrusionOk="0" h="12696" w="1396">
                  <a:moveTo>
                    <a:pt x="0" y="0"/>
                  </a:moveTo>
                  <a:lnTo>
                    <a:pt x="13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58" name="Google Shape;2858;p35"/>
            <p:cNvSpPr/>
            <p:nvPr/>
          </p:nvSpPr>
          <p:spPr>
            <a:xfrm>
              <a:off x="4414005" y="5582142"/>
              <a:ext cx="38217" cy="32249"/>
            </a:xfrm>
            <a:custGeom>
              <a:rect b="b" l="l" r="r" t="t"/>
              <a:pathLst>
                <a:path extrusionOk="0" h="32249" w="38217">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59" name="Google Shape;2859;p35"/>
            <p:cNvSpPr/>
            <p:nvPr/>
          </p:nvSpPr>
          <p:spPr>
            <a:xfrm>
              <a:off x="4405752" y="5582650"/>
              <a:ext cx="761" cy="1015"/>
            </a:xfrm>
            <a:custGeom>
              <a:rect b="b" l="l" r="r" t="t"/>
              <a:pathLst>
                <a:path extrusionOk="0" h="1015" w="761">
                  <a:moveTo>
                    <a:pt x="0" y="127"/>
                  </a:moveTo>
                  <a:cubicBezTo>
                    <a:pt x="0" y="127"/>
                    <a:pt x="0" y="762"/>
                    <a:pt x="0" y="1016"/>
                  </a:cubicBezTo>
                  <a:cubicBezTo>
                    <a:pt x="178" y="627"/>
                    <a:pt x="444" y="282"/>
                    <a:pt x="76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60" name="Google Shape;2860;p35"/>
            <p:cNvSpPr/>
            <p:nvPr/>
          </p:nvSpPr>
          <p:spPr>
            <a:xfrm>
              <a:off x="4408672" y="5580745"/>
              <a:ext cx="1396" cy="12696"/>
            </a:xfrm>
            <a:custGeom>
              <a:rect b="b" l="l" r="r" t="t"/>
              <a:pathLst>
                <a:path extrusionOk="0" h="12696" w="1396">
                  <a:moveTo>
                    <a:pt x="0" y="0"/>
                  </a:moveTo>
                  <a:lnTo>
                    <a:pt x="13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61" name="Google Shape;2861;p35"/>
            <p:cNvSpPr/>
            <p:nvPr/>
          </p:nvSpPr>
          <p:spPr>
            <a:xfrm>
              <a:off x="4406514" y="5581761"/>
              <a:ext cx="1015" cy="12696"/>
            </a:xfrm>
            <a:custGeom>
              <a:rect b="b" l="l" r="r" t="t"/>
              <a:pathLst>
                <a:path extrusionOk="0" h="12696" w="1015">
                  <a:moveTo>
                    <a:pt x="0" y="0"/>
                  </a:moveTo>
                  <a:lnTo>
                    <a:pt x="101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62" name="Google Shape;2862;p35"/>
            <p:cNvSpPr/>
            <p:nvPr/>
          </p:nvSpPr>
          <p:spPr>
            <a:xfrm>
              <a:off x="4403565" y="5584808"/>
              <a:ext cx="28" cy="1396"/>
            </a:xfrm>
            <a:custGeom>
              <a:rect b="b" l="l" r="r" t="t"/>
              <a:pathLst>
                <a:path extrusionOk="0" h="1396" w="28">
                  <a:moveTo>
                    <a:pt x="28" y="1397"/>
                  </a:moveTo>
                  <a:cubicBezTo>
                    <a:pt x="-9" y="932"/>
                    <a:pt x="-9" y="465"/>
                    <a:pt x="28" y="0"/>
                  </a:cubicBezTo>
                  <a:cubicBezTo>
                    <a:pt x="-9" y="465"/>
                    <a:pt x="-9" y="932"/>
                    <a:pt x="28" y="13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63" name="Google Shape;2863;p35"/>
            <p:cNvSpPr/>
            <p:nvPr/>
          </p:nvSpPr>
          <p:spPr>
            <a:xfrm>
              <a:off x="5006051" y="5644737"/>
              <a:ext cx="13778" cy="202767"/>
            </a:xfrm>
            <a:custGeom>
              <a:rect b="b" l="l" r="r" t="t"/>
              <a:pathLst>
                <a:path extrusionOk="0" h="202767" w="13778">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64" name="Google Shape;2864;p35"/>
            <p:cNvSpPr/>
            <p:nvPr/>
          </p:nvSpPr>
          <p:spPr>
            <a:xfrm>
              <a:off x="5019002" y="5848520"/>
              <a:ext cx="12696" cy="1142"/>
            </a:xfrm>
            <a:custGeom>
              <a:rect b="b" l="l" r="r" t="t"/>
              <a:pathLst>
                <a:path extrusionOk="0" h="1142" w="12696">
                  <a:moveTo>
                    <a:pt x="0" y="1143"/>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65" name="Google Shape;2865;p35"/>
            <p:cNvSpPr/>
            <p:nvPr/>
          </p:nvSpPr>
          <p:spPr>
            <a:xfrm>
              <a:off x="5014304" y="5852836"/>
              <a:ext cx="2031" cy="634"/>
            </a:xfrm>
            <a:custGeom>
              <a:rect b="b" l="l" r="r" t="t"/>
              <a:pathLst>
                <a:path extrusionOk="0" h="634" w="2031">
                  <a:moveTo>
                    <a:pt x="2032" y="0"/>
                  </a:moveTo>
                  <a:cubicBezTo>
                    <a:pt x="1397" y="326"/>
                    <a:pt x="711" y="541"/>
                    <a:pt x="0" y="635"/>
                  </a:cubicBezTo>
                  <a:lnTo>
                    <a:pt x="0" y="635"/>
                  </a:lnTo>
                  <a:cubicBezTo>
                    <a:pt x="711" y="535"/>
                    <a:pt x="1397" y="320"/>
                    <a:pt x="203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66" name="Google Shape;2866;p35"/>
            <p:cNvSpPr/>
            <p:nvPr/>
          </p:nvSpPr>
          <p:spPr>
            <a:xfrm>
              <a:off x="5017225" y="5850805"/>
              <a:ext cx="1015" cy="888"/>
            </a:xfrm>
            <a:custGeom>
              <a:rect b="b" l="l" r="r" t="t"/>
              <a:pathLst>
                <a:path extrusionOk="0" h="888" w="1015">
                  <a:moveTo>
                    <a:pt x="1016" y="0"/>
                  </a:moveTo>
                  <a:cubicBezTo>
                    <a:pt x="736" y="361"/>
                    <a:pt x="394" y="663"/>
                    <a:pt x="0" y="889"/>
                  </a:cubicBezTo>
                  <a:cubicBezTo>
                    <a:pt x="394" y="663"/>
                    <a:pt x="736" y="361"/>
                    <a:pt x="101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67" name="Google Shape;2867;p35"/>
            <p:cNvSpPr/>
            <p:nvPr/>
          </p:nvSpPr>
          <p:spPr>
            <a:xfrm>
              <a:off x="5009987" y="5852836"/>
              <a:ext cx="1777" cy="12696"/>
            </a:xfrm>
            <a:custGeom>
              <a:rect b="b" l="l" r="r" t="t"/>
              <a:pathLst>
                <a:path extrusionOk="0" h="12696" w="1777">
                  <a:moveTo>
                    <a:pt x="1778" y="0"/>
                  </a:moveTo>
                  <a:lnTo>
                    <a:pt x="0" y="0"/>
                  </a:lnTo>
                  <a:lnTo>
                    <a:pt x="177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68" name="Google Shape;2868;p35"/>
            <p:cNvSpPr/>
            <p:nvPr/>
          </p:nvSpPr>
          <p:spPr>
            <a:xfrm>
              <a:off x="5007575" y="5850424"/>
              <a:ext cx="1777" cy="1650"/>
            </a:xfrm>
            <a:custGeom>
              <a:rect b="b" l="l" r="r" t="t"/>
              <a:pathLst>
                <a:path extrusionOk="0" h="1650" w="1777">
                  <a:moveTo>
                    <a:pt x="1778" y="1651"/>
                  </a:moveTo>
                  <a:cubicBezTo>
                    <a:pt x="1092" y="1202"/>
                    <a:pt x="495" y="645"/>
                    <a:pt x="0" y="0"/>
                  </a:cubicBezTo>
                  <a:cubicBezTo>
                    <a:pt x="495" y="645"/>
                    <a:pt x="1092" y="1202"/>
                    <a:pt x="1778" y="16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69" name="Google Shape;2869;p35"/>
            <p:cNvSpPr/>
            <p:nvPr/>
          </p:nvSpPr>
          <p:spPr>
            <a:xfrm>
              <a:off x="5529409" y="5671011"/>
              <a:ext cx="2412" cy="151225"/>
            </a:xfrm>
            <a:custGeom>
              <a:rect b="b" l="l" r="r" t="t"/>
              <a:pathLst>
                <a:path extrusionOk="0" h="151225" w="2412">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70" name="Google Shape;2870;p35"/>
            <p:cNvSpPr/>
            <p:nvPr/>
          </p:nvSpPr>
          <p:spPr>
            <a:xfrm>
              <a:off x="5529409" y="5830490"/>
              <a:ext cx="2412" cy="9649"/>
            </a:xfrm>
            <a:custGeom>
              <a:rect b="b" l="l" r="r" t="t"/>
              <a:pathLst>
                <a:path extrusionOk="0" h="9649" w="2412">
                  <a:moveTo>
                    <a:pt x="2412" y="9650"/>
                  </a:moveTo>
                  <a:lnTo>
                    <a:pt x="2412" y="2412"/>
                  </a:lnTo>
                  <a:cubicBezTo>
                    <a:pt x="1409" y="1844"/>
                    <a:pt x="572" y="1009"/>
                    <a:pt x="0" y="0"/>
                  </a:cubicBezTo>
                  <a:lnTo>
                    <a:pt x="0" y="9650"/>
                  </a:lnTo>
                  <a:lnTo>
                    <a:pt x="2412" y="96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71" name="Google Shape;2871;p35"/>
            <p:cNvSpPr/>
            <p:nvPr/>
          </p:nvSpPr>
          <p:spPr>
            <a:xfrm>
              <a:off x="5177965" y="5832902"/>
              <a:ext cx="31741" cy="2412"/>
            </a:xfrm>
            <a:custGeom>
              <a:rect b="b" l="l" r="r" t="t"/>
              <a:pathLst>
                <a:path extrusionOk="0" h="2412" w="31741">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72" name="Google Shape;2872;p35"/>
            <p:cNvSpPr/>
            <p:nvPr/>
          </p:nvSpPr>
          <p:spPr>
            <a:xfrm>
              <a:off x="5164252" y="5834553"/>
              <a:ext cx="13712" cy="292025"/>
            </a:xfrm>
            <a:custGeom>
              <a:rect b="b" l="l" r="r" t="t"/>
              <a:pathLst>
                <a:path extrusionOk="0" h="292025" w="13712">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73" name="Google Shape;2873;p35"/>
            <p:cNvSpPr/>
            <p:nvPr/>
          </p:nvSpPr>
          <p:spPr>
            <a:xfrm>
              <a:off x="7799705" y="6512813"/>
              <a:ext cx="6602" cy="1142"/>
            </a:xfrm>
            <a:custGeom>
              <a:rect b="b" l="l" r="r" t="t"/>
              <a:pathLst>
                <a:path extrusionOk="0" h="1142" w="660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74" name="Google Shape;2874;p35"/>
            <p:cNvSpPr/>
            <p:nvPr/>
          </p:nvSpPr>
          <p:spPr>
            <a:xfrm>
              <a:off x="7103418" y="6511671"/>
              <a:ext cx="71863" cy="2412"/>
            </a:xfrm>
            <a:custGeom>
              <a:rect b="b" l="l" r="r" t="t"/>
              <a:pathLst>
                <a:path extrusionOk="0" h="2412" w="71863">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75" name="Google Shape;2875;p35"/>
            <p:cNvSpPr/>
            <p:nvPr/>
          </p:nvSpPr>
          <p:spPr>
            <a:xfrm>
              <a:off x="5537916" y="5851059"/>
              <a:ext cx="2412" cy="588621"/>
            </a:xfrm>
            <a:custGeom>
              <a:rect b="b" l="l" r="r" t="t"/>
              <a:pathLst>
                <a:path extrusionOk="0" h="588621" w="2412">
                  <a:moveTo>
                    <a:pt x="0" y="1778"/>
                  </a:moveTo>
                  <a:lnTo>
                    <a:pt x="0" y="588621"/>
                  </a:lnTo>
                  <a:lnTo>
                    <a:pt x="2412" y="588621"/>
                  </a:lnTo>
                  <a:lnTo>
                    <a:pt x="2412" y="0"/>
                  </a:lnTo>
                  <a:cubicBezTo>
                    <a:pt x="1752" y="769"/>
                    <a:pt x="927" y="1378"/>
                    <a:pt x="0" y="17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76" name="Google Shape;2876;p35"/>
            <p:cNvSpPr/>
            <p:nvPr/>
          </p:nvSpPr>
          <p:spPr>
            <a:xfrm>
              <a:off x="5537916" y="5830998"/>
              <a:ext cx="2412" cy="10792"/>
            </a:xfrm>
            <a:custGeom>
              <a:rect b="b" l="l" r="r" t="t"/>
              <a:pathLst>
                <a:path extrusionOk="0" h="10792" w="241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77" name="Google Shape;2877;p35"/>
            <p:cNvSpPr/>
            <p:nvPr/>
          </p:nvSpPr>
          <p:spPr>
            <a:xfrm>
              <a:off x="5534615" y="5833537"/>
              <a:ext cx="2412" cy="6602"/>
            </a:xfrm>
            <a:custGeom>
              <a:rect b="b" l="l" r="r" t="t"/>
              <a:pathLst>
                <a:path extrusionOk="0" h="6602" w="2412">
                  <a:moveTo>
                    <a:pt x="1143" y="6602"/>
                  </a:moveTo>
                  <a:lnTo>
                    <a:pt x="2412" y="6602"/>
                  </a:lnTo>
                  <a:lnTo>
                    <a:pt x="2412" y="0"/>
                  </a:lnTo>
                  <a:lnTo>
                    <a:pt x="0" y="0"/>
                  </a:lnTo>
                  <a:lnTo>
                    <a:pt x="0"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78" name="Google Shape;2878;p35"/>
            <p:cNvSpPr/>
            <p:nvPr/>
          </p:nvSpPr>
          <p:spPr>
            <a:xfrm>
              <a:off x="5534869" y="5807509"/>
              <a:ext cx="888" cy="12696"/>
            </a:xfrm>
            <a:custGeom>
              <a:rect b="b" l="l" r="r" t="t"/>
              <a:pathLst>
                <a:path extrusionOk="0" h="12696" w="888">
                  <a:moveTo>
                    <a:pt x="889" y="0"/>
                  </a:moveTo>
                  <a:lnTo>
                    <a:pt x="889" y="0"/>
                  </a:lnTo>
                  <a:cubicBezTo>
                    <a:pt x="889" y="0"/>
                    <a:pt x="889"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79" name="Google Shape;2879;p35"/>
            <p:cNvSpPr/>
            <p:nvPr/>
          </p:nvSpPr>
          <p:spPr>
            <a:xfrm>
              <a:off x="5537281" y="5807128"/>
              <a:ext cx="1523" cy="12696"/>
            </a:xfrm>
            <a:custGeom>
              <a:rect b="b" l="l" r="r" t="t"/>
              <a:pathLst>
                <a:path extrusionOk="0" h="12696" w="1523">
                  <a:moveTo>
                    <a:pt x="0" y="0"/>
                  </a:moveTo>
                  <a:lnTo>
                    <a:pt x="15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80" name="Google Shape;2880;p35"/>
            <p:cNvSpPr/>
            <p:nvPr/>
          </p:nvSpPr>
          <p:spPr>
            <a:xfrm>
              <a:off x="5533345" y="5808722"/>
              <a:ext cx="1002" cy="1326"/>
            </a:xfrm>
            <a:custGeom>
              <a:rect b="b" l="l" r="r" t="t"/>
              <a:pathLst>
                <a:path extrusionOk="0" h="1326" w="1002">
                  <a:moveTo>
                    <a:pt x="0" y="1326"/>
                  </a:moveTo>
                  <a:cubicBezTo>
                    <a:pt x="0" y="1326"/>
                    <a:pt x="0" y="1326"/>
                    <a:pt x="762" y="311"/>
                  </a:cubicBezTo>
                  <a:cubicBezTo>
                    <a:pt x="1524" y="-705"/>
                    <a:pt x="254" y="1073"/>
                    <a:pt x="0" y="13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81" name="Google Shape;2881;p35"/>
            <p:cNvSpPr/>
            <p:nvPr/>
          </p:nvSpPr>
          <p:spPr>
            <a:xfrm>
              <a:off x="5528093" y="5811572"/>
              <a:ext cx="16044" cy="21457"/>
            </a:xfrm>
            <a:custGeom>
              <a:rect b="b" l="l" r="r" t="t"/>
              <a:pathLst>
                <a:path extrusionOk="0" h="21457" w="16044">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82" name="Google Shape;2882;p35"/>
            <p:cNvSpPr/>
            <p:nvPr/>
          </p:nvSpPr>
          <p:spPr>
            <a:xfrm>
              <a:off x="5965667" y="6829344"/>
              <a:ext cx="119983" cy="2539"/>
            </a:xfrm>
            <a:custGeom>
              <a:rect b="b" l="l" r="r" t="t"/>
              <a:pathLst>
                <a:path extrusionOk="0" h="2539" w="119983">
                  <a:moveTo>
                    <a:pt x="115794" y="0"/>
                  </a:moveTo>
                  <a:lnTo>
                    <a:pt x="0" y="0"/>
                  </a:lnTo>
                  <a:lnTo>
                    <a:pt x="0" y="1270"/>
                  </a:lnTo>
                  <a:lnTo>
                    <a:pt x="0" y="2539"/>
                  </a:lnTo>
                  <a:lnTo>
                    <a:pt x="119984" y="2539"/>
                  </a:lnTo>
                  <a:lnTo>
                    <a:pt x="11579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83" name="Google Shape;2883;p35"/>
            <p:cNvSpPr/>
            <p:nvPr/>
          </p:nvSpPr>
          <p:spPr>
            <a:xfrm>
              <a:off x="5965667" y="6813346"/>
              <a:ext cx="93574" cy="2539"/>
            </a:xfrm>
            <a:custGeom>
              <a:rect b="b" l="l" r="r" t="t"/>
              <a:pathLst>
                <a:path extrusionOk="0" h="2539" w="93574">
                  <a:moveTo>
                    <a:pt x="0" y="1270"/>
                  </a:moveTo>
                  <a:lnTo>
                    <a:pt x="0" y="2540"/>
                  </a:lnTo>
                  <a:lnTo>
                    <a:pt x="93575" y="2540"/>
                  </a:lnTo>
                  <a:cubicBezTo>
                    <a:pt x="93448" y="1701"/>
                    <a:pt x="93448" y="838"/>
                    <a:pt x="93575"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84" name="Google Shape;2884;p35"/>
            <p:cNvSpPr/>
            <p:nvPr/>
          </p:nvSpPr>
          <p:spPr>
            <a:xfrm>
              <a:off x="6102538" y="6830486"/>
              <a:ext cx="634" cy="1142"/>
            </a:xfrm>
            <a:custGeom>
              <a:rect b="b" l="l" r="r" t="t"/>
              <a:pathLst>
                <a:path extrusionOk="0" h="1142" w="634">
                  <a:moveTo>
                    <a:pt x="0" y="0"/>
                  </a:moveTo>
                  <a:cubicBezTo>
                    <a:pt x="254" y="356"/>
                    <a:pt x="470" y="736"/>
                    <a:pt x="635" y="1143"/>
                  </a:cubicBezTo>
                  <a:cubicBezTo>
                    <a:pt x="470" y="736"/>
                    <a:pt x="254" y="35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85" name="Google Shape;2885;p35"/>
            <p:cNvSpPr/>
            <p:nvPr/>
          </p:nvSpPr>
          <p:spPr>
            <a:xfrm>
              <a:off x="6103807" y="6832899"/>
              <a:ext cx="56" cy="1499"/>
            </a:xfrm>
            <a:custGeom>
              <a:rect b="b" l="l" r="r" t="t"/>
              <a:pathLst>
                <a:path extrusionOk="0" h="1499" w="56">
                  <a:moveTo>
                    <a:pt x="0" y="0"/>
                  </a:moveTo>
                  <a:cubicBezTo>
                    <a:pt x="0" y="0"/>
                    <a:pt x="0" y="889"/>
                    <a:pt x="0" y="1397"/>
                  </a:cubicBezTo>
                  <a:cubicBezTo>
                    <a:pt x="0" y="1904"/>
                    <a:pt x="127" y="38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86" name="Google Shape;2886;p35"/>
            <p:cNvSpPr/>
            <p:nvPr/>
          </p:nvSpPr>
          <p:spPr>
            <a:xfrm>
              <a:off x="6060766" y="6519543"/>
              <a:ext cx="2412" cy="296342"/>
            </a:xfrm>
            <a:custGeom>
              <a:rect b="b" l="l" r="r" t="t"/>
              <a:pathLst>
                <a:path extrusionOk="0" h="296342" w="241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87" name="Google Shape;2887;p35"/>
            <p:cNvSpPr/>
            <p:nvPr/>
          </p:nvSpPr>
          <p:spPr>
            <a:xfrm>
              <a:off x="4524212" y="6249356"/>
              <a:ext cx="245173" cy="1142"/>
            </a:xfrm>
            <a:custGeom>
              <a:rect b="b" l="l" r="r" t="t"/>
              <a:pathLst>
                <a:path extrusionOk="0" h="1142" w="245173">
                  <a:moveTo>
                    <a:pt x="0" y="0"/>
                  </a:moveTo>
                  <a:lnTo>
                    <a:pt x="245173" y="0"/>
                  </a:lnTo>
                  <a:lnTo>
                    <a:pt x="245173" y="1143"/>
                  </a:lnTo>
                  <a:lnTo>
                    <a:pt x="0"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88" name="Google Shape;2888;p35"/>
            <p:cNvSpPr/>
            <p:nvPr/>
          </p:nvSpPr>
          <p:spPr>
            <a:xfrm>
              <a:off x="5208564" y="5851567"/>
              <a:ext cx="2412" cy="275011"/>
            </a:xfrm>
            <a:custGeom>
              <a:rect b="b" l="l" r="r" t="t"/>
              <a:pathLst>
                <a:path extrusionOk="0" h="275011" w="2412">
                  <a:moveTo>
                    <a:pt x="1143" y="275012"/>
                  </a:moveTo>
                  <a:lnTo>
                    <a:pt x="2412" y="275012"/>
                  </a:lnTo>
                  <a:lnTo>
                    <a:pt x="2412" y="1270"/>
                  </a:lnTo>
                  <a:cubicBezTo>
                    <a:pt x="1511" y="1053"/>
                    <a:pt x="685" y="616"/>
                    <a:pt x="0" y="0"/>
                  </a:cubicBezTo>
                  <a:lnTo>
                    <a:pt x="0" y="2750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89" name="Google Shape;2889;p35"/>
            <p:cNvSpPr/>
            <p:nvPr/>
          </p:nvSpPr>
          <p:spPr>
            <a:xfrm>
              <a:off x="5208564" y="5832895"/>
              <a:ext cx="2412" cy="8387"/>
            </a:xfrm>
            <a:custGeom>
              <a:rect b="b" l="l" r="r" t="t"/>
              <a:pathLst>
                <a:path extrusionOk="0" h="8387" w="2412">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90" name="Google Shape;2890;p35"/>
            <p:cNvSpPr/>
            <p:nvPr/>
          </p:nvSpPr>
          <p:spPr>
            <a:xfrm>
              <a:off x="5534107" y="5852836"/>
              <a:ext cx="2412" cy="586843"/>
            </a:xfrm>
            <a:custGeom>
              <a:rect b="b" l="l" r="r" t="t"/>
              <a:pathLst>
                <a:path extrusionOk="0" h="586843" w="2412">
                  <a:moveTo>
                    <a:pt x="2412" y="586844"/>
                  </a:moveTo>
                  <a:lnTo>
                    <a:pt x="2412" y="0"/>
                  </a:lnTo>
                  <a:lnTo>
                    <a:pt x="1143" y="0"/>
                  </a:lnTo>
                  <a:lnTo>
                    <a:pt x="0" y="0"/>
                  </a:lnTo>
                  <a:lnTo>
                    <a:pt x="0" y="586336"/>
                  </a:lnTo>
                  <a:lnTo>
                    <a:pt x="2412" y="5863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91" name="Google Shape;2891;p35"/>
            <p:cNvSpPr/>
            <p:nvPr/>
          </p:nvSpPr>
          <p:spPr>
            <a:xfrm>
              <a:off x="7090595" y="6473454"/>
              <a:ext cx="13331" cy="34535"/>
            </a:xfrm>
            <a:custGeom>
              <a:rect b="b" l="l" r="r" t="t"/>
              <a:pathLst>
                <a:path extrusionOk="0" h="34535" w="13331">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92" name="Google Shape;2892;p35"/>
            <p:cNvSpPr/>
            <p:nvPr/>
          </p:nvSpPr>
          <p:spPr>
            <a:xfrm>
              <a:off x="5708686" y="5665305"/>
              <a:ext cx="13712" cy="141441"/>
            </a:xfrm>
            <a:custGeom>
              <a:rect b="b" l="l" r="r" t="t"/>
              <a:pathLst>
                <a:path extrusionOk="0" h="141441" w="13712">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93" name="Google Shape;2893;p35"/>
            <p:cNvSpPr/>
            <p:nvPr/>
          </p:nvSpPr>
          <p:spPr>
            <a:xfrm>
              <a:off x="7241939" y="5894619"/>
              <a:ext cx="470666" cy="13956"/>
            </a:xfrm>
            <a:custGeom>
              <a:rect b="b" l="l" r="r" t="t"/>
              <a:pathLst>
                <a:path extrusionOk="0" h="13956" w="47066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94" name="Google Shape;2894;p35"/>
            <p:cNvSpPr/>
            <p:nvPr/>
          </p:nvSpPr>
          <p:spPr>
            <a:xfrm>
              <a:off x="7176043" y="5914035"/>
              <a:ext cx="761" cy="1142"/>
            </a:xfrm>
            <a:custGeom>
              <a:rect b="b" l="l" r="r" t="t"/>
              <a:pathLst>
                <a:path extrusionOk="0" h="1142" w="761">
                  <a:moveTo>
                    <a:pt x="0" y="1143"/>
                  </a:move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95" name="Google Shape;2895;p35"/>
            <p:cNvSpPr/>
            <p:nvPr/>
          </p:nvSpPr>
          <p:spPr>
            <a:xfrm>
              <a:off x="7179852" y="5895279"/>
              <a:ext cx="69039" cy="28151"/>
            </a:xfrm>
            <a:custGeom>
              <a:rect b="b" l="l" r="r" t="t"/>
              <a:pathLst>
                <a:path extrusionOk="0" h="28151" w="69039">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96" name="Google Shape;2896;p35"/>
            <p:cNvSpPr/>
            <p:nvPr/>
          </p:nvSpPr>
          <p:spPr>
            <a:xfrm>
              <a:off x="7177694" y="5913019"/>
              <a:ext cx="1015" cy="12696"/>
            </a:xfrm>
            <a:custGeom>
              <a:rect b="b" l="l" r="r" t="t"/>
              <a:pathLst>
                <a:path extrusionOk="0" h="12696" w="1015">
                  <a:moveTo>
                    <a:pt x="0" y="0"/>
                  </a:moveTo>
                  <a:lnTo>
                    <a:pt x="101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97" name="Google Shape;2897;p35"/>
            <p:cNvSpPr/>
            <p:nvPr/>
          </p:nvSpPr>
          <p:spPr>
            <a:xfrm>
              <a:off x="7175361" y="5916320"/>
              <a:ext cx="47" cy="1396"/>
            </a:xfrm>
            <a:custGeom>
              <a:rect b="b" l="l" r="r" t="t"/>
              <a:pathLst>
                <a:path extrusionOk="0" h="1396" w="47">
                  <a:moveTo>
                    <a:pt x="48" y="1397"/>
                  </a:moveTo>
                  <a:cubicBezTo>
                    <a:pt x="-16" y="933"/>
                    <a:pt x="-16" y="463"/>
                    <a:pt x="48" y="0"/>
                  </a:cubicBezTo>
                  <a:cubicBezTo>
                    <a:pt x="-16" y="463"/>
                    <a:pt x="-16" y="933"/>
                    <a:pt x="48" y="13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98" name="Google Shape;2898;p35"/>
            <p:cNvSpPr/>
            <p:nvPr/>
          </p:nvSpPr>
          <p:spPr>
            <a:xfrm>
              <a:off x="7241291" y="5900696"/>
              <a:ext cx="2434" cy="963817"/>
            </a:xfrm>
            <a:custGeom>
              <a:rect b="b" l="l" r="r" t="t"/>
              <a:pathLst>
                <a:path extrusionOk="0" h="963817" w="2434">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899" name="Google Shape;2899;p35"/>
            <p:cNvSpPr/>
            <p:nvPr/>
          </p:nvSpPr>
          <p:spPr>
            <a:xfrm>
              <a:off x="5011257" y="5852836"/>
              <a:ext cx="2539" cy="273741"/>
            </a:xfrm>
            <a:custGeom>
              <a:rect b="b" l="l" r="r" t="t"/>
              <a:pathLst>
                <a:path extrusionOk="0" h="273741" w="2539">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00" name="Google Shape;2900;p35"/>
            <p:cNvSpPr/>
            <p:nvPr/>
          </p:nvSpPr>
          <p:spPr>
            <a:xfrm>
              <a:off x="5003893" y="5843949"/>
              <a:ext cx="2539" cy="270567"/>
            </a:xfrm>
            <a:custGeom>
              <a:rect b="b" l="l" r="r" t="t"/>
              <a:pathLst>
                <a:path extrusionOk="0" h="270567" w="2539">
                  <a:moveTo>
                    <a:pt x="1270" y="270568"/>
                  </a:moveTo>
                  <a:lnTo>
                    <a:pt x="2539" y="270568"/>
                  </a:lnTo>
                  <a:lnTo>
                    <a:pt x="2539" y="270568"/>
                  </a:lnTo>
                  <a:lnTo>
                    <a:pt x="2539" y="3936"/>
                  </a:lnTo>
                  <a:lnTo>
                    <a:pt x="0" y="0"/>
                  </a:lnTo>
                  <a:lnTo>
                    <a:pt x="0" y="2690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01" name="Google Shape;2901;p35"/>
            <p:cNvSpPr/>
            <p:nvPr/>
          </p:nvSpPr>
          <p:spPr>
            <a:xfrm>
              <a:off x="4978373" y="5805604"/>
              <a:ext cx="2412" cy="296469"/>
            </a:xfrm>
            <a:custGeom>
              <a:rect b="b" l="l" r="r" t="t"/>
              <a:pathLst>
                <a:path extrusionOk="0" h="296469" w="2412">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02" name="Google Shape;2902;p35"/>
            <p:cNvSpPr/>
            <p:nvPr/>
          </p:nvSpPr>
          <p:spPr>
            <a:xfrm>
              <a:off x="4124139" y="6102074"/>
              <a:ext cx="21711" cy="2412"/>
            </a:xfrm>
            <a:custGeom>
              <a:rect b="b" l="l" r="r" t="t"/>
              <a:pathLst>
                <a:path extrusionOk="0" h="2412" w="21711">
                  <a:moveTo>
                    <a:pt x="21711" y="0"/>
                  </a:moveTo>
                  <a:lnTo>
                    <a:pt x="0" y="0"/>
                  </a:lnTo>
                  <a:lnTo>
                    <a:pt x="10030" y="2412"/>
                  </a:lnTo>
                  <a:lnTo>
                    <a:pt x="19807" y="2412"/>
                  </a:lnTo>
                  <a:cubicBezTo>
                    <a:pt x="20226" y="1460"/>
                    <a:pt x="20873" y="622"/>
                    <a:pt x="2171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03" name="Google Shape;2903;p35"/>
            <p:cNvSpPr/>
            <p:nvPr/>
          </p:nvSpPr>
          <p:spPr>
            <a:xfrm>
              <a:off x="4154611" y="6102074"/>
              <a:ext cx="38343" cy="2412"/>
            </a:xfrm>
            <a:custGeom>
              <a:rect b="b" l="l" r="r" t="t"/>
              <a:pathLst>
                <a:path extrusionOk="0" h="2412" w="38343">
                  <a:moveTo>
                    <a:pt x="38090" y="0"/>
                  </a:moveTo>
                  <a:lnTo>
                    <a:pt x="0" y="0"/>
                  </a:lnTo>
                  <a:cubicBezTo>
                    <a:pt x="876" y="622"/>
                    <a:pt x="1574" y="1448"/>
                    <a:pt x="2032" y="2412"/>
                  </a:cubicBezTo>
                  <a:lnTo>
                    <a:pt x="38344" y="2412"/>
                  </a:lnTo>
                  <a:lnTo>
                    <a:pt x="3834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04" name="Google Shape;2904;p35"/>
            <p:cNvSpPr/>
            <p:nvPr/>
          </p:nvSpPr>
          <p:spPr>
            <a:xfrm>
              <a:off x="4806713" y="6102616"/>
              <a:ext cx="174960" cy="2631"/>
            </a:xfrm>
            <a:custGeom>
              <a:rect b="b" l="l" r="r" t="t"/>
              <a:pathLst>
                <a:path extrusionOk="0" h="2631" w="174960">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05" name="Google Shape;2905;p35"/>
            <p:cNvSpPr/>
            <p:nvPr/>
          </p:nvSpPr>
          <p:spPr>
            <a:xfrm>
              <a:off x="4096461" y="6109819"/>
              <a:ext cx="1269" cy="12696"/>
            </a:xfrm>
            <a:custGeom>
              <a:rect b="b" l="l" r="r" t="t"/>
              <a:pathLst>
                <a:path extrusionOk="0" h="12696" w="1269">
                  <a:moveTo>
                    <a:pt x="1269"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06" name="Google Shape;2906;p35"/>
            <p:cNvSpPr/>
            <p:nvPr/>
          </p:nvSpPr>
          <p:spPr>
            <a:xfrm>
              <a:off x="4092382" y="5794431"/>
              <a:ext cx="13982" cy="308911"/>
            </a:xfrm>
            <a:custGeom>
              <a:rect b="b" l="l" r="r" t="t"/>
              <a:pathLst>
                <a:path extrusionOk="0" h="308911" w="13982">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07" name="Google Shape;2907;p35"/>
            <p:cNvSpPr/>
            <p:nvPr/>
          </p:nvSpPr>
          <p:spPr>
            <a:xfrm>
              <a:off x="4094429" y="6107533"/>
              <a:ext cx="888" cy="888"/>
            </a:xfrm>
            <a:custGeom>
              <a:rect b="b" l="l" r="r" t="t"/>
              <a:pathLst>
                <a:path extrusionOk="0" h="888" w="888">
                  <a:moveTo>
                    <a:pt x="888" y="889"/>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08" name="Google Shape;2908;p35"/>
            <p:cNvSpPr/>
            <p:nvPr/>
          </p:nvSpPr>
          <p:spPr>
            <a:xfrm>
              <a:off x="4093756" y="6105629"/>
              <a:ext cx="38" cy="1142"/>
            </a:xfrm>
            <a:custGeom>
              <a:rect b="b" l="l" r="r" t="t"/>
              <a:pathLst>
                <a:path extrusionOk="0" h="1142" w="38">
                  <a:moveTo>
                    <a:pt x="38" y="1143"/>
                  </a:moveTo>
                  <a:cubicBezTo>
                    <a:pt x="-13" y="762"/>
                    <a:pt x="-13" y="381"/>
                    <a:pt x="38" y="0"/>
                  </a:cubicBezTo>
                  <a:cubicBezTo>
                    <a:pt x="-13" y="381"/>
                    <a:pt x="-13" y="762"/>
                    <a:pt x="38"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09" name="Google Shape;2909;p35"/>
            <p:cNvSpPr/>
            <p:nvPr/>
          </p:nvSpPr>
          <p:spPr>
            <a:xfrm>
              <a:off x="4996275" y="6114262"/>
              <a:ext cx="5332" cy="1777"/>
            </a:xfrm>
            <a:custGeom>
              <a:rect b="b" l="l" r="r" t="t"/>
              <a:pathLst>
                <a:path extrusionOk="0" h="1777" w="5332">
                  <a:moveTo>
                    <a:pt x="5332" y="0"/>
                  </a:moveTo>
                  <a:lnTo>
                    <a:pt x="5332" y="0"/>
                  </a:lnTo>
                  <a:lnTo>
                    <a:pt x="0" y="0"/>
                  </a:lnTo>
                  <a:lnTo>
                    <a:pt x="2158" y="1778"/>
                  </a:lnTo>
                  <a:cubicBezTo>
                    <a:pt x="3022" y="876"/>
                    <a:pt x="4126" y="267"/>
                    <a:pt x="533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10" name="Google Shape;2910;p35"/>
            <p:cNvSpPr/>
            <p:nvPr/>
          </p:nvSpPr>
          <p:spPr>
            <a:xfrm>
              <a:off x="4806713" y="6114009"/>
              <a:ext cx="190196" cy="8252"/>
            </a:xfrm>
            <a:custGeom>
              <a:rect b="b" l="l" r="r" t="t"/>
              <a:pathLst>
                <a:path extrusionOk="0" h="8252" w="190196">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11" name="Google Shape;2911;p35"/>
            <p:cNvSpPr/>
            <p:nvPr/>
          </p:nvSpPr>
          <p:spPr>
            <a:xfrm>
              <a:off x="5005163" y="6115151"/>
              <a:ext cx="1269" cy="12696"/>
            </a:xfrm>
            <a:custGeom>
              <a:rect b="b" l="l" r="r" t="t"/>
              <a:pathLst>
                <a:path extrusionOk="0" h="12696" w="1269">
                  <a:moveTo>
                    <a:pt x="127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12" name="Google Shape;2912;p35"/>
            <p:cNvSpPr/>
            <p:nvPr/>
          </p:nvSpPr>
          <p:spPr>
            <a:xfrm>
              <a:off x="5001608" y="5841155"/>
              <a:ext cx="2539" cy="273107"/>
            </a:xfrm>
            <a:custGeom>
              <a:rect b="b" l="l" r="r" t="t"/>
              <a:pathLst>
                <a:path extrusionOk="0" h="273107" w="2539">
                  <a:moveTo>
                    <a:pt x="2539" y="273107"/>
                  </a:moveTo>
                  <a:lnTo>
                    <a:pt x="2539" y="3936"/>
                  </a:lnTo>
                  <a:lnTo>
                    <a:pt x="0" y="0"/>
                  </a:lnTo>
                  <a:lnTo>
                    <a:pt x="0" y="273107"/>
                  </a:lnTo>
                  <a:cubicBezTo>
                    <a:pt x="838" y="272980"/>
                    <a:pt x="1701" y="272980"/>
                    <a:pt x="2539" y="273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13" name="Google Shape;2913;p35"/>
            <p:cNvSpPr/>
            <p:nvPr/>
          </p:nvSpPr>
          <p:spPr>
            <a:xfrm>
              <a:off x="4999576" y="5829474"/>
              <a:ext cx="17079" cy="22219"/>
            </a:xfrm>
            <a:custGeom>
              <a:rect b="b" l="l" r="r" t="t"/>
              <a:pathLst>
                <a:path extrusionOk="0" h="22219" w="1707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14" name="Google Shape;2914;p35"/>
            <p:cNvSpPr/>
            <p:nvPr/>
          </p:nvSpPr>
          <p:spPr>
            <a:xfrm>
              <a:off x="4092890" y="6097061"/>
              <a:ext cx="50294" cy="23676"/>
            </a:xfrm>
            <a:custGeom>
              <a:rect b="b" l="l" r="r" t="t"/>
              <a:pathLst>
                <a:path extrusionOk="0" h="23676" w="50294">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15" name="Google Shape;2915;p35"/>
            <p:cNvSpPr/>
            <p:nvPr/>
          </p:nvSpPr>
          <p:spPr>
            <a:xfrm>
              <a:off x="5010876" y="6119468"/>
              <a:ext cx="761" cy="1015"/>
            </a:xfrm>
            <a:custGeom>
              <a:rect b="b" l="l" r="r" t="t"/>
              <a:pathLst>
                <a:path extrusionOk="0" h="1015" w="761">
                  <a:moveTo>
                    <a:pt x="0" y="0"/>
                  </a:moveTo>
                  <a:lnTo>
                    <a:pt x="762"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16" name="Google Shape;2916;p35"/>
            <p:cNvSpPr/>
            <p:nvPr/>
          </p:nvSpPr>
          <p:spPr>
            <a:xfrm>
              <a:off x="5012019" y="6121246"/>
              <a:ext cx="12696" cy="1506"/>
            </a:xfrm>
            <a:custGeom>
              <a:rect b="b" l="l" r="r" t="t"/>
              <a:pathLst>
                <a:path extrusionOk="0" h="1506" w="12696">
                  <a:moveTo>
                    <a:pt x="0" y="0"/>
                  </a:moveTo>
                  <a:cubicBezTo>
                    <a:pt x="0" y="0"/>
                    <a:pt x="0" y="889"/>
                    <a:pt x="0" y="1397"/>
                  </a:cubicBezTo>
                  <a:cubicBezTo>
                    <a:pt x="0" y="1905"/>
                    <a:pt x="0" y="5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17" name="Google Shape;2917;p35"/>
            <p:cNvSpPr/>
            <p:nvPr/>
          </p:nvSpPr>
          <p:spPr>
            <a:xfrm>
              <a:off x="4996062" y="6117691"/>
              <a:ext cx="3387" cy="4570"/>
            </a:xfrm>
            <a:custGeom>
              <a:rect b="b" l="l" r="r" t="t"/>
              <a:pathLst>
                <a:path extrusionOk="0" h="4570" w="3387">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18" name="Google Shape;2918;p35"/>
            <p:cNvSpPr/>
            <p:nvPr/>
          </p:nvSpPr>
          <p:spPr>
            <a:xfrm>
              <a:off x="4999449" y="6115818"/>
              <a:ext cx="10538" cy="3650"/>
            </a:xfrm>
            <a:custGeom>
              <a:rect b="b" l="l" r="r" t="t"/>
              <a:pathLst>
                <a:path extrusionOk="0" h="3650" w="10538">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19" name="Google Shape;2919;p35"/>
            <p:cNvSpPr/>
            <p:nvPr/>
          </p:nvSpPr>
          <p:spPr>
            <a:xfrm>
              <a:off x="4979544" y="6102087"/>
              <a:ext cx="20921" cy="17381"/>
            </a:xfrm>
            <a:custGeom>
              <a:rect b="b" l="l" r="r" t="t"/>
              <a:pathLst>
                <a:path extrusionOk="0" h="17381" w="2092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20" name="Google Shape;2920;p35"/>
            <p:cNvSpPr/>
            <p:nvPr/>
          </p:nvSpPr>
          <p:spPr>
            <a:xfrm>
              <a:off x="4984086" y="5788464"/>
              <a:ext cx="1143" cy="761"/>
            </a:xfrm>
            <a:custGeom>
              <a:rect b="b" l="l" r="r" t="t"/>
              <a:pathLst>
                <a:path extrusionOk="0" h="761" w="1143">
                  <a:moveTo>
                    <a:pt x="0" y="0"/>
                  </a:moveTo>
                  <a:lnTo>
                    <a:pt x="1143"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21" name="Google Shape;2921;p35"/>
            <p:cNvSpPr/>
            <p:nvPr/>
          </p:nvSpPr>
          <p:spPr>
            <a:xfrm>
              <a:off x="4977103" y="5790749"/>
              <a:ext cx="31741" cy="42914"/>
            </a:xfrm>
            <a:custGeom>
              <a:rect b="b" l="l" r="r" t="t"/>
              <a:pathLst>
                <a:path extrusionOk="0" h="42914" w="31741">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22" name="Google Shape;2922;p35"/>
            <p:cNvSpPr/>
            <p:nvPr/>
          </p:nvSpPr>
          <p:spPr>
            <a:xfrm>
              <a:off x="4981547" y="5787702"/>
              <a:ext cx="1396" cy="12696"/>
            </a:xfrm>
            <a:custGeom>
              <a:rect b="b" l="l" r="r" t="t"/>
              <a:pathLst>
                <a:path extrusionOk="0" h="12696" w="1396">
                  <a:moveTo>
                    <a:pt x="0" y="0"/>
                  </a:moveTo>
                  <a:lnTo>
                    <a:pt x="13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23" name="Google Shape;2923;p35"/>
            <p:cNvSpPr/>
            <p:nvPr/>
          </p:nvSpPr>
          <p:spPr>
            <a:xfrm>
              <a:off x="4995973" y="5823077"/>
              <a:ext cx="16321" cy="17951"/>
            </a:xfrm>
            <a:custGeom>
              <a:rect b="b" l="l" r="r" t="t"/>
              <a:pathLst>
                <a:path extrusionOk="0" h="17951" w="1632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24" name="Google Shape;2924;p35"/>
            <p:cNvSpPr/>
            <p:nvPr/>
          </p:nvSpPr>
          <p:spPr>
            <a:xfrm>
              <a:off x="7799832" y="6513067"/>
              <a:ext cx="5967" cy="12696"/>
            </a:xfrm>
            <a:custGeom>
              <a:rect b="b" l="l" r="r" t="t"/>
              <a:pathLst>
                <a:path extrusionOk="0" h="12696" w="5967">
                  <a:moveTo>
                    <a:pt x="5967" y="0"/>
                  </a:moveTo>
                  <a:lnTo>
                    <a:pt x="0" y="0"/>
                  </a:lnTo>
                  <a:lnTo>
                    <a:pt x="0" y="0"/>
                  </a:lnTo>
                  <a:lnTo>
                    <a:pt x="596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25" name="Google Shape;2925;p35"/>
            <p:cNvSpPr/>
            <p:nvPr/>
          </p:nvSpPr>
          <p:spPr>
            <a:xfrm>
              <a:off x="7104307" y="6510528"/>
              <a:ext cx="22346" cy="1904"/>
            </a:xfrm>
            <a:custGeom>
              <a:rect b="b" l="l" r="r" t="t"/>
              <a:pathLst>
                <a:path extrusionOk="0" h="1904" w="22346">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26" name="Google Shape;2926;p35"/>
            <p:cNvSpPr/>
            <p:nvPr/>
          </p:nvSpPr>
          <p:spPr>
            <a:xfrm>
              <a:off x="5740301" y="5854741"/>
              <a:ext cx="321734" cy="13839"/>
            </a:xfrm>
            <a:custGeom>
              <a:rect b="b" l="l" r="r" t="t"/>
              <a:pathLst>
                <a:path extrusionOk="0" h="13839" w="321734">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27" name="Google Shape;2927;p35"/>
            <p:cNvSpPr/>
            <p:nvPr/>
          </p:nvSpPr>
          <p:spPr>
            <a:xfrm>
              <a:off x="7835637" y="5854697"/>
              <a:ext cx="211018" cy="13756"/>
            </a:xfrm>
            <a:custGeom>
              <a:rect b="b" l="l" r="r" t="t"/>
              <a:pathLst>
                <a:path extrusionOk="0" h="13756" w="211018">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28" name="Google Shape;2928;p35"/>
            <p:cNvSpPr/>
            <p:nvPr/>
          </p:nvSpPr>
          <p:spPr>
            <a:xfrm>
              <a:off x="7802117" y="5863629"/>
              <a:ext cx="761" cy="1142"/>
            </a:xfrm>
            <a:custGeom>
              <a:rect b="b" l="l" r="r" t="t"/>
              <a:pathLst>
                <a:path extrusionOk="0" h="1142" w="761">
                  <a:moveTo>
                    <a:pt x="0" y="1143"/>
                  </a:move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29" name="Google Shape;2929;p35"/>
            <p:cNvSpPr/>
            <p:nvPr/>
          </p:nvSpPr>
          <p:spPr>
            <a:xfrm>
              <a:off x="7803768" y="5861978"/>
              <a:ext cx="1015" cy="761"/>
            </a:xfrm>
            <a:custGeom>
              <a:rect b="b" l="l" r="r" t="t"/>
              <a:pathLst>
                <a:path extrusionOk="0" h="761" w="1015">
                  <a:moveTo>
                    <a:pt x="0" y="762"/>
                  </a:moveTo>
                  <a:lnTo>
                    <a:pt x="101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30" name="Google Shape;2930;p35"/>
            <p:cNvSpPr/>
            <p:nvPr/>
          </p:nvSpPr>
          <p:spPr>
            <a:xfrm>
              <a:off x="7801355" y="5865805"/>
              <a:ext cx="56" cy="1506"/>
            </a:xfrm>
            <a:custGeom>
              <a:rect b="b" l="l" r="r" t="t"/>
              <a:pathLst>
                <a:path extrusionOk="0" h="1506" w="56">
                  <a:moveTo>
                    <a:pt x="0" y="1506"/>
                  </a:moveTo>
                  <a:cubicBezTo>
                    <a:pt x="0" y="1506"/>
                    <a:pt x="0" y="617"/>
                    <a:pt x="0" y="109"/>
                  </a:cubicBezTo>
                  <a:cubicBezTo>
                    <a:pt x="0" y="-398"/>
                    <a:pt x="127" y="998"/>
                    <a:pt x="0" y="15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31" name="Google Shape;2931;p35"/>
            <p:cNvSpPr/>
            <p:nvPr/>
          </p:nvSpPr>
          <p:spPr>
            <a:xfrm>
              <a:off x="7805418" y="5860581"/>
              <a:ext cx="4951" cy="1015"/>
            </a:xfrm>
            <a:custGeom>
              <a:rect b="b" l="l" r="r" t="t"/>
              <a:pathLst>
                <a:path extrusionOk="0" h="1015" w="4951">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32" name="Google Shape;2932;p35"/>
            <p:cNvSpPr/>
            <p:nvPr/>
          </p:nvSpPr>
          <p:spPr>
            <a:xfrm>
              <a:off x="7835128" y="5868580"/>
              <a:ext cx="2539" cy="78212"/>
            </a:xfrm>
            <a:custGeom>
              <a:rect b="b" l="l" r="r" t="t"/>
              <a:pathLst>
                <a:path extrusionOk="0" h="78212" w="2539">
                  <a:moveTo>
                    <a:pt x="1270" y="78212"/>
                  </a:moveTo>
                  <a:lnTo>
                    <a:pt x="2539" y="78212"/>
                  </a:lnTo>
                  <a:lnTo>
                    <a:pt x="2539" y="0"/>
                  </a:lnTo>
                  <a:lnTo>
                    <a:pt x="2539" y="0"/>
                  </a:lnTo>
                  <a:lnTo>
                    <a:pt x="0" y="0"/>
                  </a:lnTo>
                  <a:lnTo>
                    <a:pt x="0" y="779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33" name="Google Shape;2933;p35"/>
            <p:cNvSpPr/>
            <p:nvPr/>
          </p:nvSpPr>
          <p:spPr>
            <a:xfrm>
              <a:off x="6068892" y="6503164"/>
              <a:ext cx="431306" cy="6602"/>
            </a:xfrm>
            <a:custGeom>
              <a:rect b="b" l="l" r="r" t="t"/>
              <a:pathLst>
                <a:path extrusionOk="0" h="6602" w="431306">
                  <a:moveTo>
                    <a:pt x="0" y="0"/>
                  </a:moveTo>
                  <a:lnTo>
                    <a:pt x="431307" y="0"/>
                  </a:lnTo>
                  <a:lnTo>
                    <a:pt x="431307" y="6602"/>
                  </a:lnTo>
                  <a:lnTo>
                    <a:pt x="0"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34" name="Google Shape;2934;p35"/>
            <p:cNvSpPr/>
            <p:nvPr/>
          </p:nvSpPr>
          <p:spPr>
            <a:xfrm>
              <a:off x="6067495" y="6512306"/>
              <a:ext cx="433211" cy="4824"/>
            </a:xfrm>
            <a:custGeom>
              <a:rect b="b" l="l" r="r" t="t"/>
              <a:pathLst>
                <a:path extrusionOk="0" h="4824" w="433211">
                  <a:moveTo>
                    <a:pt x="1524" y="0"/>
                  </a:moveTo>
                  <a:lnTo>
                    <a:pt x="1524" y="762"/>
                  </a:lnTo>
                  <a:cubicBezTo>
                    <a:pt x="1473" y="2247"/>
                    <a:pt x="940" y="3682"/>
                    <a:pt x="0" y="4825"/>
                  </a:cubicBezTo>
                  <a:lnTo>
                    <a:pt x="433211" y="4825"/>
                  </a:lnTo>
                  <a:lnTo>
                    <a:pt x="433211"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35" name="Google Shape;2935;p35"/>
            <p:cNvSpPr/>
            <p:nvPr/>
          </p:nvSpPr>
          <p:spPr>
            <a:xfrm>
              <a:off x="7717938" y="6504640"/>
              <a:ext cx="50786" cy="6776"/>
            </a:xfrm>
            <a:custGeom>
              <a:rect b="b" l="l" r="r" t="t"/>
              <a:pathLst>
                <a:path extrusionOk="0" h="6776" w="5078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36" name="Google Shape;2936;p35"/>
            <p:cNvSpPr/>
            <p:nvPr/>
          </p:nvSpPr>
          <p:spPr>
            <a:xfrm>
              <a:off x="7719589" y="6513067"/>
              <a:ext cx="50786" cy="4697"/>
            </a:xfrm>
            <a:custGeom>
              <a:rect b="b" l="l" r="r" t="t"/>
              <a:pathLst>
                <a:path extrusionOk="0" h="4697" w="50786">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37" name="Google Shape;2937;p35"/>
            <p:cNvSpPr/>
            <p:nvPr/>
          </p:nvSpPr>
          <p:spPr>
            <a:xfrm>
              <a:off x="7788913" y="5955553"/>
              <a:ext cx="1142" cy="761"/>
            </a:xfrm>
            <a:custGeom>
              <a:rect b="b" l="l" r="r" t="t"/>
              <a:pathLst>
                <a:path extrusionOk="0" h="761" w="1142">
                  <a:moveTo>
                    <a:pt x="0" y="762"/>
                  </a:moveTo>
                  <a:lnTo>
                    <a:pt x="114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38" name="Google Shape;2938;p35"/>
            <p:cNvSpPr/>
            <p:nvPr/>
          </p:nvSpPr>
          <p:spPr>
            <a:xfrm>
              <a:off x="7787262" y="5957204"/>
              <a:ext cx="761" cy="1142"/>
            </a:xfrm>
            <a:custGeom>
              <a:rect b="b" l="l" r="r" t="t"/>
              <a:pathLst>
                <a:path extrusionOk="0" h="1142" w="761">
                  <a:moveTo>
                    <a:pt x="0" y="1143"/>
                  </a:moveTo>
                  <a:lnTo>
                    <a:pt x="762" y="0"/>
                  </a:lnTo>
                  <a:cubicBezTo>
                    <a:pt x="470" y="350"/>
                    <a:pt x="203" y="734"/>
                    <a:pt x="0"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39" name="Google Shape;2939;p35"/>
            <p:cNvSpPr/>
            <p:nvPr/>
          </p:nvSpPr>
          <p:spPr>
            <a:xfrm>
              <a:off x="7792213" y="5953141"/>
              <a:ext cx="14728" cy="13966"/>
            </a:xfrm>
            <a:custGeom>
              <a:rect b="b" l="l" r="r" t="t"/>
              <a:pathLst>
                <a:path extrusionOk="0" h="13966" w="14728">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40" name="Google Shape;2940;p35"/>
            <p:cNvSpPr/>
            <p:nvPr/>
          </p:nvSpPr>
          <p:spPr>
            <a:xfrm>
              <a:off x="7786453" y="5959489"/>
              <a:ext cx="47" cy="1396"/>
            </a:xfrm>
            <a:custGeom>
              <a:rect b="b" l="l" r="r" t="t"/>
              <a:pathLst>
                <a:path extrusionOk="0" h="1396" w="47">
                  <a:moveTo>
                    <a:pt x="48" y="1397"/>
                  </a:moveTo>
                  <a:cubicBezTo>
                    <a:pt x="-16" y="933"/>
                    <a:pt x="-16" y="463"/>
                    <a:pt x="48" y="0"/>
                  </a:cubicBezTo>
                  <a:cubicBezTo>
                    <a:pt x="-16" y="463"/>
                    <a:pt x="-16" y="933"/>
                    <a:pt x="48" y="13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41" name="Google Shape;2941;p35"/>
            <p:cNvSpPr/>
            <p:nvPr/>
          </p:nvSpPr>
          <p:spPr>
            <a:xfrm>
              <a:off x="7809354" y="5965710"/>
              <a:ext cx="127" cy="12696"/>
            </a:xfrm>
            <a:custGeom>
              <a:rect b="b" l="l" r="r" t="t"/>
              <a:pathLst>
                <a:path extrusionOk="0" h="12696" w="127">
                  <a:moveTo>
                    <a:pt x="127" y="0"/>
                  </a:moveTo>
                  <a:lnTo>
                    <a:pt x="0" y="0"/>
                  </a:lnTo>
                  <a:lnTo>
                    <a:pt x="0" y="0"/>
                  </a:lnTo>
                  <a:lnTo>
                    <a:pt x="0" y="0"/>
                  </a:lnTo>
                  <a:lnTo>
                    <a:pt x="127" y="0"/>
                  </a:lnTo>
                  <a:lnTo>
                    <a:pt x="12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42" name="Google Shape;2942;p35"/>
            <p:cNvSpPr/>
            <p:nvPr/>
          </p:nvSpPr>
          <p:spPr>
            <a:xfrm>
              <a:off x="7763520" y="6507277"/>
              <a:ext cx="56" cy="1219"/>
            </a:xfrm>
            <a:custGeom>
              <a:rect b="b" l="l" r="r" t="t"/>
              <a:pathLst>
                <a:path extrusionOk="0" h="1219" w="56">
                  <a:moveTo>
                    <a:pt x="0" y="1219"/>
                  </a:moveTo>
                  <a:cubicBezTo>
                    <a:pt x="0" y="1219"/>
                    <a:pt x="0" y="458"/>
                    <a:pt x="0" y="77"/>
                  </a:cubicBezTo>
                  <a:cubicBezTo>
                    <a:pt x="0" y="-304"/>
                    <a:pt x="126" y="838"/>
                    <a:pt x="0" y="12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43" name="Google Shape;2943;p35"/>
            <p:cNvSpPr/>
            <p:nvPr/>
          </p:nvSpPr>
          <p:spPr>
            <a:xfrm>
              <a:off x="7764916" y="6505703"/>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44" name="Google Shape;2944;p35"/>
            <p:cNvSpPr/>
            <p:nvPr/>
          </p:nvSpPr>
          <p:spPr>
            <a:xfrm>
              <a:off x="7766947" y="6504053"/>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45" name="Google Shape;2945;p35"/>
            <p:cNvSpPr/>
            <p:nvPr/>
          </p:nvSpPr>
          <p:spPr>
            <a:xfrm>
              <a:off x="7769359" y="6503164"/>
              <a:ext cx="17013" cy="761"/>
            </a:xfrm>
            <a:custGeom>
              <a:rect b="b" l="l" r="r" t="t"/>
              <a:pathLst>
                <a:path extrusionOk="0" h="761" w="17013">
                  <a:moveTo>
                    <a:pt x="1016" y="0"/>
                  </a:moveTo>
                  <a:lnTo>
                    <a:pt x="17014" y="762"/>
                  </a:lnTo>
                  <a:lnTo>
                    <a:pt x="17014" y="0"/>
                  </a:lnTo>
                  <a:lnTo>
                    <a:pt x="1016"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46" name="Google Shape;2946;p35"/>
            <p:cNvSpPr/>
            <p:nvPr/>
          </p:nvSpPr>
          <p:spPr>
            <a:xfrm>
              <a:off x="7767328" y="6516369"/>
              <a:ext cx="1269" cy="38"/>
            </a:xfrm>
            <a:custGeom>
              <a:rect b="b" l="l" r="r" t="t"/>
              <a:pathLst>
                <a:path extrusionOk="0" h="38" w="1269">
                  <a:moveTo>
                    <a:pt x="0" y="0"/>
                  </a:moveTo>
                  <a:cubicBezTo>
                    <a:pt x="419" y="51"/>
                    <a:pt x="851" y="51"/>
                    <a:pt x="1269" y="0"/>
                  </a:cubicBezTo>
                  <a:cubicBezTo>
                    <a:pt x="851" y="51"/>
                    <a:pt x="419" y="5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47" name="Google Shape;2947;p35"/>
            <p:cNvSpPr/>
            <p:nvPr/>
          </p:nvSpPr>
          <p:spPr>
            <a:xfrm>
              <a:off x="7765170" y="6514845"/>
              <a:ext cx="1015" cy="761"/>
            </a:xfrm>
            <a:custGeom>
              <a:rect b="b" l="l" r="r" t="t"/>
              <a:pathLst>
                <a:path extrusionOk="0" h="761" w="1015">
                  <a:moveTo>
                    <a:pt x="1015" y="762"/>
                  </a:moveTo>
                  <a:cubicBezTo>
                    <a:pt x="622" y="584"/>
                    <a:pt x="279" y="317"/>
                    <a:pt x="0" y="0"/>
                  </a:cubicBezTo>
                  <a:cubicBezTo>
                    <a:pt x="279" y="317"/>
                    <a:pt x="622" y="584"/>
                    <a:pt x="1015"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48" name="Google Shape;2948;p35"/>
            <p:cNvSpPr/>
            <p:nvPr/>
          </p:nvSpPr>
          <p:spPr>
            <a:xfrm>
              <a:off x="7764379" y="6512687"/>
              <a:ext cx="29" cy="1142"/>
            </a:xfrm>
            <a:custGeom>
              <a:rect b="b" l="l" r="r" t="t"/>
              <a:pathLst>
                <a:path extrusionOk="0" h="1142" w="29">
                  <a:moveTo>
                    <a:pt x="29" y="1143"/>
                  </a:moveTo>
                  <a:cubicBezTo>
                    <a:pt x="-10" y="762"/>
                    <a:pt x="-10" y="381"/>
                    <a:pt x="29" y="0"/>
                  </a:cubicBezTo>
                  <a:cubicBezTo>
                    <a:pt x="-10" y="381"/>
                    <a:pt x="-10" y="762"/>
                    <a:pt x="29"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49" name="Google Shape;2949;p35"/>
            <p:cNvSpPr/>
            <p:nvPr/>
          </p:nvSpPr>
          <p:spPr>
            <a:xfrm>
              <a:off x="7800086" y="6510147"/>
              <a:ext cx="5967" cy="2412"/>
            </a:xfrm>
            <a:custGeom>
              <a:rect b="b" l="l" r="r" t="t"/>
              <a:pathLst>
                <a:path extrusionOk="0" h="2412" w="5967">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50" name="Google Shape;2950;p35"/>
            <p:cNvSpPr/>
            <p:nvPr/>
          </p:nvSpPr>
          <p:spPr>
            <a:xfrm>
              <a:off x="7806942" y="5965710"/>
              <a:ext cx="2412" cy="542278"/>
            </a:xfrm>
            <a:custGeom>
              <a:rect b="b" l="l" r="r" t="t"/>
              <a:pathLst>
                <a:path extrusionOk="0" h="542278" w="2412">
                  <a:moveTo>
                    <a:pt x="2412" y="540120"/>
                  </a:moveTo>
                  <a:lnTo>
                    <a:pt x="2412" y="0"/>
                  </a:lnTo>
                  <a:lnTo>
                    <a:pt x="0" y="0"/>
                  </a:lnTo>
                  <a:lnTo>
                    <a:pt x="0" y="542278"/>
                  </a:lnTo>
                  <a:cubicBezTo>
                    <a:pt x="609" y="541364"/>
                    <a:pt x="1448" y="540628"/>
                    <a:pt x="2412" y="5401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51" name="Google Shape;2951;p35"/>
            <p:cNvSpPr/>
            <p:nvPr/>
          </p:nvSpPr>
          <p:spPr>
            <a:xfrm>
              <a:off x="7843000" y="5951871"/>
              <a:ext cx="196925" cy="2539"/>
            </a:xfrm>
            <a:custGeom>
              <a:rect b="b" l="l" r="r" t="t"/>
              <a:pathLst>
                <a:path extrusionOk="0" h="2539" w="196925">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52" name="Google Shape;2952;p35"/>
            <p:cNvSpPr/>
            <p:nvPr/>
          </p:nvSpPr>
          <p:spPr>
            <a:xfrm>
              <a:off x="7815703" y="5963298"/>
              <a:ext cx="1015" cy="761"/>
            </a:xfrm>
            <a:custGeom>
              <a:rect b="b" l="l" r="r" t="t"/>
              <a:pathLst>
                <a:path extrusionOk="0" h="761" w="1015">
                  <a:moveTo>
                    <a:pt x="0" y="762"/>
                  </a:moveTo>
                  <a:lnTo>
                    <a:pt x="101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53" name="Google Shape;2953;p35"/>
            <p:cNvSpPr/>
            <p:nvPr/>
          </p:nvSpPr>
          <p:spPr>
            <a:xfrm>
              <a:off x="7819093" y="5959235"/>
              <a:ext cx="38" cy="888"/>
            </a:xfrm>
            <a:custGeom>
              <a:rect b="b" l="l" r="r" t="t"/>
              <a:pathLst>
                <a:path extrusionOk="0" h="888" w="38">
                  <a:moveTo>
                    <a:pt x="38" y="0"/>
                  </a:moveTo>
                  <a:cubicBezTo>
                    <a:pt x="-13" y="295"/>
                    <a:pt x="-13" y="594"/>
                    <a:pt x="38" y="889"/>
                  </a:cubicBezTo>
                  <a:cubicBezTo>
                    <a:pt x="0" y="594"/>
                    <a:pt x="0" y="295"/>
                    <a:pt x="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54" name="Google Shape;2954;p35"/>
            <p:cNvSpPr/>
            <p:nvPr/>
          </p:nvSpPr>
          <p:spPr>
            <a:xfrm>
              <a:off x="7813671" y="5964568"/>
              <a:ext cx="761" cy="12696"/>
            </a:xfrm>
            <a:custGeom>
              <a:rect b="b" l="l" r="r" t="t"/>
              <a:pathLst>
                <a:path extrusionOk="0" h="12696" w="761">
                  <a:moveTo>
                    <a:pt x="762"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55" name="Google Shape;2955;p35"/>
            <p:cNvSpPr/>
            <p:nvPr/>
          </p:nvSpPr>
          <p:spPr>
            <a:xfrm>
              <a:off x="7818369" y="5961394"/>
              <a:ext cx="28" cy="1015"/>
            </a:xfrm>
            <a:custGeom>
              <a:rect b="b" l="l" r="r" t="t"/>
              <a:pathLst>
                <a:path extrusionOk="0" h="1015" w="28">
                  <a:moveTo>
                    <a:pt x="0" y="0"/>
                  </a:moveTo>
                  <a:cubicBezTo>
                    <a:pt x="38" y="338"/>
                    <a:pt x="38" y="678"/>
                    <a:pt x="0" y="1016"/>
                  </a:cubicBezTo>
                  <a:cubicBezTo>
                    <a:pt x="38" y="678"/>
                    <a:pt x="38" y="33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56" name="Google Shape;2956;p35"/>
            <p:cNvSpPr/>
            <p:nvPr/>
          </p:nvSpPr>
          <p:spPr>
            <a:xfrm>
              <a:off x="7801336" y="5959489"/>
              <a:ext cx="19" cy="761"/>
            </a:xfrm>
            <a:custGeom>
              <a:rect b="b" l="l" r="r" t="t"/>
              <a:pathLst>
                <a:path extrusionOk="0" h="761" w="19">
                  <a:moveTo>
                    <a:pt x="19" y="0"/>
                  </a:moveTo>
                  <a:lnTo>
                    <a:pt x="19" y="0"/>
                  </a:lnTo>
                  <a:lnTo>
                    <a:pt x="19" y="762"/>
                  </a:lnTo>
                  <a:cubicBezTo>
                    <a:pt x="-6" y="508"/>
                    <a:pt x="-6" y="254"/>
                    <a:pt x="1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57" name="Google Shape;2957;p35"/>
            <p:cNvSpPr/>
            <p:nvPr/>
          </p:nvSpPr>
          <p:spPr>
            <a:xfrm>
              <a:off x="7802117" y="5961901"/>
              <a:ext cx="761" cy="1269"/>
            </a:xfrm>
            <a:custGeom>
              <a:rect b="b" l="l" r="r" t="t"/>
              <a:pathLst>
                <a:path extrusionOk="0" h="1269" w="761">
                  <a:moveTo>
                    <a:pt x="762" y="1270"/>
                  </a:moveTo>
                  <a:cubicBezTo>
                    <a:pt x="432" y="895"/>
                    <a:pt x="177" y="465"/>
                    <a:pt x="0" y="0"/>
                  </a:cubicBezTo>
                  <a:cubicBezTo>
                    <a:pt x="177" y="465"/>
                    <a:pt x="432" y="895"/>
                    <a:pt x="762"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58" name="Google Shape;2958;p35"/>
            <p:cNvSpPr/>
            <p:nvPr/>
          </p:nvSpPr>
          <p:spPr>
            <a:xfrm>
              <a:off x="7803514" y="5963933"/>
              <a:ext cx="1396" cy="888"/>
            </a:xfrm>
            <a:custGeom>
              <a:rect b="b" l="l" r="r" t="t"/>
              <a:pathLst>
                <a:path extrusionOk="0" h="888" w="1396">
                  <a:moveTo>
                    <a:pt x="1396" y="889"/>
                  </a:moveTo>
                  <a:cubicBezTo>
                    <a:pt x="889" y="669"/>
                    <a:pt x="419" y="369"/>
                    <a:pt x="0" y="0"/>
                  </a:cubicBezTo>
                  <a:cubicBezTo>
                    <a:pt x="419" y="369"/>
                    <a:pt x="889" y="669"/>
                    <a:pt x="1396"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59" name="Google Shape;2959;p35"/>
            <p:cNvSpPr/>
            <p:nvPr/>
          </p:nvSpPr>
          <p:spPr>
            <a:xfrm>
              <a:off x="7805673" y="5965710"/>
              <a:ext cx="5585" cy="904"/>
            </a:xfrm>
            <a:custGeom>
              <a:rect b="b" l="l" r="r" t="t"/>
              <a:pathLst>
                <a:path extrusionOk="0" h="904" w="5585">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60" name="Google Shape;2960;p35"/>
            <p:cNvSpPr/>
            <p:nvPr/>
          </p:nvSpPr>
          <p:spPr>
            <a:xfrm>
              <a:off x="8039673" y="5854741"/>
              <a:ext cx="13585" cy="105721"/>
            </a:xfrm>
            <a:custGeom>
              <a:rect b="b" l="l" r="r" t="t"/>
              <a:pathLst>
                <a:path extrusionOk="0" h="105721" w="13585">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61" name="Google Shape;2961;p35"/>
            <p:cNvSpPr/>
            <p:nvPr/>
          </p:nvSpPr>
          <p:spPr>
            <a:xfrm>
              <a:off x="7819384" y="5956823"/>
              <a:ext cx="10411" cy="2412"/>
            </a:xfrm>
            <a:custGeom>
              <a:rect b="b" l="l" r="r" t="t"/>
              <a:pathLst>
                <a:path extrusionOk="0" h="2412" w="10411">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62" name="Google Shape;2962;p35"/>
            <p:cNvSpPr/>
            <p:nvPr/>
          </p:nvSpPr>
          <p:spPr>
            <a:xfrm>
              <a:off x="7811258" y="5964822"/>
              <a:ext cx="2412" cy="540373"/>
            </a:xfrm>
            <a:custGeom>
              <a:rect b="b" l="l" r="r" t="t"/>
              <a:pathLst>
                <a:path extrusionOk="0" h="540373" w="2412">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63" name="Google Shape;2963;p35"/>
            <p:cNvSpPr/>
            <p:nvPr/>
          </p:nvSpPr>
          <p:spPr>
            <a:xfrm>
              <a:off x="7805751" y="6505830"/>
              <a:ext cx="29250" cy="14474"/>
            </a:xfrm>
            <a:custGeom>
              <a:rect b="b" l="l" r="r" t="t"/>
              <a:pathLst>
                <a:path extrusionOk="0" h="14474" w="29250">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64" name="Google Shape;2964;p35"/>
            <p:cNvSpPr/>
            <p:nvPr/>
          </p:nvSpPr>
          <p:spPr>
            <a:xfrm>
              <a:off x="7843000" y="6513194"/>
              <a:ext cx="47" cy="1396"/>
            </a:xfrm>
            <a:custGeom>
              <a:rect b="b" l="l" r="r" t="t"/>
              <a:pathLst>
                <a:path extrusionOk="0" h="1396" w="47">
                  <a:moveTo>
                    <a:pt x="0" y="1397"/>
                  </a:moveTo>
                  <a:cubicBezTo>
                    <a:pt x="64" y="927"/>
                    <a:pt x="64" y="470"/>
                    <a:pt x="0" y="0"/>
                  </a:cubicBezTo>
                  <a:lnTo>
                    <a:pt x="0" y="0"/>
                  </a:lnTo>
                  <a:cubicBezTo>
                    <a:pt x="51" y="470"/>
                    <a:pt x="51" y="927"/>
                    <a:pt x="0" y="13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65" name="Google Shape;2965;p35"/>
            <p:cNvSpPr/>
            <p:nvPr/>
          </p:nvSpPr>
          <p:spPr>
            <a:xfrm>
              <a:off x="7837668" y="6519543"/>
              <a:ext cx="1396" cy="12696"/>
            </a:xfrm>
            <a:custGeom>
              <a:rect b="b" l="l" r="r" t="t"/>
              <a:pathLst>
                <a:path extrusionOk="0" h="12696" w="1396">
                  <a:moveTo>
                    <a:pt x="0" y="0"/>
                  </a:moveTo>
                  <a:lnTo>
                    <a:pt x="0" y="0"/>
                  </a:lnTo>
                  <a:lnTo>
                    <a:pt x="13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66" name="Google Shape;2966;p35"/>
            <p:cNvSpPr/>
            <p:nvPr/>
          </p:nvSpPr>
          <p:spPr>
            <a:xfrm>
              <a:off x="7841858" y="6515734"/>
              <a:ext cx="888" cy="1269"/>
            </a:xfrm>
            <a:custGeom>
              <a:rect b="b" l="l" r="r" t="t"/>
              <a:pathLst>
                <a:path extrusionOk="0" h="1269" w="888">
                  <a:moveTo>
                    <a:pt x="889" y="0"/>
                  </a:moveTo>
                  <a:lnTo>
                    <a:pt x="0"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67" name="Google Shape;2967;p35"/>
            <p:cNvSpPr/>
            <p:nvPr/>
          </p:nvSpPr>
          <p:spPr>
            <a:xfrm>
              <a:off x="7839826" y="6517892"/>
              <a:ext cx="1397" cy="888"/>
            </a:xfrm>
            <a:custGeom>
              <a:rect b="b" l="l" r="r" t="t"/>
              <a:pathLst>
                <a:path extrusionOk="0" h="888" w="1397">
                  <a:moveTo>
                    <a:pt x="1397" y="0"/>
                  </a:moveTo>
                  <a:cubicBezTo>
                    <a:pt x="978" y="368"/>
                    <a:pt x="508" y="673"/>
                    <a:pt x="0" y="889"/>
                  </a:cubicBezTo>
                  <a:cubicBezTo>
                    <a:pt x="508" y="673"/>
                    <a:pt x="978" y="368"/>
                    <a:pt x="139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68" name="Google Shape;2968;p35"/>
            <p:cNvSpPr/>
            <p:nvPr/>
          </p:nvSpPr>
          <p:spPr>
            <a:xfrm>
              <a:off x="7819384" y="5953649"/>
              <a:ext cx="10157" cy="4443"/>
            </a:xfrm>
            <a:custGeom>
              <a:rect b="b" l="l" r="r" t="t"/>
              <a:pathLst>
                <a:path extrusionOk="0" h="4443" w="10157">
                  <a:moveTo>
                    <a:pt x="10157" y="2539"/>
                  </a:moveTo>
                  <a:lnTo>
                    <a:pt x="10157" y="0"/>
                  </a:lnTo>
                  <a:lnTo>
                    <a:pt x="0" y="1904"/>
                  </a:lnTo>
                  <a:lnTo>
                    <a:pt x="0" y="4444"/>
                  </a:lnTo>
                  <a:lnTo>
                    <a:pt x="6475" y="3174"/>
                  </a:lnTo>
                  <a:lnTo>
                    <a:pt x="10157" y="25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69" name="Google Shape;2969;p35"/>
            <p:cNvSpPr/>
            <p:nvPr/>
          </p:nvSpPr>
          <p:spPr>
            <a:xfrm>
              <a:off x="7807196" y="6510647"/>
              <a:ext cx="6474" cy="2420"/>
            </a:xfrm>
            <a:custGeom>
              <a:rect b="b" l="l" r="r" t="t"/>
              <a:pathLst>
                <a:path extrusionOk="0" h="2420" w="6474">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70" name="Google Shape;2970;p35"/>
            <p:cNvSpPr/>
            <p:nvPr/>
          </p:nvSpPr>
          <p:spPr>
            <a:xfrm>
              <a:off x="7810116" y="5855579"/>
              <a:ext cx="32911" cy="16937"/>
            </a:xfrm>
            <a:custGeom>
              <a:rect b="b" l="l" r="r" t="t"/>
              <a:pathLst>
                <a:path extrusionOk="0" h="16937" w="32911">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71" name="Google Shape;2971;p35"/>
            <p:cNvSpPr/>
            <p:nvPr/>
          </p:nvSpPr>
          <p:spPr>
            <a:xfrm>
              <a:off x="7808466" y="5861216"/>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72" name="Google Shape;2972;p35"/>
            <p:cNvSpPr/>
            <p:nvPr/>
          </p:nvSpPr>
          <p:spPr>
            <a:xfrm>
              <a:off x="6068892" y="6294048"/>
              <a:ext cx="431306" cy="4951"/>
            </a:xfrm>
            <a:custGeom>
              <a:rect b="b" l="l" r="r" t="t"/>
              <a:pathLst>
                <a:path extrusionOk="0" h="4951" w="431306">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73" name="Google Shape;2973;p35"/>
            <p:cNvSpPr/>
            <p:nvPr/>
          </p:nvSpPr>
          <p:spPr>
            <a:xfrm>
              <a:off x="7105068" y="6510401"/>
              <a:ext cx="10853" cy="2158"/>
            </a:xfrm>
            <a:custGeom>
              <a:rect b="b" l="l" r="r" t="t"/>
              <a:pathLst>
                <a:path extrusionOk="0" h="2158" w="10853">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74" name="Google Shape;2974;p35"/>
            <p:cNvSpPr/>
            <p:nvPr/>
          </p:nvSpPr>
          <p:spPr>
            <a:xfrm>
              <a:off x="7718827" y="6509893"/>
              <a:ext cx="44818" cy="2412"/>
            </a:xfrm>
            <a:custGeom>
              <a:rect b="b" l="l" r="r" t="t"/>
              <a:pathLst>
                <a:path extrusionOk="0" h="2412" w="44818">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75" name="Google Shape;2975;p35"/>
            <p:cNvSpPr/>
            <p:nvPr/>
          </p:nvSpPr>
          <p:spPr>
            <a:xfrm>
              <a:off x="7796658" y="6515988"/>
              <a:ext cx="1396" cy="1015"/>
            </a:xfrm>
            <a:custGeom>
              <a:rect b="b" l="l" r="r" t="t"/>
              <a:pathLst>
                <a:path extrusionOk="0" h="1015" w="1396">
                  <a:moveTo>
                    <a:pt x="1396" y="0"/>
                  </a:moveTo>
                  <a:lnTo>
                    <a:pt x="0"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76" name="Google Shape;2976;p35"/>
            <p:cNvSpPr/>
            <p:nvPr/>
          </p:nvSpPr>
          <p:spPr>
            <a:xfrm>
              <a:off x="7793229" y="6518019"/>
              <a:ext cx="2666" cy="85"/>
            </a:xfrm>
            <a:custGeom>
              <a:rect b="b" l="l" r="r" t="t"/>
              <a:pathLst>
                <a:path extrusionOk="0" h="85" w="2666">
                  <a:moveTo>
                    <a:pt x="0" y="0"/>
                  </a:moveTo>
                  <a:cubicBezTo>
                    <a:pt x="889" y="114"/>
                    <a:pt x="1778" y="114"/>
                    <a:pt x="2667" y="0"/>
                  </a:cubicBezTo>
                  <a:cubicBezTo>
                    <a:pt x="1778" y="114"/>
                    <a:pt x="889" y="11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77" name="Google Shape;2977;p35"/>
            <p:cNvSpPr/>
            <p:nvPr/>
          </p:nvSpPr>
          <p:spPr>
            <a:xfrm>
              <a:off x="7798689" y="6514083"/>
              <a:ext cx="47" cy="1015"/>
            </a:xfrm>
            <a:custGeom>
              <a:rect b="b" l="l" r="r" t="t"/>
              <a:pathLst>
                <a:path extrusionOk="0" h="1015" w="47">
                  <a:moveTo>
                    <a:pt x="0" y="1016"/>
                  </a:moveTo>
                  <a:cubicBezTo>
                    <a:pt x="64" y="686"/>
                    <a:pt x="64" y="330"/>
                    <a:pt x="0" y="0"/>
                  </a:cubicBezTo>
                  <a:lnTo>
                    <a:pt x="0" y="0"/>
                  </a:lnTo>
                  <a:cubicBezTo>
                    <a:pt x="13" y="343"/>
                    <a:pt x="13" y="673"/>
                    <a:pt x="0"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78" name="Google Shape;2978;p35"/>
            <p:cNvSpPr/>
            <p:nvPr/>
          </p:nvSpPr>
          <p:spPr>
            <a:xfrm>
              <a:off x="7800086" y="6511417"/>
              <a:ext cx="76" cy="1523"/>
            </a:xfrm>
            <a:custGeom>
              <a:rect b="b" l="l" r="r" t="t"/>
              <a:pathLst>
                <a:path extrusionOk="0" h="1523" w="76">
                  <a:moveTo>
                    <a:pt x="0" y="0"/>
                  </a:moveTo>
                  <a:lnTo>
                    <a:pt x="0" y="0"/>
                  </a:lnTo>
                  <a:cubicBezTo>
                    <a:pt x="63" y="508"/>
                    <a:pt x="63" y="1016"/>
                    <a:pt x="0" y="1524"/>
                  </a:cubicBezTo>
                  <a:lnTo>
                    <a:pt x="0" y="1524"/>
                  </a:lnTo>
                  <a:cubicBezTo>
                    <a:pt x="102" y="1016"/>
                    <a:pt x="102" y="5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79" name="Google Shape;2979;p35"/>
            <p:cNvSpPr/>
            <p:nvPr/>
          </p:nvSpPr>
          <p:spPr>
            <a:xfrm>
              <a:off x="7762933" y="6502101"/>
              <a:ext cx="29153" cy="14902"/>
            </a:xfrm>
            <a:custGeom>
              <a:rect b="b" l="l" r="r" t="t"/>
              <a:pathLst>
                <a:path extrusionOk="0" h="14902" w="29153">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80" name="Google Shape;2980;p35"/>
            <p:cNvSpPr/>
            <p:nvPr/>
          </p:nvSpPr>
          <p:spPr>
            <a:xfrm>
              <a:off x="4806332" y="6030591"/>
              <a:ext cx="57" cy="1396"/>
            </a:xfrm>
            <a:custGeom>
              <a:rect b="b" l="l" r="r" t="t"/>
              <a:pathLst>
                <a:path extrusionOk="0" h="1396" w="57">
                  <a:moveTo>
                    <a:pt x="0" y="0"/>
                  </a:moveTo>
                  <a:cubicBezTo>
                    <a:pt x="76" y="463"/>
                    <a:pt x="76" y="933"/>
                    <a:pt x="0" y="1397"/>
                  </a:cubicBezTo>
                  <a:cubicBezTo>
                    <a:pt x="76" y="933"/>
                    <a:pt x="76" y="463"/>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81" name="Google Shape;2981;p35"/>
            <p:cNvSpPr/>
            <p:nvPr/>
          </p:nvSpPr>
          <p:spPr>
            <a:xfrm>
              <a:off x="4788430" y="6020814"/>
              <a:ext cx="15743" cy="15363"/>
            </a:xfrm>
            <a:custGeom>
              <a:rect b="b" l="l" r="r" t="t"/>
              <a:pathLst>
                <a:path extrusionOk="0" h="15363" w="1574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82" name="Google Shape;2982;p35"/>
            <p:cNvSpPr/>
            <p:nvPr/>
          </p:nvSpPr>
          <p:spPr>
            <a:xfrm>
              <a:off x="4805063" y="6028052"/>
              <a:ext cx="761" cy="1015"/>
            </a:xfrm>
            <a:custGeom>
              <a:rect b="b" l="l" r="r" t="t"/>
              <a:pathLst>
                <a:path extrusionOk="0" h="1015" w="761">
                  <a:moveTo>
                    <a:pt x="0" y="0"/>
                  </a:moveTo>
                  <a:cubicBezTo>
                    <a:pt x="330" y="272"/>
                    <a:pt x="597" y="621"/>
                    <a:pt x="762" y="1016"/>
                  </a:cubicBezTo>
                  <a:cubicBezTo>
                    <a:pt x="597" y="621"/>
                    <a:pt x="330" y="27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83" name="Google Shape;2983;p35"/>
            <p:cNvSpPr/>
            <p:nvPr/>
          </p:nvSpPr>
          <p:spPr>
            <a:xfrm>
              <a:off x="4783606" y="6029321"/>
              <a:ext cx="3047" cy="2031"/>
            </a:xfrm>
            <a:custGeom>
              <a:rect b="b" l="l" r="r" t="t"/>
              <a:pathLst>
                <a:path extrusionOk="0" h="2031" w="3047">
                  <a:moveTo>
                    <a:pt x="3047" y="2031"/>
                  </a:moveTo>
                  <a:lnTo>
                    <a:pt x="3047" y="1270"/>
                  </a:lnTo>
                  <a:cubicBezTo>
                    <a:pt x="1930" y="1141"/>
                    <a:pt x="876" y="701"/>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84" name="Google Shape;2984;p35"/>
            <p:cNvSpPr/>
            <p:nvPr/>
          </p:nvSpPr>
          <p:spPr>
            <a:xfrm>
              <a:off x="4781828" y="6027925"/>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85" name="Google Shape;2985;p35"/>
            <p:cNvSpPr/>
            <p:nvPr/>
          </p:nvSpPr>
          <p:spPr>
            <a:xfrm>
              <a:off x="5823973" y="6440512"/>
              <a:ext cx="69070" cy="57"/>
            </a:xfrm>
            <a:custGeom>
              <a:rect b="b" l="l" r="r" t="t"/>
              <a:pathLst>
                <a:path extrusionOk="0" h="57" w="69070">
                  <a:moveTo>
                    <a:pt x="1650" y="57"/>
                  </a:moveTo>
                  <a:lnTo>
                    <a:pt x="67292" y="57"/>
                  </a:lnTo>
                  <a:lnTo>
                    <a:pt x="69070" y="57"/>
                  </a:lnTo>
                  <a:lnTo>
                    <a:pt x="0" y="57"/>
                  </a:lnTo>
                  <a:cubicBezTo>
                    <a:pt x="546" y="-19"/>
                    <a:pt x="1104" y="-19"/>
                    <a:pt x="1650" y="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86" name="Google Shape;2986;p35"/>
            <p:cNvSpPr/>
            <p:nvPr/>
          </p:nvSpPr>
          <p:spPr>
            <a:xfrm>
              <a:off x="4505167" y="6250245"/>
              <a:ext cx="38" cy="1142"/>
            </a:xfrm>
            <a:custGeom>
              <a:rect b="b" l="l" r="r" t="t"/>
              <a:pathLst>
                <a:path extrusionOk="0" h="1142" w="38">
                  <a:moveTo>
                    <a:pt x="0" y="1143"/>
                  </a:moveTo>
                  <a:cubicBezTo>
                    <a:pt x="51" y="762"/>
                    <a:pt x="51" y="381"/>
                    <a:pt x="0" y="0"/>
                  </a:cubicBezTo>
                  <a:cubicBezTo>
                    <a:pt x="51" y="381"/>
                    <a:pt x="51" y="762"/>
                    <a:pt x="0"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87" name="Google Shape;2987;p35"/>
            <p:cNvSpPr/>
            <p:nvPr/>
          </p:nvSpPr>
          <p:spPr>
            <a:xfrm>
              <a:off x="4507960" y="6254689"/>
              <a:ext cx="1269" cy="12696"/>
            </a:xfrm>
            <a:custGeom>
              <a:rect b="b" l="l" r="r" t="t"/>
              <a:pathLst>
                <a:path extrusionOk="0" h="12696" w="1269">
                  <a:moveTo>
                    <a:pt x="127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88" name="Google Shape;2988;p35"/>
            <p:cNvSpPr/>
            <p:nvPr/>
          </p:nvSpPr>
          <p:spPr>
            <a:xfrm>
              <a:off x="4506310" y="6252530"/>
              <a:ext cx="1015" cy="888"/>
            </a:xfrm>
            <a:custGeom>
              <a:rect b="b" l="l" r="r" t="t"/>
              <a:pathLst>
                <a:path extrusionOk="0" h="888" w="1015">
                  <a:moveTo>
                    <a:pt x="1016" y="889"/>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89" name="Google Shape;2989;p35"/>
            <p:cNvSpPr/>
            <p:nvPr/>
          </p:nvSpPr>
          <p:spPr>
            <a:xfrm>
              <a:off x="4504231" y="6133562"/>
              <a:ext cx="13759" cy="114270"/>
            </a:xfrm>
            <a:custGeom>
              <a:rect b="b" l="l" r="r" t="t"/>
              <a:pathLst>
                <a:path extrusionOk="0" h="114270" w="13759">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90" name="Google Shape;2990;p35"/>
            <p:cNvSpPr/>
            <p:nvPr/>
          </p:nvSpPr>
          <p:spPr>
            <a:xfrm>
              <a:off x="4523704" y="6246944"/>
              <a:ext cx="245553" cy="2412"/>
            </a:xfrm>
            <a:custGeom>
              <a:rect b="b" l="l" r="r" t="t"/>
              <a:pathLst>
                <a:path extrusionOk="0" h="2412" w="245553">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91" name="Google Shape;2991;p35"/>
            <p:cNvSpPr/>
            <p:nvPr/>
          </p:nvSpPr>
          <p:spPr>
            <a:xfrm>
              <a:off x="4522562" y="6244912"/>
              <a:ext cx="761" cy="1142"/>
            </a:xfrm>
            <a:custGeom>
              <a:rect b="b" l="l" r="r" t="t"/>
              <a:pathLst>
                <a:path extrusionOk="0" h="1142" w="761">
                  <a:moveTo>
                    <a:pt x="0" y="0"/>
                  </a:moveTo>
                  <a:lnTo>
                    <a:pt x="762"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92" name="Google Shape;2992;p35"/>
            <p:cNvSpPr/>
            <p:nvPr/>
          </p:nvSpPr>
          <p:spPr>
            <a:xfrm>
              <a:off x="4520022" y="6243261"/>
              <a:ext cx="1142" cy="761"/>
            </a:xfrm>
            <a:custGeom>
              <a:rect b="b" l="l" r="r" t="t"/>
              <a:pathLst>
                <a:path extrusionOk="0" h="761" w="1142">
                  <a:moveTo>
                    <a:pt x="0" y="0"/>
                  </a:moveTo>
                  <a:lnTo>
                    <a:pt x="1143"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93" name="Google Shape;2993;p35"/>
            <p:cNvSpPr/>
            <p:nvPr/>
          </p:nvSpPr>
          <p:spPr>
            <a:xfrm>
              <a:off x="4504358" y="6240076"/>
              <a:ext cx="13632" cy="13724"/>
            </a:xfrm>
            <a:custGeom>
              <a:rect b="b" l="l" r="r" t="t"/>
              <a:pathLst>
                <a:path extrusionOk="0" h="13724" w="13632">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94" name="Google Shape;2994;p35"/>
            <p:cNvSpPr/>
            <p:nvPr/>
          </p:nvSpPr>
          <p:spPr>
            <a:xfrm>
              <a:off x="4523831" y="6247197"/>
              <a:ext cx="47" cy="1396"/>
            </a:xfrm>
            <a:custGeom>
              <a:rect b="b" l="l" r="r" t="t"/>
              <a:pathLst>
                <a:path extrusionOk="0" h="1396" w="47">
                  <a:moveTo>
                    <a:pt x="0" y="0"/>
                  </a:moveTo>
                  <a:cubicBezTo>
                    <a:pt x="64" y="470"/>
                    <a:pt x="64" y="927"/>
                    <a:pt x="0" y="1397"/>
                  </a:cubicBezTo>
                  <a:cubicBezTo>
                    <a:pt x="64" y="927"/>
                    <a:pt x="64" y="47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95" name="Google Shape;2995;p35"/>
            <p:cNvSpPr/>
            <p:nvPr/>
          </p:nvSpPr>
          <p:spPr>
            <a:xfrm>
              <a:off x="5226466" y="6129372"/>
              <a:ext cx="1650" cy="2793"/>
            </a:xfrm>
            <a:custGeom>
              <a:rect b="b" l="l" r="r" t="t"/>
              <a:pathLst>
                <a:path extrusionOk="0" h="2793" w="1650">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96" name="Google Shape;2996;p35"/>
            <p:cNvSpPr/>
            <p:nvPr/>
          </p:nvSpPr>
          <p:spPr>
            <a:xfrm>
              <a:off x="5221895" y="6126832"/>
              <a:ext cx="1396" cy="12696"/>
            </a:xfrm>
            <a:custGeom>
              <a:rect b="b" l="l" r="r" t="t"/>
              <a:pathLst>
                <a:path extrusionOk="0" h="12696" w="1396">
                  <a:moveTo>
                    <a:pt x="0" y="0"/>
                  </a:moveTo>
                  <a:lnTo>
                    <a:pt x="13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97" name="Google Shape;2997;p35"/>
            <p:cNvSpPr/>
            <p:nvPr/>
          </p:nvSpPr>
          <p:spPr>
            <a:xfrm>
              <a:off x="5224435" y="6127721"/>
              <a:ext cx="1142" cy="761"/>
            </a:xfrm>
            <a:custGeom>
              <a:rect b="b" l="l" r="r" t="t"/>
              <a:pathLst>
                <a:path extrusionOk="0" h="761" w="1142">
                  <a:moveTo>
                    <a:pt x="0" y="0"/>
                  </a:moveTo>
                  <a:lnTo>
                    <a:pt x="1143"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98" name="Google Shape;2998;p35"/>
            <p:cNvSpPr/>
            <p:nvPr/>
          </p:nvSpPr>
          <p:spPr>
            <a:xfrm>
              <a:off x="5228497" y="6133942"/>
              <a:ext cx="57" cy="1396"/>
            </a:xfrm>
            <a:custGeom>
              <a:rect b="b" l="l" r="r" t="t"/>
              <a:pathLst>
                <a:path extrusionOk="0" h="1396" w="57">
                  <a:moveTo>
                    <a:pt x="0" y="0"/>
                  </a:moveTo>
                  <a:cubicBezTo>
                    <a:pt x="76" y="457"/>
                    <a:pt x="76" y="940"/>
                    <a:pt x="0" y="1397"/>
                  </a:cubicBezTo>
                  <a:cubicBezTo>
                    <a:pt x="76" y="940"/>
                    <a:pt x="76" y="45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999" name="Google Shape;2999;p35"/>
            <p:cNvSpPr/>
            <p:nvPr/>
          </p:nvSpPr>
          <p:spPr>
            <a:xfrm>
              <a:off x="4784367" y="5002154"/>
              <a:ext cx="1015" cy="761"/>
            </a:xfrm>
            <a:custGeom>
              <a:rect b="b" l="l" r="r" t="t"/>
              <a:pathLst>
                <a:path extrusionOk="0" h="761" w="1015">
                  <a:moveTo>
                    <a:pt x="0" y="0"/>
                  </a:moveTo>
                  <a:cubicBezTo>
                    <a:pt x="394" y="180"/>
                    <a:pt x="736" y="439"/>
                    <a:pt x="1016" y="762"/>
                  </a:cubicBezTo>
                  <a:cubicBezTo>
                    <a:pt x="736" y="439"/>
                    <a:pt x="394" y="18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00" name="Google Shape;3000;p35"/>
            <p:cNvSpPr/>
            <p:nvPr/>
          </p:nvSpPr>
          <p:spPr>
            <a:xfrm>
              <a:off x="4780558" y="5000857"/>
              <a:ext cx="2666" cy="154"/>
            </a:xfrm>
            <a:custGeom>
              <a:rect b="b" l="l" r="r" t="t"/>
              <a:pathLst>
                <a:path extrusionOk="0" h="154" w="2666">
                  <a:moveTo>
                    <a:pt x="0" y="154"/>
                  </a:moveTo>
                  <a:cubicBezTo>
                    <a:pt x="876" y="-51"/>
                    <a:pt x="1791" y="-51"/>
                    <a:pt x="2667" y="154"/>
                  </a:cubicBezTo>
                  <a:cubicBezTo>
                    <a:pt x="1791" y="-27"/>
                    <a:pt x="876" y="-27"/>
                    <a:pt x="0" y="1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01" name="Google Shape;3001;p35"/>
            <p:cNvSpPr/>
            <p:nvPr/>
          </p:nvSpPr>
          <p:spPr>
            <a:xfrm>
              <a:off x="4793636" y="5021326"/>
              <a:ext cx="57" cy="1269"/>
            </a:xfrm>
            <a:custGeom>
              <a:rect b="b" l="l" r="r" t="t"/>
              <a:pathLst>
                <a:path extrusionOk="0" h="1269" w="57">
                  <a:moveTo>
                    <a:pt x="0" y="0"/>
                  </a:moveTo>
                  <a:lnTo>
                    <a:pt x="0" y="0"/>
                  </a:lnTo>
                  <a:cubicBezTo>
                    <a:pt x="64" y="422"/>
                    <a:pt x="64" y="848"/>
                    <a:pt x="0" y="1270"/>
                  </a:cubicBezTo>
                  <a:cubicBezTo>
                    <a:pt x="76" y="849"/>
                    <a:pt x="76" y="42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02" name="Google Shape;3002;p35"/>
            <p:cNvSpPr/>
            <p:nvPr/>
          </p:nvSpPr>
          <p:spPr>
            <a:xfrm>
              <a:off x="4781574" y="5005201"/>
              <a:ext cx="11426" cy="15997"/>
            </a:xfrm>
            <a:custGeom>
              <a:rect b="b" l="l" r="r" t="t"/>
              <a:pathLst>
                <a:path extrusionOk="0" h="15997" w="11426">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03" name="Google Shape;3003;p35"/>
            <p:cNvSpPr/>
            <p:nvPr/>
          </p:nvSpPr>
          <p:spPr>
            <a:xfrm>
              <a:off x="4775987" y="5014724"/>
              <a:ext cx="3301" cy="8252"/>
            </a:xfrm>
            <a:custGeom>
              <a:rect b="b" l="l" r="r" t="t"/>
              <a:pathLst>
                <a:path extrusionOk="0" h="8252" w="3301">
                  <a:moveTo>
                    <a:pt x="0" y="0"/>
                  </a:moveTo>
                  <a:lnTo>
                    <a:pt x="3301" y="8253"/>
                  </a:lnTo>
                  <a:lnTo>
                    <a:pt x="3301"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04" name="Google Shape;3004;p35"/>
            <p:cNvSpPr/>
            <p:nvPr/>
          </p:nvSpPr>
          <p:spPr>
            <a:xfrm>
              <a:off x="4779289" y="5014851"/>
              <a:ext cx="2539" cy="1111854"/>
            </a:xfrm>
            <a:custGeom>
              <a:rect b="b" l="l" r="r" t="t"/>
              <a:pathLst>
                <a:path extrusionOk="0" h="1111854" w="2539">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05" name="Google Shape;3005;p35"/>
            <p:cNvSpPr/>
            <p:nvPr/>
          </p:nvSpPr>
          <p:spPr>
            <a:xfrm>
              <a:off x="4786653" y="6030591"/>
              <a:ext cx="2412" cy="96114"/>
            </a:xfrm>
            <a:custGeom>
              <a:rect b="b" l="l" r="r" t="t"/>
              <a:pathLst>
                <a:path extrusionOk="0" h="96114" w="2412">
                  <a:moveTo>
                    <a:pt x="0" y="95987"/>
                  </a:moveTo>
                  <a:lnTo>
                    <a:pt x="2412" y="95987"/>
                  </a:lnTo>
                  <a:lnTo>
                    <a:pt x="2412" y="0"/>
                  </a:lnTo>
                  <a:lnTo>
                    <a:pt x="1143" y="0"/>
                  </a:lnTo>
                  <a:lnTo>
                    <a:pt x="0" y="0"/>
                  </a:lnTo>
                  <a:lnTo>
                    <a:pt x="0" y="961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06" name="Google Shape;3006;p35"/>
            <p:cNvSpPr/>
            <p:nvPr/>
          </p:nvSpPr>
          <p:spPr>
            <a:xfrm>
              <a:off x="5903200" y="6449584"/>
              <a:ext cx="761" cy="1269"/>
            </a:xfrm>
            <a:custGeom>
              <a:rect b="b" l="l" r="r" t="t"/>
              <a:pathLst>
                <a:path extrusionOk="0" h="1269" w="761">
                  <a:moveTo>
                    <a:pt x="762" y="0"/>
                  </a:moveTo>
                  <a:cubicBezTo>
                    <a:pt x="584" y="470"/>
                    <a:pt x="330" y="889"/>
                    <a:pt x="0" y="1270"/>
                  </a:cubicBezTo>
                  <a:cubicBezTo>
                    <a:pt x="330" y="889"/>
                    <a:pt x="584" y="470"/>
                    <a:pt x="76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07" name="Google Shape;3007;p35"/>
            <p:cNvSpPr/>
            <p:nvPr/>
          </p:nvSpPr>
          <p:spPr>
            <a:xfrm>
              <a:off x="5900534" y="6452250"/>
              <a:ext cx="1396" cy="888"/>
            </a:xfrm>
            <a:custGeom>
              <a:rect b="b" l="l" r="r" t="t"/>
              <a:pathLst>
                <a:path extrusionOk="0" h="888" w="1396">
                  <a:moveTo>
                    <a:pt x="1396" y="0"/>
                  </a:moveTo>
                  <a:lnTo>
                    <a:pt x="0" y="8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08" name="Google Shape;3008;p35"/>
            <p:cNvSpPr/>
            <p:nvPr/>
          </p:nvSpPr>
          <p:spPr>
            <a:xfrm>
              <a:off x="5897105" y="6454154"/>
              <a:ext cx="2666" cy="133"/>
            </a:xfrm>
            <a:custGeom>
              <a:rect b="b" l="l" r="r" t="t"/>
              <a:pathLst>
                <a:path extrusionOk="0" h="133" w="2666">
                  <a:moveTo>
                    <a:pt x="0" y="0"/>
                  </a:moveTo>
                  <a:lnTo>
                    <a:pt x="0" y="0"/>
                  </a:lnTo>
                  <a:lnTo>
                    <a:pt x="1524" y="0"/>
                  </a:lnTo>
                  <a:lnTo>
                    <a:pt x="2667" y="0"/>
                  </a:lnTo>
                  <a:cubicBezTo>
                    <a:pt x="1791" y="178"/>
                    <a:pt x="876" y="17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09" name="Google Shape;3009;p35"/>
            <p:cNvSpPr/>
            <p:nvPr/>
          </p:nvSpPr>
          <p:spPr>
            <a:xfrm>
              <a:off x="5903962" y="6447806"/>
              <a:ext cx="47" cy="1523"/>
            </a:xfrm>
            <a:custGeom>
              <a:rect b="b" l="l" r="r" t="t"/>
              <a:pathLst>
                <a:path extrusionOk="0" h="1523" w="47">
                  <a:moveTo>
                    <a:pt x="0" y="0"/>
                  </a:moveTo>
                  <a:lnTo>
                    <a:pt x="0" y="0"/>
                  </a:lnTo>
                  <a:cubicBezTo>
                    <a:pt x="64" y="508"/>
                    <a:pt x="64" y="1016"/>
                    <a:pt x="0" y="1524"/>
                  </a:cubicBezTo>
                  <a:cubicBezTo>
                    <a:pt x="0" y="1524"/>
                    <a:pt x="0" y="38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10" name="Google Shape;3010;p35"/>
            <p:cNvSpPr/>
            <p:nvPr/>
          </p:nvSpPr>
          <p:spPr>
            <a:xfrm>
              <a:off x="5900026" y="6441077"/>
              <a:ext cx="1142" cy="761"/>
            </a:xfrm>
            <a:custGeom>
              <a:rect b="b" l="l" r="r" t="t"/>
              <a:pathLst>
                <a:path extrusionOk="0" h="761" w="1142">
                  <a:moveTo>
                    <a:pt x="0" y="0"/>
                  </a:moveTo>
                  <a:lnTo>
                    <a:pt x="1143"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11" name="Google Shape;3011;p35"/>
            <p:cNvSpPr/>
            <p:nvPr/>
          </p:nvSpPr>
          <p:spPr>
            <a:xfrm>
              <a:off x="5902184" y="6442600"/>
              <a:ext cx="635" cy="1142"/>
            </a:xfrm>
            <a:custGeom>
              <a:rect b="b" l="l" r="r" t="t"/>
              <a:pathLst>
                <a:path extrusionOk="0" h="1142" w="635">
                  <a:moveTo>
                    <a:pt x="0" y="0"/>
                  </a:moveTo>
                  <a:cubicBezTo>
                    <a:pt x="254" y="356"/>
                    <a:pt x="470" y="736"/>
                    <a:pt x="635" y="1143"/>
                  </a:cubicBezTo>
                  <a:cubicBezTo>
                    <a:pt x="470" y="736"/>
                    <a:pt x="254" y="35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12" name="Google Shape;3012;p35"/>
            <p:cNvSpPr/>
            <p:nvPr/>
          </p:nvSpPr>
          <p:spPr>
            <a:xfrm>
              <a:off x="5903962" y="6444886"/>
              <a:ext cx="38" cy="1269"/>
            </a:xfrm>
            <a:custGeom>
              <a:rect b="b" l="l" r="r" t="t"/>
              <a:pathLst>
                <a:path extrusionOk="0" h="1269" w="38">
                  <a:moveTo>
                    <a:pt x="0" y="0"/>
                  </a:moveTo>
                  <a:cubicBezTo>
                    <a:pt x="51" y="419"/>
                    <a:pt x="51" y="851"/>
                    <a:pt x="0" y="1270"/>
                  </a:cubicBezTo>
                  <a:cubicBezTo>
                    <a:pt x="51" y="851"/>
                    <a:pt x="51" y="41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13" name="Google Shape;3013;p35"/>
            <p:cNvSpPr/>
            <p:nvPr/>
          </p:nvSpPr>
          <p:spPr>
            <a:xfrm>
              <a:off x="5891265" y="6440442"/>
              <a:ext cx="6983" cy="12696"/>
            </a:xfrm>
            <a:custGeom>
              <a:rect b="b" l="l" r="r" t="t"/>
              <a:pathLst>
                <a:path extrusionOk="0" h="12696" w="6983">
                  <a:moveTo>
                    <a:pt x="0" y="0"/>
                  </a:moveTo>
                  <a:lnTo>
                    <a:pt x="5333" y="0"/>
                  </a:lnTo>
                  <a:lnTo>
                    <a:pt x="6983" y="0"/>
                  </a:lnTo>
                  <a:lnTo>
                    <a:pt x="5840" y="0"/>
                  </a:lnTo>
                  <a:lnTo>
                    <a:pt x="2032" y="0"/>
                  </a:lnTo>
                  <a:lnTo>
                    <a:pt x="20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14" name="Google Shape;3014;p35"/>
            <p:cNvSpPr/>
            <p:nvPr/>
          </p:nvSpPr>
          <p:spPr>
            <a:xfrm>
              <a:off x="5826258" y="6441753"/>
              <a:ext cx="77116" cy="12401"/>
            </a:xfrm>
            <a:custGeom>
              <a:rect b="b" l="l" r="r" t="t"/>
              <a:pathLst>
                <a:path extrusionOk="0" h="12401" w="77116">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15" name="Google Shape;3015;p35"/>
            <p:cNvSpPr/>
            <p:nvPr/>
          </p:nvSpPr>
          <p:spPr>
            <a:xfrm>
              <a:off x="5820418" y="6441905"/>
              <a:ext cx="13712" cy="423116"/>
            </a:xfrm>
            <a:custGeom>
              <a:rect b="b" l="l" r="r" t="t"/>
              <a:pathLst>
                <a:path extrusionOk="0" h="423116" w="13712">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16" name="Google Shape;3016;p35"/>
            <p:cNvSpPr/>
            <p:nvPr/>
          </p:nvSpPr>
          <p:spPr>
            <a:xfrm>
              <a:off x="5833114" y="6443743"/>
              <a:ext cx="634" cy="1142"/>
            </a:xfrm>
            <a:custGeom>
              <a:rect b="b" l="l" r="r" t="t"/>
              <a:pathLst>
                <a:path extrusionOk="0" h="1142" w="634">
                  <a:moveTo>
                    <a:pt x="0" y="0"/>
                  </a:moveTo>
                  <a:cubicBezTo>
                    <a:pt x="165" y="406"/>
                    <a:pt x="381" y="787"/>
                    <a:pt x="635" y="1143"/>
                  </a:cubicBezTo>
                  <a:cubicBezTo>
                    <a:pt x="381" y="787"/>
                    <a:pt x="165" y="40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17" name="Google Shape;3017;p35"/>
            <p:cNvSpPr/>
            <p:nvPr/>
          </p:nvSpPr>
          <p:spPr>
            <a:xfrm>
              <a:off x="5831337" y="6441839"/>
              <a:ext cx="1015" cy="888"/>
            </a:xfrm>
            <a:custGeom>
              <a:rect b="b" l="l" r="r" t="t"/>
              <a:pathLst>
                <a:path extrusionOk="0" h="888" w="1015">
                  <a:moveTo>
                    <a:pt x="0" y="0"/>
                  </a:moveTo>
                  <a:lnTo>
                    <a:pt x="1016" y="8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18" name="Google Shape;3018;p35"/>
            <p:cNvSpPr/>
            <p:nvPr/>
          </p:nvSpPr>
          <p:spPr>
            <a:xfrm>
              <a:off x="5828924" y="6440737"/>
              <a:ext cx="1269" cy="85"/>
            </a:xfrm>
            <a:custGeom>
              <a:rect b="b" l="l" r="r" t="t"/>
              <a:pathLst>
                <a:path extrusionOk="0" h="85" w="1269">
                  <a:moveTo>
                    <a:pt x="0" y="86"/>
                  </a:moveTo>
                  <a:cubicBezTo>
                    <a:pt x="419" y="-29"/>
                    <a:pt x="851" y="-29"/>
                    <a:pt x="1270" y="86"/>
                  </a:cubicBezTo>
                  <a:cubicBezTo>
                    <a:pt x="851" y="-29"/>
                    <a:pt x="419" y="-29"/>
                    <a:pt x="0" y="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19" name="Google Shape;3019;p35"/>
            <p:cNvSpPr/>
            <p:nvPr/>
          </p:nvSpPr>
          <p:spPr>
            <a:xfrm>
              <a:off x="4783351" y="6446155"/>
              <a:ext cx="432449" cy="2285"/>
            </a:xfrm>
            <a:custGeom>
              <a:rect b="b" l="l" r="r" t="t"/>
              <a:pathLst>
                <a:path extrusionOk="0" h="2285" w="432449">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20" name="Google Shape;3020;p35"/>
            <p:cNvSpPr/>
            <p:nvPr/>
          </p:nvSpPr>
          <p:spPr>
            <a:xfrm>
              <a:off x="4768750" y="6445140"/>
              <a:ext cx="13839" cy="418992"/>
            </a:xfrm>
            <a:custGeom>
              <a:rect b="b" l="l" r="r" t="t"/>
              <a:pathLst>
                <a:path extrusionOk="0" h="418992" w="13839">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21" name="Google Shape;3021;p35"/>
            <p:cNvSpPr/>
            <p:nvPr/>
          </p:nvSpPr>
          <p:spPr>
            <a:xfrm>
              <a:off x="5818894" y="6440512"/>
              <a:ext cx="6729" cy="1199"/>
            </a:xfrm>
            <a:custGeom>
              <a:rect b="b" l="l" r="r" t="t"/>
              <a:pathLst>
                <a:path extrusionOk="0" h="1199" w="672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22" name="Google Shape;3022;p35"/>
            <p:cNvSpPr/>
            <p:nvPr/>
          </p:nvSpPr>
          <p:spPr>
            <a:xfrm>
              <a:off x="5818132" y="6452123"/>
              <a:ext cx="6475" cy="1396"/>
            </a:xfrm>
            <a:custGeom>
              <a:rect b="b" l="l" r="r" t="t"/>
              <a:pathLst>
                <a:path extrusionOk="0" h="1396" w="6475">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23" name="Google Shape;3023;p35"/>
            <p:cNvSpPr/>
            <p:nvPr/>
          </p:nvSpPr>
          <p:spPr>
            <a:xfrm>
              <a:off x="5822576" y="6441753"/>
              <a:ext cx="12109" cy="13258"/>
            </a:xfrm>
            <a:custGeom>
              <a:rect b="b" l="l" r="r" t="t"/>
              <a:pathLst>
                <a:path extrusionOk="0" h="13258" w="12109">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24" name="Google Shape;3024;p35"/>
            <p:cNvSpPr/>
            <p:nvPr/>
          </p:nvSpPr>
          <p:spPr>
            <a:xfrm>
              <a:off x="4782717" y="6448441"/>
              <a:ext cx="76" cy="1142"/>
            </a:xfrm>
            <a:custGeom>
              <a:rect b="b" l="l" r="r" t="t"/>
              <a:pathLst>
                <a:path extrusionOk="0" h="1142" w="76">
                  <a:moveTo>
                    <a:pt x="0" y="1143"/>
                  </a:moveTo>
                  <a:cubicBezTo>
                    <a:pt x="64" y="762"/>
                    <a:pt x="64" y="381"/>
                    <a:pt x="0" y="0"/>
                  </a:cubicBezTo>
                  <a:lnTo>
                    <a:pt x="0" y="0"/>
                  </a:lnTo>
                  <a:cubicBezTo>
                    <a:pt x="102" y="381"/>
                    <a:pt x="102" y="762"/>
                    <a:pt x="0"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25" name="Google Shape;3025;p35"/>
            <p:cNvSpPr/>
            <p:nvPr/>
          </p:nvSpPr>
          <p:spPr>
            <a:xfrm>
              <a:off x="4779205" y="6452758"/>
              <a:ext cx="1099" cy="778"/>
            </a:xfrm>
            <a:custGeom>
              <a:rect b="b" l="l" r="r" t="t"/>
              <a:pathLst>
                <a:path extrusionOk="0" h="778" w="1099">
                  <a:moveTo>
                    <a:pt x="1100" y="0"/>
                  </a:moveTo>
                  <a:cubicBezTo>
                    <a:pt x="1100" y="0"/>
                    <a:pt x="465" y="635"/>
                    <a:pt x="84" y="762"/>
                  </a:cubicBezTo>
                  <a:cubicBezTo>
                    <a:pt x="-297" y="889"/>
                    <a:pt x="719" y="254"/>
                    <a:pt x="110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26" name="Google Shape;3026;p35"/>
            <p:cNvSpPr/>
            <p:nvPr/>
          </p:nvSpPr>
          <p:spPr>
            <a:xfrm>
              <a:off x="4781320" y="6450853"/>
              <a:ext cx="762" cy="1142"/>
            </a:xfrm>
            <a:custGeom>
              <a:rect b="b" l="l" r="r" t="t"/>
              <a:pathLst>
                <a:path extrusionOk="0" h="1142" w="762">
                  <a:moveTo>
                    <a:pt x="762" y="0"/>
                  </a:moveTo>
                  <a:cubicBezTo>
                    <a:pt x="559" y="406"/>
                    <a:pt x="292" y="787"/>
                    <a:pt x="0" y="1143"/>
                  </a:cubicBezTo>
                  <a:cubicBezTo>
                    <a:pt x="292" y="787"/>
                    <a:pt x="559" y="406"/>
                    <a:pt x="76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27" name="Google Shape;3027;p35"/>
            <p:cNvSpPr/>
            <p:nvPr/>
          </p:nvSpPr>
          <p:spPr>
            <a:xfrm>
              <a:off x="4773956" y="6453901"/>
              <a:ext cx="3808" cy="57"/>
            </a:xfrm>
            <a:custGeom>
              <a:rect b="b" l="l" r="r" t="t"/>
              <a:pathLst>
                <a:path extrusionOk="0" h="57" w="3808">
                  <a:moveTo>
                    <a:pt x="1016" y="0"/>
                  </a:moveTo>
                  <a:lnTo>
                    <a:pt x="0" y="0"/>
                  </a:lnTo>
                  <a:cubicBezTo>
                    <a:pt x="546" y="76"/>
                    <a:pt x="1105" y="76"/>
                    <a:pt x="1651" y="0"/>
                  </a:cubicBezTo>
                  <a:lnTo>
                    <a:pt x="2666" y="0"/>
                  </a:lnTo>
                  <a:lnTo>
                    <a:pt x="3809" y="0"/>
                  </a:lnTo>
                  <a:lnTo>
                    <a:pt x="228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28" name="Google Shape;3028;p35"/>
            <p:cNvSpPr/>
            <p:nvPr/>
          </p:nvSpPr>
          <p:spPr>
            <a:xfrm>
              <a:off x="6530163" y="6510528"/>
              <a:ext cx="13838" cy="353985"/>
            </a:xfrm>
            <a:custGeom>
              <a:rect b="b" l="l" r="r" t="t"/>
              <a:pathLst>
                <a:path extrusionOk="0" h="353985" w="13838">
                  <a:moveTo>
                    <a:pt x="6856" y="6856"/>
                  </a:moveTo>
                  <a:cubicBezTo>
                    <a:pt x="3073" y="6856"/>
                    <a:pt x="0" y="3784"/>
                    <a:pt x="0" y="0"/>
                  </a:cubicBezTo>
                  <a:lnTo>
                    <a:pt x="0" y="353985"/>
                  </a:lnTo>
                  <a:lnTo>
                    <a:pt x="13839" y="353985"/>
                  </a:lnTo>
                  <a:lnTo>
                    <a:pt x="13839" y="685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29" name="Google Shape;3029;p35"/>
            <p:cNvSpPr/>
            <p:nvPr/>
          </p:nvSpPr>
          <p:spPr>
            <a:xfrm>
              <a:off x="6530163" y="6507862"/>
              <a:ext cx="346492" cy="13585"/>
            </a:xfrm>
            <a:custGeom>
              <a:rect b="b" l="l" r="r" t="t"/>
              <a:pathLst>
                <a:path extrusionOk="0" h="13585" w="346492">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30" name="Google Shape;3030;p35"/>
            <p:cNvSpPr/>
            <p:nvPr/>
          </p:nvSpPr>
          <p:spPr>
            <a:xfrm>
              <a:off x="6869672" y="6507862"/>
              <a:ext cx="39613" cy="13839"/>
            </a:xfrm>
            <a:custGeom>
              <a:rect b="b" l="l" r="r" t="t"/>
              <a:pathLst>
                <a:path extrusionOk="0" h="13839" w="39613">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31" name="Google Shape;3031;p35"/>
            <p:cNvSpPr/>
            <p:nvPr/>
          </p:nvSpPr>
          <p:spPr>
            <a:xfrm>
              <a:off x="4143184" y="5614391"/>
              <a:ext cx="105636" cy="13839"/>
            </a:xfrm>
            <a:custGeom>
              <a:rect b="b" l="l" r="r" t="t"/>
              <a:pathLst>
                <a:path extrusionOk="0" h="13839" w="105636">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32" name="Google Shape;3032;p35"/>
            <p:cNvSpPr/>
            <p:nvPr/>
          </p:nvSpPr>
          <p:spPr>
            <a:xfrm>
              <a:off x="4192690" y="5985517"/>
              <a:ext cx="13850" cy="118206"/>
            </a:xfrm>
            <a:custGeom>
              <a:rect b="b" l="l" r="r" t="t"/>
              <a:pathLst>
                <a:path extrusionOk="0" h="118206" w="13850">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33" name="Google Shape;3033;p35"/>
            <p:cNvSpPr/>
            <p:nvPr/>
          </p:nvSpPr>
          <p:spPr>
            <a:xfrm>
              <a:off x="4192701" y="6096360"/>
              <a:ext cx="13839" cy="342304"/>
            </a:xfrm>
            <a:custGeom>
              <a:rect b="b" l="l" r="r" t="t"/>
              <a:pathLst>
                <a:path extrusionOk="0" h="342304" w="13839">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34" name="Google Shape;3034;p35"/>
            <p:cNvSpPr/>
            <p:nvPr/>
          </p:nvSpPr>
          <p:spPr>
            <a:xfrm>
              <a:off x="6909248" y="6512941"/>
              <a:ext cx="37" cy="1777"/>
            </a:xfrm>
            <a:custGeom>
              <a:rect b="b" l="l" r="r" t="t"/>
              <a:pathLst>
                <a:path extrusionOk="0" h="1777" w="37">
                  <a:moveTo>
                    <a:pt x="38" y="1778"/>
                  </a:moveTo>
                  <a:cubicBezTo>
                    <a:pt x="0" y="1485"/>
                    <a:pt x="0" y="1181"/>
                    <a:pt x="38" y="889"/>
                  </a:cubicBezTo>
                  <a:cubicBezTo>
                    <a:pt x="-13" y="597"/>
                    <a:pt x="-13" y="292"/>
                    <a:pt x="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35" name="Google Shape;3035;p35"/>
            <p:cNvSpPr/>
            <p:nvPr/>
          </p:nvSpPr>
          <p:spPr>
            <a:xfrm>
              <a:off x="4039960" y="6446409"/>
              <a:ext cx="106017" cy="13839"/>
            </a:xfrm>
            <a:custGeom>
              <a:rect b="b" l="l" r="r" t="t"/>
              <a:pathLst>
                <a:path extrusionOk="0" h="13839" w="106017">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36" name="Google Shape;3036;p35"/>
            <p:cNvSpPr/>
            <p:nvPr/>
          </p:nvSpPr>
          <p:spPr>
            <a:xfrm>
              <a:off x="3601740" y="6454789"/>
              <a:ext cx="13896" cy="7617"/>
            </a:xfrm>
            <a:custGeom>
              <a:rect b="b" l="l" r="r" t="t"/>
              <a:pathLst>
                <a:path extrusionOk="0" h="7617" w="13896">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37" name="Google Shape;3037;p35"/>
            <p:cNvSpPr/>
            <p:nvPr/>
          </p:nvSpPr>
          <p:spPr>
            <a:xfrm>
              <a:off x="3991713" y="6453266"/>
              <a:ext cx="11046" cy="8887"/>
            </a:xfrm>
            <a:custGeom>
              <a:rect b="b" l="l" r="r" t="t"/>
              <a:pathLst>
                <a:path extrusionOk="0" h="8887" w="11046">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38" name="Google Shape;3038;p35"/>
            <p:cNvSpPr/>
            <p:nvPr/>
          </p:nvSpPr>
          <p:spPr>
            <a:xfrm>
              <a:off x="4143184" y="6453266"/>
              <a:ext cx="9903" cy="8506"/>
            </a:xfrm>
            <a:custGeom>
              <a:rect b="b" l="l" r="r" t="t"/>
              <a:pathLst>
                <a:path extrusionOk="0" h="8506" w="9903">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39" name="Google Shape;3039;p35"/>
            <p:cNvSpPr/>
            <p:nvPr/>
          </p:nvSpPr>
          <p:spPr>
            <a:xfrm>
              <a:off x="4185290" y="6438664"/>
              <a:ext cx="14267" cy="13712"/>
            </a:xfrm>
            <a:custGeom>
              <a:rect b="b" l="l" r="r" t="t"/>
              <a:pathLst>
                <a:path extrusionOk="0" h="13712" w="14267">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40" name="Google Shape;3040;p35"/>
            <p:cNvSpPr/>
            <p:nvPr/>
          </p:nvSpPr>
          <p:spPr>
            <a:xfrm>
              <a:off x="4192701" y="6438664"/>
              <a:ext cx="317671" cy="13839"/>
            </a:xfrm>
            <a:custGeom>
              <a:rect b="b" l="l" r="r" t="t"/>
              <a:pathLst>
                <a:path extrusionOk="0" h="13839" w="317671">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41" name="Google Shape;3041;p35"/>
            <p:cNvSpPr/>
            <p:nvPr/>
          </p:nvSpPr>
          <p:spPr>
            <a:xfrm>
              <a:off x="5206024" y="5839251"/>
              <a:ext cx="322877" cy="13839"/>
            </a:xfrm>
            <a:custGeom>
              <a:rect b="b" l="l" r="r" t="t"/>
              <a:pathLst>
                <a:path extrusionOk="0" h="13839" w="322877">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42" name="Google Shape;3042;p35"/>
            <p:cNvSpPr/>
            <p:nvPr/>
          </p:nvSpPr>
          <p:spPr>
            <a:xfrm>
              <a:off x="8046529" y="6509004"/>
              <a:ext cx="82020" cy="13712"/>
            </a:xfrm>
            <a:custGeom>
              <a:rect b="b" l="l" r="r" t="t"/>
              <a:pathLst>
                <a:path extrusionOk="0" h="13712" w="82020">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43" name="Google Shape;3043;p35"/>
            <p:cNvSpPr/>
            <p:nvPr/>
          </p:nvSpPr>
          <p:spPr>
            <a:xfrm>
              <a:off x="7898739" y="6508877"/>
              <a:ext cx="154772" cy="13839"/>
            </a:xfrm>
            <a:custGeom>
              <a:rect b="b" l="l" r="r" t="t"/>
              <a:pathLst>
                <a:path extrusionOk="0" h="13839" w="154772">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44" name="Google Shape;3044;p35"/>
            <p:cNvSpPr/>
            <p:nvPr/>
          </p:nvSpPr>
          <p:spPr>
            <a:xfrm>
              <a:off x="4403946" y="5580745"/>
              <a:ext cx="13868" cy="32630"/>
            </a:xfrm>
            <a:custGeom>
              <a:rect b="b" l="l" r="r" t="t"/>
              <a:pathLst>
                <a:path extrusionOk="0" h="32630" w="13868">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45" name="Google Shape;3045;p35"/>
            <p:cNvSpPr/>
            <p:nvPr/>
          </p:nvSpPr>
          <p:spPr>
            <a:xfrm>
              <a:off x="5164252" y="5651593"/>
              <a:ext cx="13712" cy="189435"/>
            </a:xfrm>
            <a:custGeom>
              <a:rect b="b" l="l" r="r" t="t"/>
              <a:pathLst>
                <a:path extrusionOk="0" h="189435" w="13712">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46" name="Google Shape;3046;p35"/>
            <p:cNvSpPr/>
            <p:nvPr/>
          </p:nvSpPr>
          <p:spPr>
            <a:xfrm>
              <a:off x="5164252" y="5628231"/>
              <a:ext cx="13712" cy="30345"/>
            </a:xfrm>
            <a:custGeom>
              <a:rect b="b" l="l" r="r" t="t"/>
              <a:pathLst>
                <a:path extrusionOk="0" h="30345" w="13712">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47" name="Google Shape;3047;p35"/>
            <p:cNvSpPr/>
            <p:nvPr/>
          </p:nvSpPr>
          <p:spPr>
            <a:xfrm>
              <a:off x="5532615" y="5806112"/>
              <a:ext cx="183435" cy="13839"/>
            </a:xfrm>
            <a:custGeom>
              <a:rect b="b" l="l" r="r" t="t"/>
              <a:pathLst>
                <a:path extrusionOk="0" h="13839" w="183435">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48" name="Google Shape;3048;p35"/>
            <p:cNvSpPr/>
            <p:nvPr/>
          </p:nvSpPr>
          <p:spPr>
            <a:xfrm>
              <a:off x="5708686" y="5806747"/>
              <a:ext cx="24504" cy="13839"/>
            </a:xfrm>
            <a:custGeom>
              <a:rect b="b" l="l" r="r" t="t"/>
              <a:pathLst>
                <a:path extrusionOk="0" h="13839" w="24504">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49" name="Google Shape;3049;p35"/>
            <p:cNvSpPr/>
            <p:nvPr/>
          </p:nvSpPr>
          <p:spPr>
            <a:xfrm>
              <a:off x="5726208" y="5806747"/>
              <a:ext cx="13839" cy="54976"/>
            </a:xfrm>
            <a:custGeom>
              <a:rect b="b" l="l" r="r" t="t"/>
              <a:pathLst>
                <a:path extrusionOk="0" h="54976" w="13839">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50" name="Google Shape;3050;p35"/>
            <p:cNvSpPr/>
            <p:nvPr/>
          </p:nvSpPr>
          <p:spPr>
            <a:xfrm>
              <a:off x="5726462" y="5854741"/>
              <a:ext cx="13839" cy="584939"/>
            </a:xfrm>
            <a:custGeom>
              <a:rect b="b" l="l" r="r" t="t"/>
              <a:pathLst>
                <a:path extrusionOk="0" h="584939" w="138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51" name="Google Shape;3051;p35"/>
            <p:cNvSpPr/>
            <p:nvPr/>
          </p:nvSpPr>
          <p:spPr>
            <a:xfrm>
              <a:off x="4511136" y="6243769"/>
              <a:ext cx="13123" cy="203147"/>
            </a:xfrm>
            <a:custGeom>
              <a:rect b="b" l="l" r="r" t="t"/>
              <a:pathLst>
                <a:path extrusionOk="0" h="203147" w="13123">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52" name="Google Shape;3052;p35"/>
            <p:cNvSpPr/>
            <p:nvPr/>
          </p:nvSpPr>
          <p:spPr>
            <a:xfrm>
              <a:off x="4524212" y="6453266"/>
              <a:ext cx="2793" cy="634"/>
            </a:xfrm>
            <a:custGeom>
              <a:rect b="b" l="l" r="r" t="t"/>
              <a:pathLst>
                <a:path extrusionOk="0" h="634" w="2793">
                  <a:moveTo>
                    <a:pt x="0" y="0"/>
                  </a:moveTo>
                  <a:lnTo>
                    <a:pt x="0" y="635"/>
                  </a:lnTo>
                  <a:lnTo>
                    <a:pt x="2793" y="635"/>
                  </a:lnTo>
                  <a:cubicBezTo>
                    <a:pt x="1828" y="622"/>
                    <a:pt x="876" y="40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53" name="Google Shape;3053;p35"/>
            <p:cNvSpPr/>
            <p:nvPr/>
          </p:nvSpPr>
          <p:spPr>
            <a:xfrm>
              <a:off x="4521419" y="6440061"/>
              <a:ext cx="5586" cy="1523"/>
            </a:xfrm>
            <a:custGeom>
              <a:rect b="b" l="l" r="r" t="t"/>
              <a:pathLst>
                <a:path extrusionOk="0" h="1523" w="5586">
                  <a:moveTo>
                    <a:pt x="0" y="0"/>
                  </a:moveTo>
                  <a:lnTo>
                    <a:pt x="1397" y="1524"/>
                  </a:lnTo>
                  <a:cubicBezTo>
                    <a:pt x="2603" y="597"/>
                    <a:pt x="4063" y="64"/>
                    <a:pt x="5587"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54" name="Google Shape;3054;p35"/>
            <p:cNvSpPr/>
            <p:nvPr/>
          </p:nvSpPr>
          <p:spPr>
            <a:xfrm>
              <a:off x="4522815" y="6440061"/>
              <a:ext cx="252156" cy="13839"/>
            </a:xfrm>
            <a:custGeom>
              <a:rect b="b" l="l" r="r" t="t"/>
              <a:pathLst>
                <a:path extrusionOk="0" h="13839" w="252156">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55" name="Google Shape;3055;p35"/>
            <p:cNvSpPr/>
            <p:nvPr/>
          </p:nvSpPr>
          <p:spPr>
            <a:xfrm>
              <a:off x="4510372" y="5992120"/>
              <a:ext cx="13585" cy="134712"/>
            </a:xfrm>
            <a:custGeom>
              <a:rect b="b" l="l" r="r" t="t"/>
              <a:pathLst>
                <a:path extrusionOk="0" h="134712" w="13585">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56" name="Google Shape;3056;p35"/>
            <p:cNvSpPr/>
            <p:nvPr/>
          </p:nvSpPr>
          <p:spPr>
            <a:xfrm>
              <a:off x="4517356" y="5001138"/>
              <a:ext cx="169754" cy="13712"/>
            </a:xfrm>
            <a:custGeom>
              <a:rect b="b" l="l" r="r" t="t"/>
              <a:pathLst>
                <a:path extrusionOk="0" h="13712" w="169754">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57" name="Google Shape;3057;p35"/>
            <p:cNvSpPr/>
            <p:nvPr/>
          </p:nvSpPr>
          <p:spPr>
            <a:xfrm>
              <a:off x="4680254" y="5001746"/>
              <a:ext cx="107285" cy="13866"/>
            </a:xfrm>
            <a:custGeom>
              <a:rect b="b" l="l" r="r" t="t"/>
              <a:pathLst>
                <a:path extrusionOk="0" h="13866" w="107285">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58" name="Google Shape;3058;p35"/>
            <p:cNvSpPr/>
            <p:nvPr/>
          </p:nvSpPr>
          <p:spPr>
            <a:xfrm>
              <a:off x="4806713" y="6122261"/>
              <a:ext cx="133442" cy="4316"/>
            </a:xfrm>
            <a:custGeom>
              <a:rect b="b" l="l" r="r" t="t"/>
              <a:pathLst>
                <a:path extrusionOk="0" h="4316" w="133442">
                  <a:moveTo>
                    <a:pt x="0" y="4317"/>
                  </a:moveTo>
                  <a:lnTo>
                    <a:pt x="126967" y="4317"/>
                  </a:lnTo>
                  <a:cubicBezTo>
                    <a:pt x="128046" y="1701"/>
                    <a:pt x="130611" y="-13"/>
                    <a:pt x="133442" y="0"/>
                  </a:cubicBezTo>
                  <a:lnTo>
                    <a:pt x="0" y="0"/>
                  </a:lnTo>
                  <a:lnTo>
                    <a:pt x="0" y="43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59" name="Google Shape;3059;p35"/>
            <p:cNvSpPr/>
            <p:nvPr/>
          </p:nvSpPr>
          <p:spPr>
            <a:xfrm>
              <a:off x="4998688" y="6116548"/>
              <a:ext cx="13077" cy="10030"/>
            </a:xfrm>
            <a:custGeom>
              <a:rect b="b" l="l" r="r" t="t"/>
              <a:pathLst>
                <a:path extrusionOk="0" h="10030" w="13077">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60" name="Google Shape;3060;p35"/>
            <p:cNvSpPr/>
            <p:nvPr/>
          </p:nvSpPr>
          <p:spPr>
            <a:xfrm>
              <a:off x="4092905" y="5787575"/>
              <a:ext cx="57643" cy="13712"/>
            </a:xfrm>
            <a:custGeom>
              <a:rect b="b" l="l" r="r" t="t"/>
              <a:pathLst>
                <a:path extrusionOk="0" h="13712" w="57643">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61" name="Google Shape;3061;p35"/>
            <p:cNvSpPr/>
            <p:nvPr/>
          </p:nvSpPr>
          <p:spPr>
            <a:xfrm>
              <a:off x="4143311" y="5787575"/>
              <a:ext cx="367061" cy="13712"/>
            </a:xfrm>
            <a:custGeom>
              <a:rect b="b" l="l" r="r" t="t"/>
              <a:pathLst>
                <a:path extrusionOk="0" h="13712" w="367061">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62" name="Google Shape;3062;p35"/>
            <p:cNvSpPr/>
            <p:nvPr/>
          </p:nvSpPr>
          <p:spPr>
            <a:xfrm>
              <a:off x="4794144" y="5787575"/>
              <a:ext cx="145631" cy="13712"/>
            </a:xfrm>
            <a:custGeom>
              <a:rect b="b" l="l" r="r" t="t"/>
              <a:pathLst>
                <a:path extrusionOk="0" h="13712" w="145631">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63" name="Google Shape;3063;p35"/>
            <p:cNvSpPr/>
            <p:nvPr/>
          </p:nvSpPr>
          <p:spPr>
            <a:xfrm>
              <a:off x="6055179" y="6511798"/>
              <a:ext cx="13839" cy="7872"/>
            </a:xfrm>
            <a:custGeom>
              <a:rect b="b" l="l" r="r" t="t"/>
              <a:pathLst>
                <a:path extrusionOk="0" h="7872" w="13839">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64" name="Google Shape;3064;p35"/>
            <p:cNvSpPr/>
            <p:nvPr/>
          </p:nvSpPr>
          <p:spPr>
            <a:xfrm>
              <a:off x="7829542" y="5947046"/>
              <a:ext cx="13751" cy="11046"/>
            </a:xfrm>
            <a:custGeom>
              <a:rect b="b" l="l" r="r" t="t"/>
              <a:pathLst>
                <a:path extrusionOk="0" h="11046" w="13751">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65" name="Google Shape;3065;p35"/>
            <p:cNvSpPr/>
            <p:nvPr/>
          </p:nvSpPr>
          <p:spPr>
            <a:xfrm>
              <a:off x="7828399" y="5951236"/>
              <a:ext cx="13760" cy="568433"/>
            </a:xfrm>
            <a:custGeom>
              <a:rect b="b" l="l" r="r" t="t"/>
              <a:pathLst>
                <a:path extrusionOk="0" h="568433" w="13760">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66" name="Google Shape;3066;p35"/>
            <p:cNvSpPr/>
            <p:nvPr/>
          </p:nvSpPr>
          <p:spPr>
            <a:xfrm>
              <a:off x="6923125" y="6503291"/>
              <a:ext cx="174325" cy="13839"/>
            </a:xfrm>
            <a:custGeom>
              <a:rect b="b" l="l" r="r" t="t"/>
              <a:pathLst>
                <a:path extrusionOk="0" h="13839" w="174325">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67" name="Google Shape;3067;p35"/>
            <p:cNvSpPr/>
            <p:nvPr/>
          </p:nvSpPr>
          <p:spPr>
            <a:xfrm>
              <a:off x="7090848" y="6503418"/>
              <a:ext cx="13426" cy="13839"/>
            </a:xfrm>
            <a:custGeom>
              <a:rect b="b" l="l" r="r" t="t"/>
              <a:pathLst>
                <a:path extrusionOk="0" h="13839" w="13426">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68" name="Google Shape;3068;p35"/>
            <p:cNvSpPr/>
            <p:nvPr/>
          </p:nvSpPr>
          <p:spPr>
            <a:xfrm>
              <a:off x="7809100" y="5860028"/>
              <a:ext cx="10298" cy="7917"/>
            </a:xfrm>
            <a:custGeom>
              <a:rect b="b" l="l" r="r" t="t"/>
              <a:pathLst>
                <a:path extrusionOk="0" h="7917" w="10298">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69" name="Google Shape;3069;p35"/>
            <p:cNvSpPr/>
            <p:nvPr/>
          </p:nvSpPr>
          <p:spPr>
            <a:xfrm>
              <a:off x="7809354" y="5861870"/>
              <a:ext cx="9062" cy="103459"/>
            </a:xfrm>
            <a:custGeom>
              <a:rect b="b" l="l" r="r" t="t"/>
              <a:pathLst>
                <a:path extrusionOk="0" h="103459" w="9062">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70" name="Google Shape;3070;p35"/>
            <p:cNvSpPr/>
            <p:nvPr/>
          </p:nvSpPr>
          <p:spPr>
            <a:xfrm>
              <a:off x="7786373" y="5954664"/>
              <a:ext cx="13712" cy="555482"/>
            </a:xfrm>
            <a:custGeom>
              <a:rect b="b" l="l" r="r" t="t"/>
              <a:pathLst>
                <a:path extrusionOk="0" h="555482" w="1371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71" name="Google Shape;3071;p35"/>
            <p:cNvSpPr/>
            <p:nvPr/>
          </p:nvSpPr>
          <p:spPr>
            <a:xfrm>
              <a:off x="7785865" y="6504434"/>
              <a:ext cx="13760" cy="13671"/>
            </a:xfrm>
            <a:custGeom>
              <a:rect b="b" l="l" r="r" t="t"/>
              <a:pathLst>
                <a:path extrusionOk="0" h="13671" w="13760">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72" name="Google Shape;3072;p35"/>
            <p:cNvSpPr/>
            <p:nvPr/>
          </p:nvSpPr>
          <p:spPr>
            <a:xfrm>
              <a:off x="4504272" y="6126578"/>
              <a:ext cx="13083" cy="13839"/>
            </a:xfrm>
            <a:custGeom>
              <a:rect b="b" l="l" r="r" t="t"/>
              <a:pathLst>
                <a:path extrusionOk="0" h="13839" w="13083">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73" name="Google Shape;3073;p35"/>
            <p:cNvSpPr/>
            <p:nvPr/>
          </p:nvSpPr>
          <p:spPr>
            <a:xfrm>
              <a:off x="4769131" y="6447298"/>
              <a:ext cx="13887" cy="6856"/>
            </a:xfrm>
            <a:custGeom>
              <a:rect b="b" l="l" r="r" t="t"/>
              <a:pathLst>
                <a:path extrusionOk="0" h="6856" w="13887">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74" name="Google Shape;3074;p35"/>
            <p:cNvSpPr/>
            <p:nvPr/>
          </p:nvSpPr>
          <p:spPr>
            <a:xfrm>
              <a:off x="4779796" y="5016978"/>
              <a:ext cx="13896" cy="777453"/>
            </a:xfrm>
            <a:custGeom>
              <a:rect b="b" l="l" r="r" t="t"/>
              <a:pathLst>
                <a:path extrusionOk="0" h="777453" w="13896">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75" name="Google Shape;3075;p35"/>
            <p:cNvSpPr/>
            <p:nvPr/>
          </p:nvSpPr>
          <p:spPr>
            <a:xfrm>
              <a:off x="4779796" y="5787575"/>
              <a:ext cx="13712" cy="242634"/>
            </a:xfrm>
            <a:custGeom>
              <a:rect b="b" l="l" r="r" t="t"/>
              <a:pathLst>
                <a:path extrusionOk="0" h="242634" w="13712">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76" name="Google Shape;3076;p35"/>
            <p:cNvSpPr/>
            <p:nvPr/>
          </p:nvSpPr>
          <p:spPr>
            <a:xfrm>
              <a:off x="5215039" y="6131149"/>
              <a:ext cx="13896" cy="315387"/>
            </a:xfrm>
            <a:custGeom>
              <a:rect b="b" l="l" r="r" t="t"/>
              <a:pathLst>
                <a:path extrusionOk="0" h="315387" w="13896">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77" name="Google Shape;3077;p35"/>
            <p:cNvSpPr/>
            <p:nvPr/>
          </p:nvSpPr>
          <p:spPr>
            <a:xfrm>
              <a:off x="5215039" y="6446536"/>
              <a:ext cx="9141" cy="6868"/>
            </a:xfrm>
            <a:custGeom>
              <a:rect b="b" l="l" r="r" t="t"/>
              <a:pathLst>
                <a:path extrusionOk="0" h="6868" w="9141">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78" name="Google Shape;3078;p35"/>
            <p:cNvSpPr/>
            <p:nvPr/>
          </p:nvSpPr>
          <p:spPr>
            <a:xfrm>
              <a:off x="4449048" y="5614391"/>
              <a:ext cx="61324" cy="13839"/>
            </a:xfrm>
            <a:custGeom>
              <a:rect b="b" l="l" r="r" t="t"/>
              <a:pathLst>
                <a:path extrusionOk="0" h="13839" w="61324">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79" name="Google Shape;3079;p35"/>
            <p:cNvSpPr/>
            <p:nvPr/>
          </p:nvSpPr>
          <p:spPr>
            <a:xfrm>
              <a:off x="6909229" y="6511671"/>
              <a:ext cx="56" cy="2158"/>
            </a:xfrm>
            <a:custGeom>
              <a:rect b="b" l="l" r="r" t="t"/>
              <a:pathLst>
                <a:path extrusionOk="0" h="2158" w="56">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80" name="Google Shape;3080;p35"/>
            <p:cNvSpPr/>
            <p:nvPr/>
          </p:nvSpPr>
          <p:spPr>
            <a:xfrm>
              <a:off x="6922744" y="6511544"/>
              <a:ext cx="56" cy="2158"/>
            </a:xfrm>
            <a:custGeom>
              <a:rect b="b" l="l" r="r" t="t"/>
              <a:pathLst>
                <a:path extrusionOk="0" h="2158" w="56">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81" name="Google Shape;3081;p35"/>
            <p:cNvSpPr/>
            <p:nvPr/>
          </p:nvSpPr>
          <p:spPr>
            <a:xfrm>
              <a:off x="3998188" y="6446409"/>
              <a:ext cx="19680" cy="13839"/>
            </a:xfrm>
            <a:custGeom>
              <a:rect b="b" l="l" r="r" t="t"/>
              <a:pathLst>
                <a:path extrusionOk="0" h="13839" w="19680">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82" name="Google Shape;3082;p35"/>
            <p:cNvSpPr/>
            <p:nvPr/>
          </p:nvSpPr>
          <p:spPr>
            <a:xfrm>
              <a:off x="4011012" y="6446409"/>
              <a:ext cx="35804" cy="13839"/>
            </a:xfrm>
            <a:custGeom>
              <a:rect b="b" l="l" r="r" t="t"/>
              <a:pathLst>
                <a:path extrusionOk="0" h="13839" w="35804">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83" name="Google Shape;3083;p35"/>
            <p:cNvSpPr/>
            <p:nvPr/>
          </p:nvSpPr>
          <p:spPr>
            <a:xfrm>
              <a:off x="3601797" y="5745422"/>
              <a:ext cx="13839" cy="716096"/>
            </a:xfrm>
            <a:custGeom>
              <a:rect b="b" l="l" r="r" t="t"/>
              <a:pathLst>
                <a:path extrusionOk="0" h="716096" w="13839">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84" name="Google Shape;3084;p35"/>
            <p:cNvSpPr/>
            <p:nvPr/>
          </p:nvSpPr>
          <p:spPr>
            <a:xfrm>
              <a:off x="3601797" y="5448318"/>
              <a:ext cx="13839" cy="303960"/>
            </a:xfrm>
            <a:custGeom>
              <a:rect b="b" l="l" r="r" t="t"/>
              <a:pathLst>
                <a:path extrusionOk="0" h="303960" w="13839">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85" name="Google Shape;3085;p35"/>
            <p:cNvSpPr/>
            <p:nvPr/>
          </p:nvSpPr>
          <p:spPr>
            <a:xfrm>
              <a:off x="3991713" y="5620105"/>
              <a:ext cx="13839" cy="840144"/>
            </a:xfrm>
            <a:custGeom>
              <a:rect b="b" l="l" r="r" t="t"/>
              <a:pathLst>
                <a:path extrusionOk="0" h="840144" w="13839">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86" name="Google Shape;3086;p35"/>
            <p:cNvSpPr/>
            <p:nvPr/>
          </p:nvSpPr>
          <p:spPr>
            <a:xfrm>
              <a:off x="3991713" y="5465093"/>
              <a:ext cx="13877" cy="161995"/>
            </a:xfrm>
            <a:custGeom>
              <a:rect b="b" l="l" r="r" t="t"/>
              <a:pathLst>
                <a:path extrusionOk="0" h="161995" w="13877">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87" name="Google Shape;3087;p35"/>
            <p:cNvSpPr/>
            <p:nvPr/>
          </p:nvSpPr>
          <p:spPr>
            <a:xfrm>
              <a:off x="4153596" y="6452250"/>
              <a:ext cx="13839" cy="411882"/>
            </a:xfrm>
            <a:custGeom>
              <a:rect b="b" l="l" r="r" t="t"/>
              <a:pathLst>
                <a:path extrusionOk="0" h="411882" w="13839">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88" name="Google Shape;3088;p35"/>
            <p:cNvSpPr/>
            <p:nvPr/>
          </p:nvSpPr>
          <p:spPr>
            <a:xfrm>
              <a:off x="4143184" y="6115405"/>
              <a:ext cx="13839" cy="344843"/>
            </a:xfrm>
            <a:custGeom>
              <a:rect b="b" l="l" r="r" t="t"/>
              <a:pathLst>
                <a:path extrusionOk="0" h="344843" w="13839">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89" name="Google Shape;3089;p35"/>
            <p:cNvSpPr/>
            <p:nvPr/>
          </p:nvSpPr>
          <p:spPr>
            <a:xfrm>
              <a:off x="4510372" y="6443235"/>
              <a:ext cx="13839" cy="421786"/>
            </a:xfrm>
            <a:custGeom>
              <a:rect b="b" l="l" r="r" t="t"/>
              <a:pathLst>
                <a:path extrusionOk="0" h="421786" w="13839">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90" name="Google Shape;3090;p35"/>
            <p:cNvSpPr/>
            <p:nvPr/>
          </p:nvSpPr>
          <p:spPr>
            <a:xfrm>
              <a:off x="8175146" y="6511751"/>
              <a:ext cx="14277" cy="352762"/>
            </a:xfrm>
            <a:custGeom>
              <a:rect b="b" l="l" r="r" t="t"/>
              <a:pathLst>
                <a:path extrusionOk="0" h="352762" w="14277">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91" name="Google Shape;3091;p35"/>
            <p:cNvSpPr/>
            <p:nvPr/>
          </p:nvSpPr>
          <p:spPr>
            <a:xfrm>
              <a:off x="5523061" y="5839505"/>
              <a:ext cx="6856" cy="13839"/>
            </a:xfrm>
            <a:custGeom>
              <a:rect b="b" l="l" r="r" t="t"/>
              <a:pathLst>
                <a:path extrusionOk="0" h="13839" w="6856">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92" name="Google Shape;3092;p35"/>
            <p:cNvSpPr/>
            <p:nvPr/>
          </p:nvSpPr>
          <p:spPr>
            <a:xfrm>
              <a:off x="4510372" y="6446536"/>
              <a:ext cx="13839" cy="6983"/>
            </a:xfrm>
            <a:custGeom>
              <a:rect b="b" l="l" r="r" t="t"/>
              <a:pathLst>
                <a:path extrusionOk="0" h="6983" w="13839">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93" name="Google Shape;3093;p35"/>
            <p:cNvSpPr/>
            <p:nvPr/>
          </p:nvSpPr>
          <p:spPr>
            <a:xfrm>
              <a:off x="4510372" y="6438664"/>
              <a:ext cx="13839" cy="14855"/>
            </a:xfrm>
            <a:custGeom>
              <a:rect b="b" l="l" r="r" t="t"/>
              <a:pathLst>
                <a:path extrusionOk="0" h="14855" w="13839">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94" name="Google Shape;3094;p35"/>
            <p:cNvSpPr/>
            <p:nvPr/>
          </p:nvSpPr>
          <p:spPr>
            <a:xfrm>
              <a:off x="4805571" y="6123023"/>
              <a:ext cx="1142" cy="3555"/>
            </a:xfrm>
            <a:custGeom>
              <a:rect b="b" l="l" r="r" t="t"/>
              <a:pathLst>
                <a:path extrusionOk="0" h="3555" w="1142">
                  <a:moveTo>
                    <a:pt x="0" y="3555"/>
                  </a:moveTo>
                  <a:lnTo>
                    <a:pt x="1143" y="3555"/>
                  </a:lnTo>
                  <a:lnTo>
                    <a:pt x="1143" y="0"/>
                  </a:lnTo>
                  <a:cubicBezTo>
                    <a:pt x="1117" y="1270"/>
                    <a:pt x="711" y="2501"/>
                    <a:pt x="0" y="35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95" name="Google Shape;3095;p35"/>
            <p:cNvSpPr/>
            <p:nvPr/>
          </p:nvSpPr>
          <p:spPr>
            <a:xfrm>
              <a:off x="4792874" y="6123023"/>
              <a:ext cx="1269" cy="3555"/>
            </a:xfrm>
            <a:custGeom>
              <a:rect b="b" l="l" r="r" t="t"/>
              <a:pathLst>
                <a:path extrusionOk="0" h="3555" w="1269">
                  <a:moveTo>
                    <a:pt x="1270" y="3555"/>
                  </a:moveTo>
                  <a:cubicBezTo>
                    <a:pt x="457" y="2552"/>
                    <a:pt x="13" y="1295"/>
                    <a:pt x="0" y="0"/>
                  </a:cubicBezTo>
                  <a:lnTo>
                    <a:pt x="0" y="35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96" name="Google Shape;3096;p35"/>
            <p:cNvSpPr/>
            <p:nvPr/>
          </p:nvSpPr>
          <p:spPr>
            <a:xfrm>
              <a:off x="4510372" y="5794431"/>
              <a:ext cx="13839" cy="204544"/>
            </a:xfrm>
            <a:custGeom>
              <a:rect b="b" l="l" r="r" t="t"/>
              <a:pathLst>
                <a:path extrusionOk="0" h="204544" w="13839">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97" name="Google Shape;3097;p35"/>
            <p:cNvSpPr/>
            <p:nvPr/>
          </p:nvSpPr>
          <p:spPr>
            <a:xfrm>
              <a:off x="4933299" y="6122261"/>
              <a:ext cx="13585" cy="4316"/>
            </a:xfrm>
            <a:custGeom>
              <a:rect b="b" l="l" r="r" t="t"/>
              <a:pathLst>
                <a:path extrusionOk="0" h="4316" w="13585">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98" name="Google Shape;3098;p35"/>
            <p:cNvSpPr/>
            <p:nvPr/>
          </p:nvSpPr>
          <p:spPr>
            <a:xfrm>
              <a:off x="4940409" y="6122261"/>
              <a:ext cx="71355" cy="4317"/>
            </a:xfrm>
            <a:custGeom>
              <a:rect b="b" l="l" r="r" t="t"/>
              <a:pathLst>
                <a:path extrusionOk="0" h="4317" w="71355">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099" name="Google Shape;3099;p35"/>
            <p:cNvSpPr/>
            <p:nvPr/>
          </p:nvSpPr>
          <p:spPr>
            <a:xfrm>
              <a:off x="4932792" y="5787575"/>
              <a:ext cx="14093" cy="13712"/>
            </a:xfrm>
            <a:custGeom>
              <a:rect b="b" l="l" r="r" t="t"/>
              <a:pathLst>
                <a:path extrusionOk="0" h="13712" w="14093">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00" name="Google Shape;3100;p35"/>
            <p:cNvSpPr/>
            <p:nvPr/>
          </p:nvSpPr>
          <p:spPr>
            <a:xfrm>
              <a:off x="4939902" y="5788463"/>
              <a:ext cx="47866" cy="12824"/>
            </a:xfrm>
            <a:custGeom>
              <a:rect b="b" l="l" r="r" t="t"/>
              <a:pathLst>
                <a:path extrusionOk="0" h="12824" w="47866">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01" name="Google Shape;3101;p35"/>
            <p:cNvSpPr/>
            <p:nvPr/>
          </p:nvSpPr>
          <p:spPr>
            <a:xfrm>
              <a:off x="6055052" y="6511671"/>
              <a:ext cx="13839" cy="6983"/>
            </a:xfrm>
            <a:custGeom>
              <a:rect b="b" l="l" r="r" t="t"/>
              <a:pathLst>
                <a:path extrusionOk="0" h="6983" w="13839">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02" name="Google Shape;3102;p35"/>
            <p:cNvSpPr/>
            <p:nvPr/>
          </p:nvSpPr>
          <p:spPr>
            <a:xfrm>
              <a:off x="4769385" y="6249356"/>
              <a:ext cx="13839" cy="204544"/>
            </a:xfrm>
            <a:custGeom>
              <a:rect b="b" l="l" r="r" t="t"/>
              <a:pathLst>
                <a:path extrusionOk="0" h="204544" w="13839">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03" name="Google Shape;3103;p35"/>
            <p:cNvSpPr/>
            <p:nvPr/>
          </p:nvSpPr>
          <p:spPr>
            <a:xfrm>
              <a:off x="4769385" y="6241230"/>
              <a:ext cx="13840" cy="14982"/>
            </a:xfrm>
            <a:custGeom>
              <a:rect b="b" l="l" r="r" t="t"/>
              <a:pathLst>
                <a:path extrusionOk="0" h="14982" w="13840">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04" name="Google Shape;3104;p35"/>
            <p:cNvSpPr/>
            <p:nvPr/>
          </p:nvSpPr>
          <p:spPr>
            <a:xfrm>
              <a:off x="5215039" y="6439680"/>
              <a:ext cx="320718" cy="13850"/>
            </a:xfrm>
            <a:custGeom>
              <a:rect b="b" l="l" r="r" t="t"/>
              <a:pathLst>
                <a:path extrusionOk="0" h="13850" w="320718">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05" name="Google Shape;3105;p35"/>
            <p:cNvSpPr/>
            <p:nvPr/>
          </p:nvSpPr>
          <p:spPr>
            <a:xfrm>
              <a:off x="5528901" y="6439680"/>
              <a:ext cx="10665" cy="13850"/>
            </a:xfrm>
            <a:custGeom>
              <a:rect b="b" l="l" r="r" t="t"/>
              <a:pathLst>
                <a:path extrusionOk="0" h="13850" w="10665">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06" name="Google Shape;3106;p35"/>
            <p:cNvSpPr/>
            <p:nvPr/>
          </p:nvSpPr>
          <p:spPr>
            <a:xfrm>
              <a:off x="5532202" y="6439680"/>
              <a:ext cx="201242" cy="13844"/>
            </a:xfrm>
            <a:custGeom>
              <a:rect b="b" l="l" r="r" t="t"/>
              <a:pathLst>
                <a:path extrusionOk="0" h="13844" w="201242">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07" name="Google Shape;3107;p35"/>
            <p:cNvSpPr/>
            <p:nvPr/>
          </p:nvSpPr>
          <p:spPr>
            <a:xfrm>
              <a:off x="5726462" y="6439680"/>
              <a:ext cx="98527" cy="13839"/>
            </a:xfrm>
            <a:custGeom>
              <a:rect b="b" l="l" r="r" t="t"/>
              <a:pathLst>
                <a:path extrusionOk="0" h="13839" w="98527">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08" name="Google Shape;3108;p35"/>
            <p:cNvSpPr/>
            <p:nvPr/>
          </p:nvSpPr>
          <p:spPr>
            <a:xfrm>
              <a:off x="4241965" y="5614391"/>
              <a:ext cx="52183" cy="13839"/>
            </a:xfrm>
            <a:custGeom>
              <a:rect b="b" l="l" r="r" t="t"/>
              <a:pathLst>
                <a:path extrusionOk="0" h="13839" w="52183">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09" name="Google Shape;3109;p35"/>
            <p:cNvSpPr/>
            <p:nvPr/>
          </p:nvSpPr>
          <p:spPr>
            <a:xfrm>
              <a:off x="6909229" y="6511036"/>
              <a:ext cx="56" cy="1523"/>
            </a:xfrm>
            <a:custGeom>
              <a:rect b="b" l="l" r="r" t="t"/>
              <a:pathLst>
                <a:path extrusionOk="0" h="1523" w="56">
                  <a:moveTo>
                    <a:pt x="57" y="0"/>
                  </a:moveTo>
                  <a:lnTo>
                    <a:pt x="57" y="0"/>
                  </a:lnTo>
                  <a:cubicBezTo>
                    <a:pt x="-19" y="508"/>
                    <a:pt x="-19" y="1016"/>
                    <a:pt x="57" y="1524"/>
                  </a:cubicBezTo>
                  <a:lnTo>
                    <a:pt x="57" y="1524"/>
                  </a:lnTo>
                  <a:cubicBezTo>
                    <a:pt x="7" y="1016"/>
                    <a:pt x="7" y="508"/>
                    <a:pt x="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10" name="Google Shape;3110;p35"/>
            <p:cNvSpPr/>
            <p:nvPr/>
          </p:nvSpPr>
          <p:spPr>
            <a:xfrm>
              <a:off x="6922744" y="6511544"/>
              <a:ext cx="56" cy="1523"/>
            </a:xfrm>
            <a:custGeom>
              <a:rect b="b" l="l" r="r" t="t"/>
              <a:pathLst>
                <a:path extrusionOk="0" h="1523" w="56">
                  <a:moveTo>
                    <a:pt x="0" y="1524"/>
                  </a:moveTo>
                  <a:lnTo>
                    <a:pt x="0" y="1524"/>
                  </a:lnTo>
                  <a:cubicBezTo>
                    <a:pt x="76" y="1016"/>
                    <a:pt x="76" y="508"/>
                    <a:pt x="0" y="0"/>
                  </a:cubicBezTo>
                  <a:lnTo>
                    <a:pt x="0" y="0"/>
                  </a:lnTo>
                  <a:cubicBezTo>
                    <a:pt x="51" y="508"/>
                    <a:pt x="51" y="1016"/>
                    <a:pt x="0" y="15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11" name="Google Shape;3111;p35"/>
            <p:cNvSpPr/>
            <p:nvPr/>
          </p:nvSpPr>
          <p:spPr>
            <a:xfrm>
              <a:off x="6500198" y="6508623"/>
              <a:ext cx="13839" cy="355509"/>
            </a:xfrm>
            <a:custGeom>
              <a:rect b="b" l="l" r="r" t="t"/>
              <a:pathLst>
                <a:path extrusionOk="0" h="355509" w="1383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12" name="Google Shape;3112;p35"/>
            <p:cNvSpPr/>
            <p:nvPr/>
          </p:nvSpPr>
          <p:spPr>
            <a:xfrm>
              <a:off x="3450453" y="5738566"/>
              <a:ext cx="13712" cy="69197"/>
            </a:xfrm>
            <a:custGeom>
              <a:rect b="b" l="l" r="r" t="t"/>
              <a:pathLst>
                <a:path extrusionOk="0" h="69197" w="13712">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13" name="Google Shape;3113;p35"/>
            <p:cNvSpPr/>
            <p:nvPr/>
          </p:nvSpPr>
          <p:spPr>
            <a:xfrm>
              <a:off x="4152992" y="6454916"/>
              <a:ext cx="13934" cy="8524"/>
            </a:xfrm>
            <a:custGeom>
              <a:rect b="b" l="l" r="r" t="t"/>
              <a:pathLst>
                <a:path extrusionOk="0" h="8524" w="1393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14" name="Google Shape;3114;p35"/>
            <p:cNvSpPr/>
            <p:nvPr/>
          </p:nvSpPr>
          <p:spPr>
            <a:xfrm>
              <a:off x="4153424" y="6440188"/>
              <a:ext cx="13503" cy="22092"/>
            </a:xfrm>
            <a:custGeom>
              <a:rect b="b" l="l" r="r" t="t"/>
              <a:pathLst>
                <a:path extrusionOk="0" h="22092" w="13503">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15" name="Google Shape;3115;p35"/>
            <p:cNvSpPr/>
            <p:nvPr/>
          </p:nvSpPr>
          <p:spPr>
            <a:xfrm>
              <a:off x="5951828" y="6830486"/>
              <a:ext cx="13839" cy="33646"/>
            </a:xfrm>
            <a:custGeom>
              <a:rect b="b" l="l" r="r" t="t"/>
              <a:pathLst>
                <a:path extrusionOk="0" h="33646" w="13839">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16" name="Google Shape;3116;p35"/>
            <p:cNvSpPr/>
            <p:nvPr/>
          </p:nvSpPr>
          <p:spPr>
            <a:xfrm>
              <a:off x="5522426" y="5839505"/>
              <a:ext cx="8125" cy="13839"/>
            </a:xfrm>
            <a:custGeom>
              <a:rect b="b" l="l" r="r" t="t"/>
              <a:pathLst>
                <a:path extrusionOk="0" h="13839" w="8125">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17" name="Google Shape;3117;p35"/>
            <p:cNvSpPr/>
            <p:nvPr/>
          </p:nvSpPr>
          <p:spPr>
            <a:xfrm>
              <a:off x="5523696" y="5840013"/>
              <a:ext cx="18537" cy="13839"/>
            </a:xfrm>
            <a:custGeom>
              <a:rect b="b" l="l" r="r" t="t"/>
              <a:pathLst>
                <a:path extrusionOk="0" h="13839" w="18537">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18" name="Google Shape;3118;p35"/>
            <p:cNvSpPr/>
            <p:nvPr/>
          </p:nvSpPr>
          <p:spPr>
            <a:xfrm>
              <a:off x="4792874" y="6025959"/>
              <a:ext cx="13896" cy="77383"/>
            </a:xfrm>
            <a:custGeom>
              <a:rect b="b" l="l" r="r" t="t"/>
              <a:pathLst>
                <a:path extrusionOk="0" h="77383" w="13896">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19" name="Google Shape;3119;p35"/>
            <p:cNvSpPr/>
            <p:nvPr/>
          </p:nvSpPr>
          <p:spPr>
            <a:xfrm>
              <a:off x="4510372" y="5001011"/>
              <a:ext cx="13839" cy="620236"/>
            </a:xfrm>
            <a:custGeom>
              <a:rect b="b" l="l" r="r" t="t"/>
              <a:pathLst>
                <a:path extrusionOk="0" h="620236" w="13839">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20" name="Google Shape;3120;p35"/>
            <p:cNvSpPr/>
            <p:nvPr/>
          </p:nvSpPr>
          <p:spPr>
            <a:xfrm>
              <a:off x="4510372" y="5614391"/>
              <a:ext cx="13839" cy="186896"/>
            </a:xfrm>
            <a:custGeom>
              <a:rect b="b" l="l" r="r" t="t"/>
              <a:pathLst>
                <a:path extrusionOk="0" h="186896" w="13839">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21" name="Google Shape;3121;p35"/>
            <p:cNvSpPr/>
            <p:nvPr/>
          </p:nvSpPr>
          <p:spPr>
            <a:xfrm>
              <a:off x="7175282" y="6508623"/>
              <a:ext cx="13838" cy="355509"/>
            </a:xfrm>
            <a:custGeom>
              <a:rect b="b" l="l" r="r" t="t"/>
              <a:pathLst>
                <a:path extrusionOk="0" h="355509" w="13838">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22" name="Google Shape;3122;p35"/>
            <p:cNvSpPr/>
            <p:nvPr/>
          </p:nvSpPr>
          <p:spPr>
            <a:xfrm>
              <a:off x="6055052" y="6510147"/>
              <a:ext cx="13839" cy="7871"/>
            </a:xfrm>
            <a:custGeom>
              <a:rect b="b" l="l" r="r" t="t"/>
              <a:pathLst>
                <a:path extrusionOk="0" h="7871" w="13839">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23" name="Google Shape;3123;p35"/>
            <p:cNvSpPr/>
            <p:nvPr/>
          </p:nvSpPr>
          <p:spPr>
            <a:xfrm>
              <a:off x="4510372" y="6126578"/>
              <a:ext cx="270185" cy="13839"/>
            </a:xfrm>
            <a:custGeom>
              <a:rect b="b" l="l" r="r" t="t"/>
              <a:pathLst>
                <a:path extrusionOk="0" h="13839" w="270185">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24" name="Google Shape;3124;p35"/>
            <p:cNvSpPr/>
            <p:nvPr/>
          </p:nvSpPr>
          <p:spPr>
            <a:xfrm>
              <a:off x="4939775" y="6139275"/>
              <a:ext cx="7110" cy="1142"/>
            </a:xfrm>
            <a:custGeom>
              <a:rect b="b" l="l" r="r" t="t"/>
              <a:pathLst>
                <a:path extrusionOk="0" h="1142" w="7110">
                  <a:moveTo>
                    <a:pt x="0" y="1143"/>
                  </a:moveTo>
                  <a:lnTo>
                    <a:pt x="7110" y="1143"/>
                  </a:lnTo>
                  <a:cubicBezTo>
                    <a:pt x="5840" y="1117"/>
                    <a:pt x="4609" y="711"/>
                    <a:pt x="3555" y="0"/>
                  </a:cubicBezTo>
                  <a:cubicBezTo>
                    <a:pt x="2489" y="686"/>
                    <a:pt x="1270" y="1079"/>
                    <a:pt x="0"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25" name="Google Shape;3125;p35"/>
            <p:cNvSpPr/>
            <p:nvPr/>
          </p:nvSpPr>
          <p:spPr>
            <a:xfrm>
              <a:off x="4939775" y="6126578"/>
              <a:ext cx="7110" cy="1142"/>
            </a:xfrm>
            <a:custGeom>
              <a:rect b="b" l="l" r="r" t="t"/>
              <a:pathLst>
                <a:path extrusionOk="0" h="1142" w="7110">
                  <a:moveTo>
                    <a:pt x="635" y="0"/>
                  </a:moveTo>
                  <a:lnTo>
                    <a:pt x="0" y="0"/>
                  </a:lnTo>
                  <a:cubicBezTo>
                    <a:pt x="1270" y="64"/>
                    <a:pt x="2489" y="457"/>
                    <a:pt x="3555" y="1143"/>
                  </a:cubicBezTo>
                  <a:cubicBezTo>
                    <a:pt x="4609" y="432"/>
                    <a:pt x="5840" y="25"/>
                    <a:pt x="711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26" name="Google Shape;3126;p35"/>
            <p:cNvSpPr/>
            <p:nvPr/>
          </p:nvSpPr>
          <p:spPr>
            <a:xfrm>
              <a:off x="6909990" y="6509639"/>
              <a:ext cx="13896" cy="354874"/>
            </a:xfrm>
            <a:custGeom>
              <a:rect b="b" l="l" r="r" t="t"/>
              <a:pathLst>
                <a:path extrusionOk="0" h="354874" w="13896">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27" name="Google Shape;3127;p35"/>
            <p:cNvSpPr/>
            <p:nvPr/>
          </p:nvSpPr>
          <p:spPr>
            <a:xfrm>
              <a:off x="4287292" y="5614391"/>
              <a:ext cx="123030" cy="13839"/>
            </a:xfrm>
            <a:custGeom>
              <a:rect b="b" l="l" r="r" t="t"/>
              <a:pathLst>
                <a:path extrusionOk="0" h="13839" w="123030">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28" name="Google Shape;3128;p35"/>
            <p:cNvSpPr/>
            <p:nvPr/>
          </p:nvSpPr>
          <p:spPr>
            <a:xfrm>
              <a:off x="4403467" y="5614391"/>
              <a:ext cx="52564" cy="13839"/>
            </a:xfrm>
            <a:custGeom>
              <a:rect b="b" l="l" r="r" t="t"/>
              <a:pathLst>
                <a:path extrusionOk="0" h="13839" w="52564">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29" name="Google Shape;3129;p35"/>
            <p:cNvSpPr/>
            <p:nvPr/>
          </p:nvSpPr>
          <p:spPr>
            <a:xfrm>
              <a:off x="6908905" y="6510274"/>
              <a:ext cx="13895" cy="7871"/>
            </a:xfrm>
            <a:custGeom>
              <a:rect b="b" l="l" r="r" t="t"/>
              <a:pathLst>
                <a:path extrusionOk="0" h="7871" w="13895">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30" name="Google Shape;3130;p35"/>
            <p:cNvSpPr/>
            <p:nvPr/>
          </p:nvSpPr>
          <p:spPr>
            <a:xfrm>
              <a:off x="6909482" y="6427053"/>
              <a:ext cx="13896" cy="89442"/>
            </a:xfrm>
            <a:custGeom>
              <a:rect b="b" l="l" r="r" t="t"/>
              <a:pathLst>
                <a:path extrusionOk="0" h="89442" w="13896">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31" name="Google Shape;3131;p35"/>
            <p:cNvSpPr/>
            <p:nvPr/>
          </p:nvSpPr>
          <p:spPr>
            <a:xfrm>
              <a:off x="6500198" y="6511671"/>
              <a:ext cx="13839" cy="7314"/>
            </a:xfrm>
            <a:custGeom>
              <a:rect b="b" l="l" r="r" t="t"/>
              <a:pathLst>
                <a:path extrusionOk="0" h="7314" w="13839">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32" name="Google Shape;3132;p35"/>
            <p:cNvSpPr/>
            <p:nvPr/>
          </p:nvSpPr>
          <p:spPr>
            <a:xfrm>
              <a:off x="7705114" y="6513067"/>
              <a:ext cx="13712" cy="351573"/>
            </a:xfrm>
            <a:custGeom>
              <a:rect b="b" l="l" r="r" t="t"/>
              <a:pathLst>
                <a:path extrusionOk="0" h="351573" w="13712">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33" name="Google Shape;3133;p35"/>
            <p:cNvSpPr/>
            <p:nvPr/>
          </p:nvSpPr>
          <p:spPr>
            <a:xfrm>
              <a:off x="5951828" y="6814615"/>
              <a:ext cx="13839" cy="27425"/>
            </a:xfrm>
            <a:custGeom>
              <a:rect b="b" l="l" r="r" t="t"/>
              <a:pathLst>
                <a:path extrusionOk="0" h="27425" w="13839">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34" name="Google Shape;3134;p35"/>
            <p:cNvSpPr/>
            <p:nvPr/>
          </p:nvSpPr>
          <p:spPr>
            <a:xfrm>
              <a:off x="4792874" y="6120992"/>
              <a:ext cx="3301" cy="5586"/>
            </a:xfrm>
            <a:custGeom>
              <a:rect b="b" l="l" r="r" t="t"/>
              <a:pathLst>
                <a:path extrusionOk="0" h="5586" w="3301">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35" name="Google Shape;3135;p35"/>
            <p:cNvSpPr/>
            <p:nvPr/>
          </p:nvSpPr>
          <p:spPr>
            <a:xfrm>
              <a:off x="4803539" y="6120992"/>
              <a:ext cx="3174" cy="5586"/>
            </a:xfrm>
            <a:custGeom>
              <a:rect b="b" l="l" r="r" t="t"/>
              <a:pathLst>
                <a:path extrusionOk="0" h="5586" w="3174">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36" name="Google Shape;3136;p35"/>
            <p:cNvSpPr/>
            <p:nvPr/>
          </p:nvSpPr>
          <p:spPr>
            <a:xfrm>
              <a:off x="4792874" y="6096360"/>
              <a:ext cx="13839" cy="30218"/>
            </a:xfrm>
            <a:custGeom>
              <a:rect b="b" l="l" r="r" t="t"/>
              <a:pathLst>
                <a:path extrusionOk="0" h="30218" w="13839">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37" name="Google Shape;3137;p35"/>
            <p:cNvSpPr/>
            <p:nvPr/>
          </p:nvSpPr>
          <p:spPr>
            <a:xfrm>
              <a:off x="7175282" y="6474977"/>
              <a:ext cx="13838" cy="44946"/>
            </a:xfrm>
            <a:custGeom>
              <a:rect b="b" l="l" r="r" t="t"/>
              <a:pathLst>
                <a:path extrusionOk="0" h="44946" w="13838">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38" name="Google Shape;3138;p35"/>
            <p:cNvSpPr/>
            <p:nvPr/>
          </p:nvSpPr>
          <p:spPr>
            <a:xfrm>
              <a:off x="4799349" y="6126578"/>
              <a:ext cx="143980" cy="13839"/>
            </a:xfrm>
            <a:custGeom>
              <a:rect b="b" l="l" r="r" t="t"/>
              <a:pathLst>
                <a:path extrusionOk="0" h="13839" w="143980">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39" name="Google Shape;3139;p35"/>
            <p:cNvSpPr/>
            <p:nvPr/>
          </p:nvSpPr>
          <p:spPr>
            <a:xfrm>
              <a:off x="6500134" y="6511036"/>
              <a:ext cx="13970" cy="7924"/>
            </a:xfrm>
            <a:custGeom>
              <a:rect b="b" l="l" r="r" t="t"/>
              <a:pathLst>
                <a:path extrusionOk="0" h="7924" w="13970">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40" name="Google Shape;3140;p35"/>
            <p:cNvSpPr/>
            <p:nvPr/>
          </p:nvSpPr>
          <p:spPr>
            <a:xfrm>
              <a:off x="7705114" y="6511671"/>
              <a:ext cx="13712" cy="8125"/>
            </a:xfrm>
            <a:custGeom>
              <a:rect b="b" l="l" r="r" t="t"/>
              <a:pathLst>
                <a:path extrusionOk="0" h="8125" w="13712">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41" name="Google Shape;3141;p35"/>
            <p:cNvSpPr/>
            <p:nvPr/>
          </p:nvSpPr>
          <p:spPr>
            <a:xfrm>
              <a:off x="5951827" y="6440061"/>
              <a:ext cx="13840" cy="73006"/>
            </a:xfrm>
            <a:custGeom>
              <a:rect b="b" l="l" r="r" t="t"/>
              <a:pathLst>
                <a:path extrusionOk="0" h="73006" w="13840">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42" name="Google Shape;3142;p35"/>
            <p:cNvSpPr/>
            <p:nvPr/>
          </p:nvSpPr>
          <p:spPr>
            <a:xfrm>
              <a:off x="5951828" y="6506084"/>
              <a:ext cx="13839" cy="315387"/>
            </a:xfrm>
            <a:custGeom>
              <a:rect b="b" l="l" r="r" t="t"/>
              <a:pathLst>
                <a:path extrusionOk="0" h="315387" w="13839">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43" name="Google Shape;3143;p35"/>
            <p:cNvSpPr/>
            <p:nvPr/>
          </p:nvSpPr>
          <p:spPr>
            <a:xfrm>
              <a:off x="7177694" y="6473200"/>
              <a:ext cx="11426" cy="8604"/>
            </a:xfrm>
            <a:custGeom>
              <a:rect b="b" l="l" r="r" t="t"/>
              <a:pathLst>
                <a:path extrusionOk="0" h="8604" w="11426">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44" name="Google Shape;3144;p35"/>
            <p:cNvSpPr/>
            <p:nvPr/>
          </p:nvSpPr>
          <p:spPr>
            <a:xfrm>
              <a:off x="7175996" y="5911143"/>
              <a:ext cx="13515" cy="562310"/>
            </a:xfrm>
            <a:custGeom>
              <a:rect b="b" l="l" r="r" t="t"/>
              <a:pathLst>
                <a:path extrusionOk="0" h="562310" w="13515">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45" name="Google Shape;3145;p35"/>
            <p:cNvSpPr/>
            <p:nvPr/>
          </p:nvSpPr>
          <p:spPr>
            <a:xfrm>
              <a:off x="4773702" y="6126578"/>
              <a:ext cx="13458" cy="13839"/>
            </a:xfrm>
            <a:custGeom>
              <a:rect b="b" l="l" r="r" t="t"/>
              <a:pathLst>
                <a:path extrusionOk="0" h="13839" w="13458">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46" name="Google Shape;3146;p35"/>
            <p:cNvSpPr/>
            <p:nvPr/>
          </p:nvSpPr>
          <p:spPr>
            <a:xfrm>
              <a:off x="4780304" y="6126578"/>
              <a:ext cx="26408" cy="13839"/>
            </a:xfrm>
            <a:custGeom>
              <a:rect b="b" l="l" r="r" t="t"/>
              <a:pathLst>
                <a:path extrusionOk="0" h="13839" w="26408">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47" name="Google Shape;3147;p35"/>
            <p:cNvSpPr/>
            <p:nvPr/>
          </p:nvSpPr>
          <p:spPr>
            <a:xfrm>
              <a:off x="4939902" y="6126578"/>
              <a:ext cx="65514" cy="13839"/>
            </a:xfrm>
            <a:custGeom>
              <a:rect b="b" l="l" r="r" t="t"/>
              <a:pathLst>
                <a:path extrusionOk="0" h="13839" w="65514">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48" name="Google Shape;3148;p35"/>
            <p:cNvSpPr/>
            <p:nvPr/>
          </p:nvSpPr>
          <p:spPr>
            <a:xfrm>
              <a:off x="4998560" y="6126578"/>
              <a:ext cx="14474" cy="13839"/>
            </a:xfrm>
            <a:custGeom>
              <a:rect b="b" l="l" r="r" t="t"/>
              <a:pathLst>
                <a:path extrusionOk="0" h="13839" w="14474">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49" name="Google Shape;3149;p35"/>
            <p:cNvSpPr/>
            <p:nvPr/>
          </p:nvSpPr>
          <p:spPr>
            <a:xfrm>
              <a:off x="5006179" y="6126578"/>
              <a:ext cx="164929" cy="13839"/>
            </a:xfrm>
            <a:custGeom>
              <a:rect b="b" l="l" r="r" t="t"/>
              <a:pathLst>
                <a:path extrusionOk="0" h="13839" w="16492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50" name="Google Shape;3150;p35"/>
            <p:cNvSpPr/>
            <p:nvPr/>
          </p:nvSpPr>
          <p:spPr>
            <a:xfrm>
              <a:off x="6500642" y="6510147"/>
              <a:ext cx="13970" cy="8812"/>
            </a:xfrm>
            <a:custGeom>
              <a:rect b="b" l="l" r="r" t="t"/>
              <a:pathLst>
                <a:path extrusionOk="0" h="8812" w="13970">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51" name="Google Shape;3151;p35"/>
            <p:cNvSpPr/>
            <p:nvPr/>
          </p:nvSpPr>
          <p:spPr>
            <a:xfrm>
              <a:off x="6500706" y="6425841"/>
              <a:ext cx="13886" cy="90351"/>
            </a:xfrm>
            <a:custGeom>
              <a:rect b="b" l="l" r="r" t="t"/>
              <a:pathLst>
                <a:path extrusionOk="0" h="90351" w="13886">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52" name="Google Shape;3152;p35"/>
            <p:cNvSpPr/>
            <p:nvPr/>
          </p:nvSpPr>
          <p:spPr>
            <a:xfrm>
              <a:off x="7705114" y="6511671"/>
              <a:ext cx="13712" cy="6983"/>
            </a:xfrm>
            <a:custGeom>
              <a:rect b="b" l="l" r="r" t="t"/>
              <a:pathLst>
                <a:path extrusionOk="0" h="6983" w="13712">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53" name="Google Shape;3153;p35"/>
            <p:cNvSpPr/>
            <p:nvPr/>
          </p:nvSpPr>
          <p:spPr>
            <a:xfrm>
              <a:off x="5164252" y="6126578"/>
              <a:ext cx="44946" cy="13839"/>
            </a:xfrm>
            <a:custGeom>
              <a:rect b="b" l="l" r="r" t="t"/>
              <a:pathLst>
                <a:path extrusionOk="0" h="13839" w="44946">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54" name="Google Shape;3154;p35"/>
            <p:cNvSpPr/>
            <p:nvPr/>
          </p:nvSpPr>
          <p:spPr>
            <a:xfrm>
              <a:off x="7705114" y="6510147"/>
              <a:ext cx="13712" cy="7871"/>
            </a:xfrm>
            <a:custGeom>
              <a:rect b="b" l="l" r="r" t="t"/>
              <a:pathLst>
                <a:path extrusionOk="0" h="7871" w="13712">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55" name="Google Shape;3155;p35"/>
            <p:cNvSpPr/>
            <p:nvPr/>
          </p:nvSpPr>
          <p:spPr>
            <a:xfrm>
              <a:off x="7705114" y="5895117"/>
              <a:ext cx="13712" cy="621886"/>
            </a:xfrm>
            <a:custGeom>
              <a:rect b="b" l="l" r="r" t="t"/>
              <a:pathLst>
                <a:path extrusionOk="0" h="621886" w="13712">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56" name="Google Shape;3156;p35"/>
            <p:cNvSpPr/>
            <p:nvPr/>
          </p:nvSpPr>
          <p:spPr>
            <a:xfrm>
              <a:off x="5202850" y="6126578"/>
              <a:ext cx="10157" cy="13839"/>
            </a:xfrm>
            <a:custGeom>
              <a:rect b="b" l="l" r="r" t="t"/>
              <a:pathLst>
                <a:path extrusionOk="0" h="13839" w="10157">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57" name="Google Shape;3157;p35"/>
            <p:cNvSpPr/>
            <p:nvPr/>
          </p:nvSpPr>
          <p:spPr>
            <a:xfrm>
              <a:off x="5205644" y="6127075"/>
              <a:ext cx="21895" cy="13342"/>
            </a:xfrm>
            <a:custGeom>
              <a:rect b="b" l="l" r="r" t="t"/>
              <a:pathLst>
                <a:path extrusionOk="0" h="13342" w="21895">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58" name="Google Shape;3158;p35"/>
            <p:cNvSpPr/>
            <p:nvPr/>
          </p:nvSpPr>
          <p:spPr>
            <a:xfrm>
              <a:off x="7090595" y="6466470"/>
              <a:ext cx="98525" cy="13839"/>
            </a:xfrm>
            <a:custGeom>
              <a:rect b="b" l="l" r="r" t="t"/>
              <a:pathLst>
                <a:path extrusionOk="0" h="13839" w="98525">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59" name="Google Shape;3159;p35"/>
            <p:cNvSpPr/>
            <p:nvPr/>
          </p:nvSpPr>
          <p:spPr>
            <a:xfrm>
              <a:off x="7835128" y="6507354"/>
              <a:ext cx="2539" cy="357032"/>
            </a:xfrm>
            <a:custGeom>
              <a:rect b="b" l="l" r="r" t="t"/>
              <a:pathLst>
                <a:path extrusionOk="0" h="357032" w="2539">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60" name="Google Shape;3160;p35"/>
            <p:cNvSpPr/>
            <p:nvPr/>
          </p:nvSpPr>
          <p:spPr>
            <a:xfrm>
              <a:off x="6055052" y="5854741"/>
              <a:ext cx="13839" cy="662262"/>
            </a:xfrm>
            <a:custGeom>
              <a:rect b="b" l="l" r="r" t="t"/>
              <a:pathLst>
                <a:path extrusionOk="0" h="662262" w="13839">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61" name="Google Shape;3161;p35"/>
            <p:cNvSpPr/>
            <p:nvPr/>
          </p:nvSpPr>
          <p:spPr>
            <a:xfrm>
              <a:off x="7801260" y="5861380"/>
              <a:ext cx="12792" cy="103584"/>
            </a:xfrm>
            <a:custGeom>
              <a:rect b="b" l="l" r="r" t="t"/>
              <a:pathLst>
                <a:path extrusionOk="0" h="103584" w="12792">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62" name="Google Shape;3162;p35"/>
            <p:cNvSpPr/>
            <p:nvPr/>
          </p:nvSpPr>
          <p:spPr>
            <a:xfrm>
              <a:off x="4143311" y="6100423"/>
              <a:ext cx="13839" cy="21330"/>
            </a:xfrm>
            <a:custGeom>
              <a:rect b="b" l="l" r="r" t="t"/>
              <a:pathLst>
                <a:path extrusionOk="0" h="21330" w="13839">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63" name="Google Shape;3163;p35"/>
            <p:cNvSpPr/>
            <p:nvPr/>
          </p:nvSpPr>
          <p:spPr>
            <a:xfrm>
              <a:off x="1989825" y="6388512"/>
              <a:ext cx="21838" cy="476001"/>
            </a:xfrm>
            <a:custGeom>
              <a:rect b="b" l="l" r="r" t="t"/>
              <a:pathLst>
                <a:path extrusionOk="0" h="476001" w="21838">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64" name="Google Shape;3164;p35"/>
            <p:cNvSpPr/>
            <p:nvPr/>
          </p:nvSpPr>
          <p:spPr>
            <a:xfrm>
              <a:off x="2014076" y="6392702"/>
              <a:ext cx="370997" cy="68181"/>
            </a:xfrm>
            <a:custGeom>
              <a:rect b="b" l="l" r="r" t="t"/>
              <a:pathLst>
                <a:path extrusionOk="0" h="68181" w="370997">
                  <a:moveTo>
                    <a:pt x="0" y="0"/>
                  </a:moveTo>
                  <a:lnTo>
                    <a:pt x="0" y="68182"/>
                  </a:lnTo>
                  <a:lnTo>
                    <a:pt x="338240" y="68182"/>
                  </a:lnTo>
                  <a:lnTo>
                    <a:pt x="370997" y="68182"/>
                  </a:lnTo>
                  <a:lnTo>
                    <a:pt x="370997" y="508"/>
                  </a:lnTo>
                  <a:lnTo>
                    <a:pt x="338240" y="0"/>
                  </a:lnTo>
                  <a:lnTo>
                    <a:pt x="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65" name="Google Shape;3165;p35"/>
            <p:cNvSpPr/>
            <p:nvPr/>
          </p:nvSpPr>
          <p:spPr>
            <a:xfrm>
              <a:off x="653752" y="5594965"/>
              <a:ext cx="28059" cy="190959"/>
            </a:xfrm>
            <a:custGeom>
              <a:rect b="b" l="l" r="r" t="t"/>
              <a:pathLst>
                <a:path extrusionOk="0" h="190959" w="28059">
                  <a:moveTo>
                    <a:pt x="28060" y="190959"/>
                  </a:moveTo>
                  <a:lnTo>
                    <a:pt x="28060" y="10411"/>
                  </a:lnTo>
                  <a:lnTo>
                    <a:pt x="26028" y="0"/>
                  </a:lnTo>
                  <a:lnTo>
                    <a:pt x="0" y="0"/>
                  </a:lnTo>
                  <a:lnTo>
                    <a:pt x="0" y="9649"/>
                  </a:lnTo>
                  <a:lnTo>
                    <a:pt x="0" y="190959"/>
                  </a:lnTo>
                  <a:lnTo>
                    <a:pt x="28060" y="19095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66" name="Google Shape;3166;p35"/>
            <p:cNvSpPr/>
            <p:nvPr/>
          </p:nvSpPr>
          <p:spPr>
            <a:xfrm>
              <a:off x="169754" y="4787452"/>
              <a:ext cx="244538" cy="953145"/>
            </a:xfrm>
            <a:custGeom>
              <a:rect b="b" l="l" r="r" t="t"/>
              <a:pathLst>
                <a:path extrusionOk="0" h="953145" w="244538">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rgbClr val="60B3B1"/>
            </a:solidFill>
            <a:ln cap="flat" cmpd="sng" w="126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67" name="Google Shape;3167;p35"/>
            <p:cNvSpPr/>
            <p:nvPr/>
          </p:nvSpPr>
          <p:spPr>
            <a:xfrm>
              <a:off x="686764" y="5806112"/>
              <a:ext cx="761" cy="273741"/>
            </a:xfrm>
            <a:custGeom>
              <a:rect b="b" l="l" r="r" t="t"/>
              <a:pathLst>
                <a:path extrusionOk="0" h="273741" w="761">
                  <a:moveTo>
                    <a:pt x="762" y="273488"/>
                  </a:moveTo>
                  <a:lnTo>
                    <a:pt x="762" y="0"/>
                  </a:lnTo>
                  <a:lnTo>
                    <a:pt x="0" y="0"/>
                  </a:lnTo>
                  <a:lnTo>
                    <a:pt x="0" y="273742"/>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68" name="Google Shape;3168;p35"/>
            <p:cNvSpPr/>
            <p:nvPr/>
          </p:nvSpPr>
          <p:spPr>
            <a:xfrm>
              <a:off x="689938" y="5806366"/>
              <a:ext cx="318052" cy="585447"/>
            </a:xfrm>
            <a:custGeom>
              <a:rect b="b" l="l" r="r" t="t"/>
              <a:pathLst>
                <a:path extrusionOk="0" h="585447" w="318052">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69" name="Google Shape;3169;p35"/>
            <p:cNvSpPr/>
            <p:nvPr/>
          </p:nvSpPr>
          <p:spPr>
            <a:xfrm>
              <a:off x="3438264" y="6471422"/>
              <a:ext cx="212669" cy="393091"/>
            </a:xfrm>
            <a:custGeom>
              <a:rect b="b" l="l" r="r" t="t"/>
              <a:pathLst>
                <a:path extrusionOk="0" h="393091" w="212669">
                  <a:moveTo>
                    <a:pt x="158963" y="0"/>
                  </a:moveTo>
                  <a:lnTo>
                    <a:pt x="84179" y="0"/>
                  </a:lnTo>
                  <a:lnTo>
                    <a:pt x="0" y="0"/>
                  </a:lnTo>
                  <a:lnTo>
                    <a:pt x="0" y="393091"/>
                  </a:lnTo>
                  <a:lnTo>
                    <a:pt x="212670" y="393091"/>
                  </a:lnTo>
                  <a:lnTo>
                    <a:pt x="212670" y="2158"/>
                  </a:lnTo>
                  <a:lnTo>
                    <a:pt x="15896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70" name="Google Shape;3170;p35"/>
            <p:cNvSpPr/>
            <p:nvPr/>
          </p:nvSpPr>
          <p:spPr>
            <a:xfrm>
              <a:off x="3382525" y="6471549"/>
              <a:ext cx="53199" cy="392964"/>
            </a:xfrm>
            <a:custGeom>
              <a:rect b="b" l="l" r="r" t="t"/>
              <a:pathLst>
                <a:path extrusionOk="0" h="392964" w="53199">
                  <a:moveTo>
                    <a:pt x="0" y="0"/>
                  </a:moveTo>
                  <a:lnTo>
                    <a:pt x="53199" y="0"/>
                  </a:lnTo>
                  <a:lnTo>
                    <a:pt x="53199" y="392964"/>
                  </a:lnTo>
                  <a:lnTo>
                    <a:pt x="0" y="39296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71" name="Google Shape;3171;p35"/>
            <p:cNvSpPr/>
            <p:nvPr/>
          </p:nvSpPr>
          <p:spPr>
            <a:xfrm>
              <a:off x="3319042" y="5907940"/>
              <a:ext cx="196417" cy="553959"/>
            </a:xfrm>
            <a:custGeom>
              <a:rect b="b" l="l" r="r" t="t"/>
              <a:pathLst>
                <a:path extrusionOk="0" h="553959" w="196417">
                  <a:moveTo>
                    <a:pt x="196418" y="0"/>
                  </a:moveTo>
                  <a:lnTo>
                    <a:pt x="0" y="0"/>
                  </a:lnTo>
                  <a:lnTo>
                    <a:pt x="0" y="3174"/>
                  </a:lnTo>
                  <a:lnTo>
                    <a:pt x="0" y="551420"/>
                  </a:lnTo>
                  <a:lnTo>
                    <a:pt x="62468" y="553959"/>
                  </a:lnTo>
                  <a:lnTo>
                    <a:pt x="196418" y="553959"/>
                  </a:lnTo>
                  <a:lnTo>
                    <a:pt x="196418"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72" name="Google Shape;3172;p35"/>
            <p:cNvSpPr/>
            <p:nvPr/>
          </p:nvSpPr>
          <p:spPr>
            <a:xfrm>
              <a:off x="1011799" y="5633564"/>
              <a:ext cx="172675" cy="127983"/>
            </a:xfrm>
            <a:custGeom>
              <a:rect b="b" l="l" r="r" t="t"/>
              <a:pathLst>
                <a:path extrusionOk="0" h="127983" w="172675">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73" name="Google Shape;3173;p35"/>
            <p:cNvSpPr/>
            <p:nvPr/>
          </p:nvSpPr>
          <p:spPr>
            <a:xfrm>
              <a:off x="491362" y="5611598"/>
              <a:ext cx="148551" cy="468002"/>
            </a:xfrm>
            <a:custGeom>
              <a:rect b="b" l="l" r="r" t="t"/>
              <a:pathLst>
                <a:path extrusionOk="0" h="468002" w="148551">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74" name="Google Shape;3174;p35"/>
            <p:cNvSpPr/>
            <p:nvPr/>
          </p:nvSpPr>
          <p:spPr>
            <a:xfrm>
              <a:off x="3313455" y="6468629"/>
              <a:ext cx="66657" cy="395884"/>
            </a:xfrm>
            <a:custGeom>
              <a:rect b="b" l="l" r="r" t="t"/>
              <a:pathLst>
                <a:path extrusionOk="0" h="395884" w="66657">
                  <a:moveTo>
                    <a:pt x="0" y="0"/>
                  </a:moveTo>
                  <a:lnTo>
                    <a:pt x="0" y="395885"/>
                  </a:lnTo>
                  <a:lnTo>
                    <a:pt x="66658" y="395885"/>
                  </a:lnTo>
                  <a:lnTo>
                    <a:pt x="66658" y="2793"/>
                  </a:lnTo>
                  <a:lnTo>
                    <a:pt x="0" y="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75" name="Google Shape;3175;p35"/>
            <p:cNvSpPr/>
            <p:nvPr/>
          </p:nvSpPr>
          <p:spPr>
            <a:xfrm>
              <a:off x="3196519" y="6462915"/>
              <a:ext cx="116301" cy="400582"/>
            </a:xfrm>
            <a:custGeom>
              <a:rect b="b" l="l" r="r" t="t"/>
              <a:pathLst>
                <a:path extrusionOk="0" h="400582" w="116301">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76" name="Google Shape;3176;p35"/>
            <p:cNvSpPr/>
            <p:nvPr/>
          </p:nvSpPr>
          <p:spPr>
            <a:xfrm>
              <a:off x="2353585" y="6470406"/>
              <a:ext cx="31487" cy="394107"/>
            </a:xfrm>
            <a:custGeom>
              <a:rect b="b" l="l" r="r" t="t"/>
              <a:pathLst>
                <a:path extrusionOk="0" h="394107" w="31487">
                  <a:moveTo>
                    <a:pt x="0" y="0"/>
                  </a:moveTo>
                  <a:lnTo>
                    <a:pt x="31488" y="0"/>
                  </a:lnTo>
                  <a:lnTo>
                    <a:pt x="31488" y="394107"/>
                  </a:lnTo>
                  <a:lnTo>
                    <a:pt x="0" y="39410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77" name="Google Shape;3177;p35"/>
            <p:cNvSpPr/>
            <p:nvPr/>
          </p:nvSpPr>
          <p:spPr>
            <a:xfrm>
              <a:off x="2019662" y="6470406"/>
              <a:ext cx="331383" cy="394107"/>
            </a:xfrm>
            <a:custGeom>
              <a:rect b="b" l="l" r="r" t="t"/>
              <a:pathLst>
                <a:path extrusionOk="0" h="394107" w="331383">
                  <a:moveTo>
                    <a:pt x="0" y="0"/>
                  </a:moveTo>
                  <a:lnTo>
                    <a:pt x="331384" y="0"/>
                  </a:lnTo>
                  <a:lnTo>
                    <a:pt x="331384" y="394107"/>
                  </a:lnTo>
                  <a:lnTo>
                    <a:pt x="0" y="394107"/>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78" name="Google Shape;3178;p35"/>
            <p:cNvSpPr/>
            <p:nvPr/>
          </p:nvSpPr>
          <p:spPr>
            <a:xfrm>
              <a:off x="1309409" y="6402733"/>
              <a:ext cx="118206" cy="461526"/>
            </a:xfrm>
            <a:custGeom>
              <a:rect b="b" l="l" r="r" t="t"/>
              <a:pathLst>
                <a:path extrusionOk="0" h="461526" w="11820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cap="flat" cmpd="sng" w="126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79" name="Google Shape;3179;p35"/>
            <p:cNvSpPr/>
            <p:nvPr/>
          </p:nvSpPr>
          <p:spPr>
            <a:xfrm>
              <a:off x="1216089" y="5821602"/>
              <a:ext cx="314497" cy="642709"/>
            </a:xfrm>
            <a:custGeom>
              <a:rect b="b" l="l" r="r" t="t"/>
              <a:pathLst>
                <a:path extrusionOk="0" h="642709" w="314497">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80" name="Google Shape;3180;p35"/>
            <p:cNvSpPr/>
            <p:nvPr/>
          </p:nvSpPr>
          <p:spPr>
            <a:xfrm>
              <a:off x="1538966" y="6465328"/>
              <a:ext cx="435369" cy="398677"/>
            </a:xfrm>
            <a:custGeom>
              <a:rect b="b" l="l" r="r" t="t"/>
              <a:pathLst>
                <a:path extrusionOk="0" h="398677" w="435369">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81" name="Google Shape;3181;p35"/>
            <p:cNvSpPr/>
            <p:nvPr/>
          </p:nvSpPr>
          <p:spPr>
            <a:xfrm>
              <a:off x="1440820" y="6467105"/>
              <a:ext cx="95098" cy="299897"/>
            </a:xfrm>
            <a:custGeom>
              <a:rect b="b" l="l" r="r" t="t"/>
              <a:pathLst>
                <a:path extrusionOk="0" h="299897" w="95098">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82" name="Google Shape;3182;p35"/>
            <p:cNvSpPr/>
            <p:nvPr/>
          </p:nvSpPr>
          <p:spPr>
            <a:xfrm>
              <a:off x="0" y="6406923"/>
              <a:ext cx="1523" cy="461780"/>
            </a:xfrm>
            <a:custGeom>
              <a:rect b="b" l="l" r="r" t="t"/>
              <a:pathLst>
                <a:path extrusionOk="0" h="461780" w="1523">
                  <a:moveTo>
                    <a:pt x="0" y="0"/>
                  </a:moveTo>
                  <a:lnTo>
                    <a:pt x="1524" y="0"/>
                  </a:lnTo>
                  <a:lnTo>
                    <a:pt x="1524" y="461781"/>
                  </a:lnTo>
                  <a:lnTo>
                    <a:pt x="0" y="461781"/>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83" name="Google Shape;3183;p35"/>
            <p:cNvSpPr/>
            <p:nvPr/>
          </p:nvSpPr>
          <p:spPr>
            <a:xfrm>
              <a:off x="3935" y="6402733"/>
              <a:ext cx="240602" cy="461780"/>
            </a:xfrm>
            <a:custGeom>
              <a:rect b="b" l="l" r="r" t="t"/>
              <a:pathLst>
                <a:path extrusionOk="0" h="461780" w="240602">
                  <a:moveTo>
                    <a:pt x="0" y="0"/>
                  </a:moveTo>
                  <a:lnTo>
                    <a:pt x="240602" y="0"/>
                  </a:lnTo>
                  <a:lnTo>
                    <a:pt x="240602" y="461781"/>
                  </a:lnTo>
                  <a:lnTo>
                    <a:pt x="0" y="46178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84" name="Google Shape;3184;p35"/>
            <p:cNvSpPr/>
            <p:nvPr/>
          </p:nvSpPr>
          <p:spPr>
            <a:xfrm>
              <a:off x="653752" y="5788337"/>
              <a:ext cx="30472" cy="291263"/>
            </a:xfrm>
            <a:custGeom>
              <a:rect b="b" l="l" r="r" t="t"/>
              <a:pathLst>
                <a:path extrusionOk="0" h="291263" w="30472">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85" name="Google Shape;3185;p35"/>
            <p:cNvSpPr/>
            <p:nvPr/>
          </p:nvSpPr>
          <p:spPr>
            <a:xfrm>
              <a:off x="1012307" y="5805858"/>
              <a:ext cx="1396" cy="586589"/>
            </a:xfrm>
            <a:custGeom>
              <a:rect b="b" l="l" r="r" t="t"/>
              <a:pathLst>
                <a:path extrusionOk="0" h="586589" w="1396">
                  <a:moveTo>
                    <a:pt x="1397" y="0"/>
                  </a:moveTo>
                  <a:lnTo>
                    <a:pt x="0" y="0"/>
                  </a:lnTo>
                  <a:lnTo>
                    <a:pt x="0" y="586590"/>
                  </a:lnTo>
                  <a:lnTo>
                    <a:pt x="1397" y="58659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86" name="Google Shape;3186;p35"/>
            <p:cNvSpPr/>
            <p:nvPr/>
          </p:nvSpPr>
          <p:spPr>
            <a:xfrm>
              <a:off x="1016116" y="5773609"/>
              <a:ext cx="186133" cy="619093"/>
            </a:xfrm>
            <a:custGeom>
              <a:rect b="b" l="l" r="r" t="t"/>
              <a:pathLst>
                <a:path extrusionOk="0" h="619093" w="18613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87" name="Google Shape;3187;p35"/>
            <p:cNvSpPr/>
            <p:nvPr/>
          </p:nvSpPr>
          <p:spPr>
            <a:xfrm>
              <a:off x="1441328" y="6769542"/>
              <a:ext cx="127093" cy="17394"/>
            </a:xfrm>
            <a:custGeom>
              <a:rect b="b" l="l" r="r" t="t"/>
              <a:pathLst>
                <a:path extrusionOk="0" h="17394" w="127093">
                  <a:moveTo>
                    <a:pt x="127" y="17395"/>
                  </a:moveTo>
                  <a:lnTo>
                    <a:pt x="127094" y="17395"/>
                  </a:lnTo>
                  <a:lnTo>
                    <a:pt x="101701" y="4698"/>
                  </a:lnTo>
                  <a:cubicBezTo>
                    <a:pt x="99847" y="3771"/>
                    <a:pt x="98526" y="2032"/>
                    <a:pt x="98145" y="0"/>
                  </a:cubicBezTo>
                  <a:lnTo>
                    <a:pt x="0" y="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88" name="Google Shape;3188;p35"/>
            <p:cNvSpPr/>
            <p:nvPr/>
          </p:nvSpPr>
          <p:spPr>
            <a:xfrm>
              <a:off x="1441455" y="6785032"/>
              <a:ext cx="124681" cy="79481"/>
            </a:xfrm>
            <a:custGeom>
              <a:rect b="b" l="l" r="r" t="t"/>
              <a:pathLst>
                <a:path extrusionOk="0" h="79481" w="124681">
                  <a:moveTo>
                    <a:pt x="119984" y="0"/>
                  </a:moveTo>
                  <a:lnTo>
                    <a:pt x="0" y="0"/>
                  </a:lnTo>
                  <a:lnTo>
                    <a:pt x="0" y="79482"/>
                  </a:lnTo>
                  <a:lnTo>
                    <a:pt x="124682" y="79482"/>
                  </a:lnTo>
                  <a:lnTo>
                    <a:pt x="124682" y="2793"/>
                  </a:lnTo>
                  <a:lnTo>
                    <a:pt x="119984"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89" name="Google Shape;3189;p35"/>
            <p:cNvSpPr/>
            <p:nvPr/>
          </p:nvSpPr>
          <p:spPr>
            <a:xfrm>
              <a:off x="2579967" y="6432697"/>
              <a:ext cx="39486" cy="31360"/>
            </a:xfrm>
            <a:custGeom>
              <a:rect b="b" l="l" r="r" t="t"/>
              <a:pathLst>
                <a:path extrusionOk="0" h="31360" w="39486">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90" name="Google Shape;3190;p35"/>
            <p:cNvSpPr/>
            <p:nvPr/>
          </p:nvSpPr>
          <p:spPr>
            <a:xfrm>
              <a:off x="2622247" y="6433332"/>
              <a:ext cx="28821" cy="31360"/>
            </a:xfrm>
            <a:custGeom>
              <a:rect b="b" l="l" r="r" t="t"/>
              <a:pathLst>
                <a:path extrusionOk="0" h="31360" w="28821">
                  <a:moveTo>
                    <a:pt x="0" y="0"/>
                  </a:moveTo>
                  <a:lnTo>
                    <a:pt x="28822" y="0"/>
                  </a:lnTo>
                  <a:lnTo>
                    <a:pt x="28822" y="31361"/>
                  </a:lnTo>
                  <a:lnTo>
                    <a:pt x="0" y="3136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91" name="Google Shape;3191;p35"/>
            <p:cNvSpPr/>
            <p:nvPr/>
          </p:nvSpPr>
          <p:spPr>
            <a:xfrm>
              <a:off x="2398913" y="6462915"/>
              <a:ext cx="252156" cy="401598"/>
            </a:xfrm>
            <a:custGeom>
              <a:rect b="b" l="l" r="r" t="t"/>
              <a:pathLst>
                <a:path extrusionOk="0" h="401598" w="252156">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92" name="Google Shape;3192;p35"/>
            <p:cNvSpPr/>
            <p:nvPr/>
          </p:nvSpPr>
          <p:spPr>
            <a:xfrm>
              <a:off x="2719504" y="5857661"/>
              <a:ext cx="461397" cy="1006852"/>
            </a:xfrm>
            <a:custGeom>
              <a:rect b="b" l="l" r="r" t="t"/>
              <a:pathLst>
                <a:path extrusionOk="0" h="1006852" w="461397">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93" name="Google Shape;3193;p35"/>
            <p:cNvSpPr/>
            <p:nvPr/>
          </p:nvSpPr>
          <p:spPr>
            <a:xfrm>
              <a:off x="2664908" y="5858169"/>
              <a:ext cx="52183" cy="1006344"/>
            </a:xfrm>
            <a:custGeom>
              <a:rect b="b" l="l" r="r" t="t"/>
              <a:pathLst>
                <a:path extrusionOk="0" h="1006344" w="52183">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cap="flat" cmpd="sng" w="126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94" name="Google Shape;3194;p35"/>
            <p:cNvSpPr/>
            <p:nvPr/>
          </p:nvSpPr>
          <p:spPr>
            <a:xfrm>
              <a:off x="482347" y="5802049"/>
              <a:ext cx="4189" cy="270694"/>
            </a:xfrm>
            <a:custGeom>
              <a:rect b="b" l="l" r="r" t="t"/>
              <a:pathLst>
                <a:path extrusionOk="0" h="270694" w="4189">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95" name="Google Shape;3195;p35"/>
            <p:cNvSpPr/>
            <p:nvPr/>
          </p:nvSpPr>
          <p:spPr>
            <a:xfrm>
              <a:off x="479808" y="5798113"/>
              <a:ext cx="126" cy="269171"/>
            </a:xfrm>
            <a:custGeom>
              <a:rect b="b" l="l" r="r" t="t"/>
              <a:pathLst>
                <a:path extrusionOk="0" h="269171" w="126">
                  <a:moveTo>
                    <a:pt x="127" y="269171"/>
                  </a:moveTo>
                  <a:lnTo>
                    <a:pt x="127" y="127"/>
                  </a:lnTo>
                  <a:lnTo>
                    <a:pt x="0" y="0"/>
                  </a:lnTo>
                  <a:lnTo>
                    <a:pt x="0" y="269171"/>
                  </a:lnTo>
                  <a:lnTo>
                    <a:pt x="127" y="269171"/>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96" name="Google Shape;3196;p35"/>
            <p:cNvSpPr/>
            <p:nvPr/>
          </p:nvSpPr>
          <p:spPr>
            <a:xfrm>
              <a:off x="457842" y="5762562"/>
              <a:ext cx="19552" cy="304468"/>
            </a:xfrm>
            <a:custGeom>
              <a:rect b="b" l="l" r="r" t="t"/>
              <a:pathLst>
                <a:path extrusionOk="0" h="304468" w="19552">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97" name="Google Shape;3197;p35"/>
            <p:cNvSpPr/>
            <p:nvPr/>
          </p:nvSpPr>
          <p:spPr>
            <a:xfrm>
              <a:off x="269931" y="5754310"/>
              <a:ext cx="185498" cy="299897"/>
            </a:xfrm>
            <a:custGeom>
              <a:rect b="b" l="l" r="r" t="t"/>
              <a:pathLst>
                <a:path extrusionOk="0" h="299897" w="185498">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98" name="Google Shape;3198;p35"/>
            <p:cNvSpPr/>
            <p:nvPr/>
          </p:nvSpPr>
          <p:spPr>
            <a:xfrm>
              <a:off x="282501" y="6057508"/>
              <a:ext cx="185625" cy="9522"/>
            </a:xfrm>
            <a:custGeom>
              <a:rect b="b" l="l" r="r" t="t"/>
              <a:pathLst>
                <a:path extrusionOk="0" h="9522" w="185625">
                  <a:moveTo>
                    <a:pt x="173691" y="0"/>
                  </a:moveTo>
                  <a:lnTo>
                    <a:pt x="0" y="0"/>
                  </a:lnTo>
                  <a:lnTo>
                    <a:pt x="0" y="9523"/>
                  </a:lnTo>
                  <a:lnTo>
                    <a:pt x="185626" y="9523"/>
                  </a:lnTo>
                  <a:lnTo>
                    <a:pt x="173691"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199" name="Google Shape;3199;p35"/>
            <p:cNvSpPr/>
            <p:nvPr/>
          </p:nvSpPr>
          <p:spPr>
            <a:xfrm>
              <a:off x="3313836" y="5821602"/>
              <a:ext cx="201623" cy="83925"/>
            </a:xfrm>
            <a:custGeom>
              <a:rect b="b" l="l" r="r" t="t"/>
              <a:pathLst>
                <a:path extrusionOk="0" h="83925" w="201623">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00" name="Google Shape;3200;p35"/>
            <p:cNvSpPr/>
            <p:nvPr/>
          </p:nvSpPr>
          <p:spPr>
            <a:xfrm>
              <a:off x="3295172" y="5821983"/>
              <a:ext cx="15743" cy="86591"/>
            </a:xfrm>
            <a:custGeom>
              <a:rect b="b" l="l" r="r" t="t"/>
              <a:pathLst>
                <a:path extrusionOk="0" h="86591" w="15743">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01" name="Google Shape;3201;p35"/>
            <p:cNvSpPr/>
            <p:nvPr/>
          </p:nvSpPr>
          <p:spPr>
            <a:xfrm>
              <a:off x="3275746" y="5919113"/>
              <a:ext cx="6856" cy="544055"/>
            </a:xfrm>
            <a:custGeom>
              <a:rect b="b" l="l" r="r" t="t"/>
              <a:pathLst>
                <a:path extrusionOk="0" h="544055" w="6856">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02" name="Google Shape;3202;p35"/>
            <p:cNvSpPr/>
            <p:nvPr/>
          </p:nvSpPr>
          <p:spPr>
            <a:xfrm>
              <a:off x="3285142" y="5918352"/>
              <a:ext cx="1904" cy="540119"/>
            </a:xfrm>
            <a:custGeom>
              <a:rect b="b" l="l" r="r" t="t"/>
              <a:pathLst>
                <a:path extrusionOk="0" h="540119" w="1904">
                  <a:moveTo>
                    <a:pt x="1905" y="0"/>
                  </a:moveTo>
                  <a:lnTo>
                    <a:pt x="0" y="0"/>
                  </a:lnTo>
                  <a:lnTo>
                    <a:pt x="0" y="0"/>
                  </a:lnTo>
                  <a:lnTo>
                    <a:pt x="0" y="540120"/>
                  </a:lnTo>
                  <a:cubicBezTo>
                    <a:pt x="635" y="540044"/>
                    <a:pt x="1270" y="540044"/>
                    <a:pt x="1905" y="540120"/>
                  </a:cubicBez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03" name="Google Shape;3203;p35"/>
            <p:cNvSpPr/>
            <p:nvPr/>
          </p:nvSpPr>
          <p:spPr>
            <a:xfrm>
              <a:off x="3290221" y="5912257"/>
              <a:ext cx="15870" cy="545706"/>
            </a:xfrm>
            <a:custGeom>
              <a:rect b="b" l="l" r="r" t="t"/>
              <a:pathLst>
                <a:path extrusionOk="0" h="545706" w="15870">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04" name="Google Shape;3204;p35"/>
            <p:cNvSpPr/>
            <p:nvPr/>
          </p:nvSpPr>
          <p:spPr>
            <a:xfrm>
              <a:off x="3301648" y="5909210"/>
              <a:ext cx="3555" cy="634"/>
            </a:xfrm>
            <a:custGeom>
              <a:rect b="b" l="l" r="r" t="t"/>
              <a:pathLst>
                <a:path extrusionOk="0" h="634" w="3555">
                  <a:moveTo>
                    <a:pt x="0" y="635"/>
                  </a:moveTo>
                  <a:lnTo>
                    <a:pt x="3555" y="635"/>
                  </a:lnTo>
                  <a:lnTo>
                    <a:pt x="3555" y="0"/>
                  </a:lnTo>
                  <a:lnTo>
                    <a:pt x="0" y="635"/>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05" name="Google Shape;3205;p35"/>
            <p:cNvSpPr/>
            <p:nvPr/>
          </p:nvSpPr>
          <p:spPr>
            <a:xfrm>
              <a:off x="264218" y="5986025"/>
              <a:ext cx="4443" cy="93575"/>
            </a:xfrm>
            <a:custGeom>
              <a:rect b="b" l="l" r="r" t="t"/>
              <a:pathLst>
                <a:path extrusionOk="0" h="93575" w="4443">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06" name="Google Shape;3206;p35"/>
            <p:cNvSpPr/>
            <p:nvPr/>
          </p:nvSpPr>
          <p:spPr>
            <a:xfrm>
              <a:off x="0" y="6094075"/>
              <a:ext cx="690700" cy="304722"/>
            </a:xfrm>
            <a:custGeom>
              <a:rect b="b" l="l" r="r" t="t"/>
              <a:pathLst>
                <a:path extrusionOk="0" h="304722" w="690700">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07" name="Google Shape;3207;p35"/>
            <p:cNvSpPr/>
            <p:nvPr/>
          </p:nvSpPr>
          <p:spPr>
            <a:xfrm>
              <a:off x="0" y="6203521"/>
              <a:ext cx="245173" cy="189562"/>
            </a:xfrm>
            <a:custGeom>
              <a:rect b="b" l="l" r="r" t="t"/>
              <a:pathLst>
                <a:path extrusionOk="0" h="189562" w="245173">
                  <a:moveTo>
                    <a:pt x="245173" y="189563"/>
                  </a:moveTo>
                  <a:lnTo>
                    <a:pt x="245173" y="0"/>
                  </a:lnTo>
                  <a:lnTo>
                    <a:pt x="0" y="0"/>
                  </a:lnTo>
                  <a:lnTo>
                    <a:pt x="0" y="189563"/>
                  </a:lnTo>
                  <a:lnTo>
                    <a:pt x="2793" y="189563"/>
                  </a:lnTo>
                  <a:lnTo>
                    <a:pt x="245173" y="18956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08" name="Google Shape;3208;p35"/>
            <p:cNvSpPr/>
            <p:nvPr/>
          </p:nvSpPr>
          <p:spPr>
            <a:xfrm>
              <a:off x="258250" y="5981581"/>
              <a:ext cx="4189" cy="98526"/>
            </a:xfrm>
            <a:custGeom>
              <a:rect b="b" l="l" r="r" t="t"/>
              <a:pathLst>
                <a:path extrusionOk="0" h="98526" w="4189">
                  <a:moveTo>
                    <a:pt x="889" y="1016"/>
                  </a:moveTo>
                  <a:lnTo>
                    <a:pt x="889" y="1016"/>
                  </a:lnTo>
                  <a:lnTo>
                    <a:pt x="0" y="0"/>
                  </a:lnTo>
                  <a:lnTo>
                    <a:pt x="0" y="0"/>
                  </a:lnTo>
                  <a:lnTo>
                    <a:pt x="0" y="98527"/>
                  </a:lnTo>
                  <a:lnTo>
                    <a:pt x="4190" y="98527"/>
                  </a:lnTo>
                  <a:lnTo>
                    <a:pt x="4190" y="3301"/>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09" name="Google Shape;3209;p35"/>
            <p:cNvSpPr/>
            <p:nvPr/>
          </p:nvSpPr>
          <p:spPr>
            <a:xfrm>
              <a:off x="0" y="4967746"/>
              <a:ext cx="255076" cy="1111854"/>
            </a:xfrm>
            <a:custGeom>
              <a:rect b="b" l="l" r="r" t="t"/>
              <a:pathLst>
                <a:path extrusionOk="0" h="1111854" w="255076">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10" name="Google Shape;3210;p35"/>
            <p:cNvSpPr/>
            <p:nvPr/>
          </p:nvSpPr>
          <p:spPr>
            <a:xfrm>
              <a:off x="259774" y="6402479"/>
              <a:ext cx="1037827" cy="462542"/>
            </a:xfrm>
            <a:custGeom>
              <a:rect b="b" l="l" r="r" t="t"/>
              <a:pathLst>
                <a:path extrusionOk="0" h="462542" w="1037827">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11" name="Google Shape;3211;p35"/>
            <p:cNvSpPr/>
            <p:nvPr/>
          </p:nvSpPr>
          <p:spPr>
            <a:xfrm>
              <a:off x="1523" y="6406923"/>
              <a:ext cx="2539" cy="461780"/>
            </a:xfrm>
            <a:custGeom>
              <a:rect b="b" l="l" r="r" t="t"/>
              <a:pathLst>
                <a:path extrusionOk="0" h="461780" w="2539">
                  <a:moveTo>
                    <a:pt x="1270" y="0"/>
                  </a:moveTo>
                  <a:lnTo>
                    <a:pt x="0" y="0"/>
                  </a:lnTo>
                  <a:lnTo>
                    <a:pt x="0" y="461781"/>
                  </a:lnTo>
                  <a:lnTo>
                    <a:pt x="2539" y="461781"/>
                  </a:lnTo>
                  <a:lnTo>
                    <a:pt x="2539" y="0"/>
                  </a:ln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12" name="Google Shape;3212;p35"/>
            <p:cNvSpPr/>
            <p:nvPr/>
          </p:nvSpPr>
          <p:spPr>
            <a:xfrm>
              <a:off x="2352443" y="6379450"/>
              <a:ext cx="41010" cy="5761"/>
            </a:xfrm>
            <a:custGeom>
              <a:rect b="b" l="l" r="r" t="t"/>
              <a:pathLst>
                <a:path extrusionOk="0" h="5761" w="41010">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13" name="Google Shape;3213;p35"/>
            <p:cNvSpPr/>
            <p:nvPr/>
          </p:nvSpPr>
          <p:spPr>
            <a:xfrm>
              <a:off x="2352316" y="6387116"/>
              <a:ext cx="32757" cy="5586"/>
            </a:xfrm>
            <a:custGeom>
              <a:rect b="b" l="l" r="r" t="t"/>
              <a:pathLst>
                <a:path extrusionOk="0" h="5586" w="32757">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14" name="Google Shape;3214;p35"/>
            <p:cNvSpPr/>
            <p:nvPr/>
          </p:nvSpPr>
          <p:spPr>
            <a:xfrm>
              <a:off x="1982842" y="6378355"/>
              <a:ext cx="376329" cy="6348"/>
            </a:xfrm>
            <a:custGeom>
              <a:rect b="b" l="l" r="r" t="t"/>
              <a:pathLst>
                <a:path extrusionOk="0" h="6348" w="376329">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15" name="Google Shape;3215;p35"/>
            <p:cNvSpPr/>
            <p:nvPr/>
          </p:nvSpPr>
          <p:spPr>
            <a:xfrm>
              <a:off x="1989825" y="6387116"/>
              <a:ext cx="21838" cy="5586"/>
            </a:xfrm>
            <a:custGeom>
              <a:rect b="b" l="l" r="r" t="t"/>
              <a:pathLst>
                <a:path extrusionOk="0" h="5586" w="21838">
                  <a:moveTo>
                    <a:pt x="21838" y="508"/>
                  </a:moveTo>
                  <a:lnTo>
                    <a:pt x="0" y="0"/>
                  </a:lnTo>
                  <a:lnTo>
                    <a:pt x="0" y="5587"/>
                  </a:lnTo>
                  <a:lnTo>
                    <a:pt x="21838" y="5587"/>
                  </a:lnTo>
                  <a:lnTo>
                    <a:pt x="21838" y="5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16" name="Google Shape;3216;p35"/>
            <p:cNvSpPr/>
            <p:nvPr/>
          </p:nvSpPr>
          <p:spPr>
            <a:xfrm>
              <a:off x="2014076" y="6387624"/>
              <a:ext cx="344842" cy="5078"/>
            </a:xfrm>
            <a:custGeom>
              <a:rect b="b" l="l" r="r" t="t"/>
              <a:pathLst>
                <a:path extrusionOk="0" h="5078" w="344842">
                  <a:moveTo>
                    <a:pt x="338240" y="5079"/>
                  </a:moveTo>
                  <a:lnTo>
                    <a:pt x="338240" y="5079"/>
                  </a:lnTo>
                  <a:cubicBezTo>
                    <a:pt x="341325" y="5028"/>
                    <a:pt x="344004" y="2958"/>
                    <a:pt x="344842" y="0"/>
                  </a:cubicBezTo>
                  <a:lnTo>
                    <a:pt x="0" y="0"/>
                  </a:lnTo>
                  <a:lnTo>
                    <a:pt x="0" y="50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17" name="Google Shape;3217;p35"/>
            <p:cNvSpPr/>
            <p:nvPr/>
          </p:nvSpPr>
          <p:spPr>
            <a:xfrm>
              <a:off x="1989571" y="6384830"/>
              <a:ext cx="23234" cy="2412"/>
            </a:xfrm>
            <a:custGeom>
              <a:rect b="b" l="l" r="r" t="t"/>
              <a:pathLst>
                <a:path extrusionOk="0" h="2412" w="23234">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18" name="Google Shape;3218;p35"/>
            <p:cNvSpPr/>
            <p:nvPr/>
          </p:nvSpPr>
          <p:spPr>
            <a:xfrm>
              <a:off x="2012806" y="6384830"/>
              <a:ext cx="372267" cy="2412"/>
            </a:xfrm>
            <a:custGeom>
              <a:rect b="b" l="l" r="r" t="t"/>
              <a:pathLst>
                <a:path extrusionOk="0" h="2412" w="372267">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19" name="Google Shape;3219;p35"/>
            <p:cNvSpPr/>
            <p:nvPr/>
          </p:nvSpPr>
          <p:spPr>
            <a:xfrm>
              <a:off x="2351173" y="6474723"/>
              <a:ext cx="2412" cy="389790"/>
            </a:xfrm>
            <a:custGeom>
              <a:rect b="b" l="l" r="r" t="t"/>
              <a:pathLst>
                <a:path extrusionOk="0" h="389790" w="2412">
                  <a:moveTo>
                    <a:pt x="1143" y="0"/>
                  </a:moveTo>
                  <a:lnTo>
                    <a:pt x="0" y="0"/>
                  </a:lnTo>
                  <a:lnTo>
                    <a:pt x="0" y="389790"/>
                  </a:lnTo>
                  <a:lnTo>
                    <a:pt x="2412" y="389790"/>
                  </a:lnTo>
                  <a:lnTo>
                    <a:pt x="2412" y="0"/>
                  </a:lnTo>
                  <a:lnTo>
                    <a:pt x="11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20" name="Google Shape;3220;p35"/>
            <p:cNvSpPr/>
            <p:nvPr/>
          </p:nvSpPr>
          <p:spPr>
            <a:xfrm>
              <a:off x="2011651" y="6788587"/>
              <a:ext cx="2425" cy="75926"/>
            </a:xfrm>
            <a:custGeom>
              <a:rect b="b" l="l" r="r" t="t"/>
              <a:pathLst>
                <a:path extrusionOk="0" h="75926" w="2425">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21" name="Google Shape;3221;p35"/>
            <p:cNvSpPr/>
            <p:nvPr/>
          </p:nvSpPr>
          <p:spPr>
            <a:xfrm>
              <a:off x="2619708" y="6433332"/>
              <a:ext cx="2412" cy="31360"/>
            </a:xfrm>
            <a:custGeom>
              <a:rect b="b" l="l" r="r" t="t"/>
              <a:pathLst>
                <a:path extrusionOk="0" h="31360" w="2412">
                  <a:moveTo>
                    <a:pt x="0" y="0"/>
                  </a:moveTo>
                  <a:lnTo>
                    <a:pt x="2412" y="0"/>
                  </a:lnTo>
                  <a:lnTo>
                    <a:pt x="2412" y="31361"/>
                  </a:lnTo>
                  <a:lnTo>
                    <a:pt x="0" y="313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22" name="Google Shape;3222;p35"/>
            <p:cNvSpPr/>
            <p:nvPr/>
          </p:nvSpPr>
          <p:spPr>
            <a:xfrm>
              <a:off x="647531" y="5581237"/>
              <a:ext cx="38090" cy="13728"/>
            </a:xfrm>
            <a:custGeom>
              <a:rect b="b" l="l" r="r" t="t"/>
              <a:pathLst>
                <a:path extrusionOk="0" h="13728" w="38090">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23" name="Google Shape;3223;p35"/>
            <p:cNvSpPr/>
            <p:nvPr/>
          </p:nvSpPr>
          <p:spPr>
            <a:xfrm>
              <a:off x="155915" y="4780469"/>
              <a:ext cx="13839" cy="173564"/>
            </a:xfrm>
            <a:custGeom>
              <a:rect b="b" l="l" r="r" t="t"/>
              <a:pathLst>
                <a:path extrusionOk="0" h="173564" w="13839">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24" name="Google Shape;3224;p35"/>
            <p:cNvSpPr/>
            <p:nvPr/>
          </p:nvSpPr>
          <p:spPr>
            <a:xfrm>
              <a:off x="155915" y="4773471"/>
              <a:ext cx="260028" cy="13980"/>
            </a:xfrm>
            <a:custGeom>
              <a:rect b="b" l="l" r="r" t="t"/>
              <a:pathLst>
                <a:path extrusionOk="0" h="13980" w="260028">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25" name="Google Shape;3225;p35"/>
            <p:cNvSpPr/>
            <p:nvPr/>
          </p:nvSpPr>
          <p:spPr>
            <a:xfrm>
              <a:off x="408732" y="4774233"/>
              <a:ext cx="20542" cy="32010"/>
            </a:xfrm>
            <a:custGeom>
              <a:rect b="b" l="l" r="r" t="t"/>
              <a:pathLst>
                <a:path extrusionOk="0" h="32010" w="20542">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26" name="Google Shape;3226;p35"/>
            <p:cNvSpPr/>
            <p:nvPr/>
          </p:nvSpPr>
          <p:spPr>
            <a:xfrm>
              <a:off x="414166" y="4779319"/>
              <a:ext cx="2412" cy="961278"/>
            </a:xfrm>
            <a:custGeom>
              <a:rect b="b" l="l" r="r" t="t"/>
              <a:pathLst>
                <a:path extrusionOk="0" h="961278" w="2412">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27" name="Google Shape;3227;p35"/>
            <p:cNvSpPr/>
            <p:nvPr/>
          </p:nvSpPr>
          <p:spPr>
            <a:xfrm>
              <a:off x="415689" y="4800273"/>
              <a:ext cx="13870" cy="940323"/>
            </a:xfrm>
            <a:custGeom>
              <a:rect b="b" l="l" r="r" t="t"/>
              <a:pathLst>
                <a:path extrusionOk="0" h="940323" w="13870">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28" name="Google Shape;3228;p35"/>
            <p:cNvSpPr/>
            <p:nvPr/>
          </p:nvSpPr>
          <p:spPr>
            <a:xfrm>
              <a:off x="3435852" y="6471549"/>
              <a:ext cx="2412" cy="392964"/>
            </a:xfrm>
            <a:custGeom>
              <a:rect b="b" l="l" r="r" t="t"/>
              <a:pathLst>
                <a:path extrusionOk="0" h="392964" w="2412">
                  <a:moveTo>
                    <a:pt x="0" y="0"/>
                  </a:moveTo>
                  <a:lnTo>
                    <a:pt x="2412" y="0"/>
                  </a:lnTo>
                  <a:lnTo>
                    <a:pt x="2412" y="392964"/>
                  </a:lnTo>
                  <a:lnTo>
                    <a:pt x="0" y="3929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29" name="Google Shape;3229;p35"/>
            <p:cNvSpPr/>
            <p:nvPr/>
          </p:nvSpPr>
          <p:spPr>
            <a:xfrm>
              <a:off x="1369719" y="6393082"/>
              <a:ext cx="65007" cy="11555"/>
            </a:xfrm>
            <a:custGeom>
              <a:rect b="b" l="l" r="r" t="t"/>
              <a:pathLst>
                <a:path extrusionOk="0" h="11555" w="65007">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30" name="Google Shape;3230;p35"/>
            <p:cNvSpPr/>
            <p:nvPr/>
          </p:nvSpPr>
          <p:spPr>
            <a:xfrm>
              <a:off x="687525" y="5806366"/>
              <a:ext cx="2412" cy="273488"/>
            </a:xfrm>
            <a:custGeom>
              <a:rect b="b" l="l" r="r" t="t"/>
              <a:pathLst>
                <a:path extrusionOk="0" h="273488" w="2412">
                  <a:moveTo>
                    <a:pt x="1270" y="273234"/>
                  </a:moveTo>
                  <a:lnTo>
                    <a:pt x="2412" y="273234"/>
                  </a:lnTo>
                  <a:lnTo>
                    <a:pt x="2412" y="0"/>
                  </a:lnTo>
                  <a:lnTo>
                    <a:pt x="1270" y="0"/>
                  </a:lnTo>
                  <a:lnTo>
                    <a:pt x="0" y="0"/>
                  </a:lnTo>
                  <a:lnTo>
                    <a:pt x="0" y="27348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31" name="Google Shape;3231;p35"/>
            <p:cNvSpPr/>
            <p:nvPr/>
          </p:nvSpPr>
          <p:spPr>
            <a:xfrm>
              <a:off x="678753" y="5582126"/>
              <a:ext cx="16771" cy="23250"/>
            </a:xfrm>
            <a:custGeom>
              <a:rect b="b" l="l" r="r" t="t"/>
              <a:pathLst>
                <a:path extrusionOk="0" h="23250" w="16771">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32" name="Google Shape;3232;p35"/>
            <p:cNvSpPr/>
            <p:nvPr/>
          </p:nvSpPr>
          <p:spPr>
            <a:xfrm>
              <a:off x="684224" y="5586839"/>
              <a:ext cx="2539" cy="12696"/>
            </a:xfrm>
            <a:custGeom>
              <a:rect b="b" l="l" r="r" t="t"/>
              <a:pathLst>
                <a:path extrusionOk="0" h="12696" w="2539">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33" name="Google Shape;3233;p35"/>
            <p:cNvSpPr/>
            <p:nvPr/>
          </p:nvSpPr>
          <p:spPr>
            <a:xfrm>
              <a:off x="3597734" y="6462280"/>
              <a:ext cx="62087" cy="15744"/>
            </a:xfrm>
            <a:custGeom>
              <a:rect b="b" l="l" r="r" t="t"/>
              <a:pathLst>
                <a:path extrusionOk="0" h="15744" w="62087">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34" name="Google Shape;3234;p35"/>
            <p:cNvSpPr/>
            <p:nvPr/>
          </p:nvSpPr>
          <p:spPr>
            <a:xfrm>
              <a:off x="3515460" y="5906671"/>
              <a:ext cx="14220" cy="555609"/>
            </a:xfrm>
            <a:custGeom>
              <a:rect b="b" l="l" r="r" t="t"/>
              <a:pathLst>
                <a:path extrusionOk="0" h="555609" w="14220">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35" name="Google Shape;3235;p35"/>
            <p:cNvSpPr/>
            <p:nvPr/>
          </p:nvSpPr>
          <p:spPr>
            <a:xfrm>
              <a:off x="1005705" y="5618231"/>
              <a:ext cx="185625" cy="13935"/>
            </a:xfrm>
            <a:custGeom>
              <a:rect b="b" l="l" r="r" t="t"/>
              <a:pathLst>
                <a:path extrusionOk="0" h="13935" w="18562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36" name="Google Shape;3236;p35"/>
            <p:cNvSpPr/>
            <p:nvPr/>
          </p:nvSpPr>
          <p:spPr>
            <a:xfrm>
              <a:off x="998087" y="5618612"/>
              <a:ext cx="14530" cy="14824"/>
            </a:xfrm>
            <a:custGeom>
              <a:rect b="b" l="l" r="r" t="t"/>
              <a:pathLst>
                <a:path extrusionOk="0" h="14824" w="14530">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37" name="Google Shape;3237;p35"/>
            <p:cNvSpPr/>
            <p:nvPr/>
          </p:nvSpPr>
          <p:spPr>
            <a:xfrm>
              <a:off x="488822" y="5597759"/>
              <a:ext cx="151090" cy="13839"/>
            </a:xfrm>
            <a:custGeom>
              <a:rect b="b" l="l" r="r" t="t"/>
              <a:pathLst>
                <a:path extrusionOk="0" h="13839" w="151090">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38" name="Google Shape;3238;p35"/>
            <p:cNvSpPr/>
            <p:nvPr/>
          </p:nvSpPr>
          <p:spPr>
            <a:xfrm>
              <a:off x="997706" y="5625564"/>
              <a:ext cx="6729" cy="166962"/>
            </a:xfrm>
            <a:custGeom>
              <a:rect b="b" l="l" r="r" t="t"/>
              <a:pathLst>
                <a:path extrusionOk="0" h="166962" w="6729">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39" name="Google Shape;3239;p35"/>
            <p:cNvSpPr/>
            <p:nvPr/>
          </p:nvSpPr>
          <p:spPr>
            <a:xfrm>
              <a:off x="1006085" y="5626072"/>
              <a:ext cx="3936" cy="141060"/>
            </a:xfrm>
            <a:custGeom>
              <a:rect b="b" l="l" r="r" t="t"/>
              <a:pathLst>
                <a:path extrusionOk="0" h="141060" w="3936">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40" name="Google Shape;3240;p35"/>
            <p:cNvSpPr/>
            <p:nvPr/>
          </p:nvSpPr>
          <p:spPr>
            <a:xfrm>
              <a:off x="681812" y="5788337"/>
              <a:ext cx="2412" cy="11046"/>
            </a:xfrm>
            <a:custGeom>
              <a:rect b="b" l="l" r="r" t="t"/>
              <a:pathLst>
                <a:path extrusionOk="0" h="11046" w="2412">
                  <a:moveTo>
                    <a:pt x="0" y="0"/>
                  </a:moveTo>
                  <a:lnTo>
                    <a:pt x="0" y="11046"/>
                  </a:lnTo>
                  <a:cubicBezTo>
                    <a:pt x="57" y="9090"/>
                    <a:pt x="932" y="7247"/>
                    <a:pt x="2412" y="5967"/>
                  </a:cubicBezTo>
                  <a:lnTo>
                    <a:pt x="24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41" name="Google Shape;3241;p35"/>
            <p:cNvSpPr/>
            <p:nvPr/>
          </p:nvSpPr>
          <p:spPr>
            <a:xfrm>
              <a:off x="681812" y="5597705"/>
              <a:ext cx="13966" cy="195202"/>
            </a:xfrm>
            <a:custGeom>
              <a:rect b="b" l="l" r="r" t="t"/>
              <a:pathLst>
                <a:path extrusionOk="0" h="195202" w="13966">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42" name="Google Shape;3242;p35"/>
            <p:cNvSpPr/>
            <p:nvPr/>
          </p:nvSpPr>
          <p:spPr>
            <a:xfrm>
              <a:off x="1012307" y="5785798"/>
              <a:ext cx="1396" cy="7237"/>
            </a:xfrm>
            <a:custGeom>
              <a:rect b="b" l="l" r="r" t="t"/>
              <a:pathLst>
                <a:path extrusionOk="0" h="7237" w="1396">
                  <a:moveTo>
                    <a:pt x="1397" y="7237"/>
                  </a:moveTo>
                  <a:lnTo>
                    <a:pt x="1397" y="0"/>
                  </a:lnTo>
                  <a:lnTo>
                    <a:pt x="0" y="0"/>
                  </a:lnTo>
                  <a:lnTo>
                    <a:pt x="0"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43" name="Google Shape;3243;p35"/>
            <p:cNvSpPr/>
            <p:nvPr/>
          </p:nvSpPr>
          <p:spPr>
            <a:xfrm>
              <a:off x="1016116" y="5781354"/>
              <a:ext cx="1523" cy="5332"/>
            </a:xfrm>
            <a:custGeom>
              <a:rect b="b" l="l" r="r" t="t"/>
              <a:pathLst>
                <a:path extrusionOk="0" h="5332" w="1523">
                  <a:moveTo>
                    <a:pt x="1524" y="0"/>
                  </a:moveTo>
                  <a:cubicBezTo>
                    <a:pt x="1252" y="1004"/>
                    <a:pt x="728" y="1922"/>
                    <a:pt x="0" y="2666"/>
                  </a:cubicBezTo>
                  <a:lnTo>
                    <a:pt x="0" y="53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44" name="Google Shape;3244;p35"/>
            <p:cNvSpPr/>
            <p:nvPr/>
          </p:nvSpPr>
          <p:spPr>
            <a:xfrm>
              <a:off x="1000626" y="5777418"/>
              <a:ext cx="5078" cy="15109"/>
            </a:xfrm>
            <a:custGeom>
              <a:rect b="b" l="l" r="r" t="t"/>
              <a:pathLst>
                <a:path extrusionOk="0" h="15109" w="5078">
                  <a:moveTo>
                    <a:pt x="4444" y="15109"/>
                  </a:moveTo>
                  <a:lnTo>
                    <a:pt x="4444" y="5460"/>
                  </a:lnTo>
                  <a:cubicBezTo>
                    <a:pt x="3744" y="3707"/>
                    <a:pt x="3744" y="1752"/>
                    <a:pt x="4444" y="0"/>
                  </a:cubicBezTo>
                  <a:lnTo>
                    <a:pt x="0" y="15109"/>
                  </a:lnTo>
                  <a:lnTo>
                    <a:pt x="5079" y="151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45" name="Google Shape;3245;p35"/>
            <p:cNvSpPr/>
            <p:nvPr/>
          </p:nvSpPr>
          <p:spPr>
            <a:xfrm>
              <a:off x="1007609" y="5785417"/>
              <a:ext cx="2285" cy="7237"/>
            </a:xfrm>
            <a:custGeom>
              <a:rect b="b" l="l" r="r" t="t"/>
              <a:pathLst>
                <a:path extrusionOk="0" h="7237" w="2285">
                  <a:moveTo>
                    <a:pt x="2285" y="7110"/>
                  </a:moveTo>
                  <a:lnTo>
                    <a:pt x="2285" y="762"/>
                  </a:lnTo>
                  <a:lnTo>
                    <a:pt x="1524" y="762"/>
                  </a:lnTo>
                  <a:cubicBezTo>
                    <a:pt x="980" y="585"/>
                    <a:pt x="467" y="329"/>
                    <a:pt x="0" y="0"/>
                  </a:cubicBezTo>
                  <a:lnTo>
                    <a:pt x="0" y="72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46" name="Google Shape;3246;p35"/>
            <p:cNvSpPr/>
            <p:nvPr/>
          </p:nvSpPr>
          <p:spPr>
            <a:xfrm>
              <a:off x="3380113" y="6471549"/>
              <a:ext cx="2412" cy="393599"/>
            </a:xfrm>
            <a:custGeom>
              <a:rect b="b" l="l" r="r" t="t"/>
              <a:pathLst>
                <a:path extrusionOk="0" h="393599" w="2412">
                  <a:moveTo>
                    <a:pt x="1270" y="0"/>
                  </a:moveTo>
                  <a:lnTo>
                    <a:pt x="0" y="0"/>
                  </a:lnTo>
                  <a:lnTo>
                    <a:pt x="0" y="393599"/>
                  </a:lnTo>
                  <a:lnTo>
                    <a:pt x="2412" y="393599"/>
                  </a:lnTo>
                  <a:lnTo>
                    <a:pt x="24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47" name="Google Shape;3247;p35"/>
            <p:cNvSpPr/>
            <p:nvPr/>
          </p:nvSpPr>
          <p:spPr>
            <a:xfrm>
              <a:off x="3313963" y="6459360"/>
              <a:ext cx="67926" cy="15015"/>
            </a:xfrm>
            <a:custGeom>
              <a:rect b="b" l="l" r="r" t="t"/>
              <a:pathLst>
                <a:path extrusionOk="0" h="15015" w="67926">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48" name="Google Shape;3248;p35"/>
            <p:cNvSpPr/>
            <p:nvPr/>
          </p:nvSpPr>
          <p:spPr>
            <a:xfrm>
              <a:off x="1441455" y="6464693"/>
              <a:ext cx="89638" cy="2412"/>
            </a:xfrm>
            <a:custGeom>
              <a:rect b="b" l="l" r="r" t="t"/>
              <a:pathLst>
                <a:path extrusionOk="0" h="2412" w="89638">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49" name="Google Shape;3249;p35"/>
            <p:cNvSpPr/>
            <p:nvPr/>
          </p:nvSpPr>
          <p:spPr>
            <a:xfrm>
              <a:off x="481712" y="5597759"/>
              <a:ext cx="13906" cy="202767"/>
            </a:xfrm>
            <a:custGeom>
              <a:rect b="b" l="l" r="r" t="t"/>
              <a:pathLst>
                <a:path extrusionOk="0" h="202767" w="13906">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50" name="Google Shape;3250;p35"/>
            <p:cNvSpPr/>
            <p:nvPr/>
          </p:nvSpPr>
          <p:spPr>
            <a:xfrm>
              <a:off x="489965" y="5805351"/>
              <a:ext cx="2031" cy="108"/>
            </a:xfrm>
            <a:custGeom>
              <a:rect b="b" l="l" r="r" t="t"/>
              <a:pathLst>
                <a:path extrusionOk="0" h="108" w="2031">
                  <a:moveTo>
                    <a:pt x="2031" y="0"/>
                  </a:moveTo>
                  <a:cubicBezTo>
                    <a:pt x="1360" y="127"/>
                    <a:pt x="672" y="127"/>
                    <a:pt x="0" y="0"/>
                  </a:cubicBezTo>
                  <a:lnTo>
                    <a:pt x="0" y="0"/>
                  </a:lnTo>
                  <a:cubicBezTo>
                    <a:pt x="669" y="145"/>
                    <a:pt x="1362" y="145"/>
                    <a:pt x="203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51" name="Google Shape;3251;p35"/>
            <p:cNvSpPr/>
            <p:nvPr/>
          </p:nvSpPr>
          <p:spPr>
            <a:xfrm>
              <a:off x="485775" y="5805985"/>
              <a:ext cx="1777" cy="54"/>
            </a:xfrm>
            <a:custGeom>
              <a:rect b="b" l="l" r="r" t="t"/>
              <a:pathLst>
                <a:path extrusionOk="0" h="54" w="1777">
                  <a:moveTo>
                    <a:pt x="1778" y="0"/>
                  </a:moveTo>
                  <a:cubicBezTo>
                    <a:pt x="1187" y="72"/>
                    <a:pt x="590" y="72"/>
                    <a:pt x="0" y="0"/>
                  </a:cubicBezTo>
                  <a:lnTo>
                    <a:pt x="177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52" name="Google Shape;3252;p35"/>
            <p:cNvSpPr/>
            <p:nvPr/>
          </p:nvSpPr>
          <p:spPr>
            <a:xfrm>
              <a:off x="1005070" y="5623914"/>
              <a:ext cx="2539" cy="151345"/>
            </a:xfrm>
            <a:custGeom>
              <a:rect b="b" l="l" r="r" t="t"/>
              <a:pathLst>
                <a:path extrusionOk="0" h="151345" w="2539">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53" name="Google Shape;3253;p35"/>
            <p:cNvSpPr/>
            <p:nvPr/>
          </p:nvSpPr>
          <p:spPr>
            <a:xfrm>
              <a:off x="1005070" y="5782877"/>
              <a:ext cx="2539" cy="9649"/>
            </a:xfrm>
            <a:custGeom>
              <a:rect b="b" l="l" r="r" t="t"/>
              <a:pathLst>
                <a:path extrusionOk="0" h="9649" w="2539">
                  <a:moveTo>
                    <a:pt x="2539" y="9650"/>
                  </a:moveTo>
                  <a:lnTo>
                    <a:pt x="2539" y="2412"/>
                  </a:lnTo>
                  <a:cubicBezTo>
                    <a:pt x="1520" y="1813"/>
                    <a:pt x="651" y="988"/>
                    <a:pt x="0" y="0"/>
                  </a:cubicBezTo>
                  <a:lnTo>
                    <a:pt x="0" y="9650"/>
                  </a:lnTo>
                  <a:lnTo>
                    <a:pt x="2539" y="96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54" name="Google Shape;3254;p35"/>
            <p:cNvSpPr/>
            <p:nvPr/>
          </p:nvSpPr>
          <p:spPr>
            <a:xfrm>
              <a:off x="653752" y="5785924"/>
              <a:ext cx="31741" cy="2412"/>
            </a:xfrm>
            <a:custGeom>
              <a:rect b="b" l="l" r="r" t="t"/>
              <a:pathLst>
                <a:path extrusionOk="0" h="2412" w="31741">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55" name="Google Shape;3255;p35"/>
            <p:cNvSpPr/>
            <p:nvPr/>
          </p:nvSpPr>
          <p:spPr>
            <a:xfrm>
              <a:off x="639913" y="5787067"/>
              <a:ext cx="13840" cy="292025"/>
            </a:xfrm>
            <a:custGeom>
              <a:rect b="b" l="l" r="r" t="t"/>
              <a:pathLst>
                <a:path extrusionOk="0" h="292025" w="13840">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56" name="Google Shape;3256;p35"/>
            <p:cNvSpPr/>
            <p:nvPr/>
          </p:nvSpPr>
          <p:spPr>
            <a:xfrm>
              <a:off x="3275746" y="6465709"/>
              <a:ext cx="6602" cy="1142"/>
            </a:xfrm>
            <a:custGeom>
              <a:rect b="b" l="l" r="r" t="t"/>
              <a:pathLst>
                <a:path extrusionOk="0" h="1142" w="660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57" name="Google Shape;3257;p35"/>
            <p:cNvSpPr/>
            <p:nvPr/>
          </p:nvSpPr>
          <p:spPr>
            <a:xfrm>
              <a:off x="2579206" y="6464693"/>
              <a:ext cx="71863" cy="2412"/>
            </a:xfrm>
            <a:custGeom>
              <a:rect b="b" l="l" r="r" t="t"/>
              <a:pathLst>
                <a:path extrusionOk="0" h="2412" w="71863">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58" name="Google Shape;3258;p35"/>
            <p:cNvSpPr/>
            <p:nvPr/>
          </p:nvSpPr>
          <p:spPr>
            <a:xfrm>
              <a:off x="1013323" y="5804081"/>
              <a:ext cx="2412" cy="588621"/>
            </a:xfrm>
            <a:custGeom>
              <a:rect b="b" l="l" r="r" t="t"/>
              <a:pathLst>
                <a:path extrusionOk="0" h="588621" w="2412">
                  <a:moveTo>
                    <a:pt x="381" y="588621"/>
                  </a:moveTo>
                  <a:lnTo>
                    <a:pt x="2412" y="588621"/>
                  </a:lnTo>
                  <a:lnTo>
                    <a:pt x="2412" y="0"/>
                  </a:lnTo>
                  <a:cubicBezTo>
                    <a:pt x="1755" y="769"/>
                    <a:pt x="929" y="1378"/>
                    <a:pt x="0" y="17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59" name="Google Shape;3259;p35"/>
            <p:cNvSpPr/>
            <p:nvPr/>
          </p:nvSpPr>
          <p:spPr>
            <a:xfrm>
              <a:off x="1013323" y="5784020"/>
              <a:ext cx="2412" cy="10792"/>
            </a:xfrm>
            <a:custGeom>
              <a:rect b="b" l="l" r="r" t="t"/>
              <a:pathLst>
                <a:path extrusionOk="0" h="10792" w="241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60" name="Google Shape;3260;p35"/>
            <p:cNvSpPr/>
            <p:nvPr/>
          </p:nvSpPr>
          <p:spPr>
            <a:xfrm>
              <a:off x="1009894" y="5785925"/>
              <a:ext cx="2412" cy="6602"/>
            </a:xfrm>
            <a:custGeom>
              <a:rect b="b" l="l" r="r" t="t"/>
              <a:pathLst>
                <a:path extrusionOk="0" h="6602" w="2412">
                  <a:moveTo>
                    <a:pt x="1143" y="6602"/>
                  </a:moveTo>
                  <a:lnTo>
                    <a:pt x="2412" y="6602"/>
                  </a:lnTo>
                  <a:lnTo>
                    <a:pt x="2412" y="0"/>
                  </a:lnTo>
                  <a:lnTo>
                    <a:pt x="0" y="0"/>
                  </a:lnTo>
                  <a:lnTo>
                    <a:pt x="0" y="63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61" name="Google Shape;3261;p35"/>
            <p:cNvSpPr/>
            <p:nvPr/>
          </p:nvSpPr>
          <p:spPr>
            <a:xfrm>
              <a:off x="1010783" y="5760531"/>
              <a:ext cx="1142" cy="761"/>
            </a:xfrm>
            <a:custGeom>
              <a:rect b="b" l="l" r="r" t="t"/>
              <a:pathLst>
                <a:path extrusionOk="0" h="761" w="1142">
                  <a:moveTo>
                    <a:pt x="762" y="127"/>
                  </a:moveTo>
                  <a:lnTo>
                    <a:pt x="0" y="762"/>
                  </a:lnTo>
                  <a:cubicBezTo>
                    <a:pt x="350" y="465"/>
                    <a:pt x="734" y="209"/>
                    <a:pt x="114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62" name="Google Shape;3262;p35"/>
            <p:cNvSpPr/>
            <p:nvPr/>
          </p:nvSpPr>
          <p:spPr>
            <a:xfrm>
              <a:off x="1004692" y="5764594"/>
              <a:ext cx="15360" cy="21457"/>
            </a:xfrm>
            <a:custGeom>
              <a:rect b="b" l="l" r="r" t="t"/>
              <a:pathLst>
                <a:path extrusionOk="0" h="21457" w="15360">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63" name="Google Shape;3263;p35"/>
            <p:cNvSpPr/>
            <p:nvPr/>
          </p:nvSpPr>
          <p:spPr>
            <a:xfrm>
              <a:off x="1441455" y="6784524"/>
              <a:ext cx="124681" cy="1777"/>
            </a:xfrm>
            <a:custGeom>
              <a:rect b="b" l="l" r="r" t="t"/>
              <a:pathLst>
                <a:path extrusionOk="0" h="1777" w="124681">
                  <a:moveTo>
                    <a:pt x="0" y="0"/>
                  </a:moveTo>
                  <a:lnTo>
                    <a:pt x="0" y="889"/>
                  </a:lnTo>
                  <a:lnTo>
                    <a:pt x="0" y="1778"/>
                  </a:lnTo>
                  <a:lnTo>
                    <a:pt x="124682" y="1778"/>
                  </a:lnTo>
                  <a:lnTo>
                    <a:pt x="120365"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64" name="Google Shape;3264;p35"/>
            <p:cNvSpPr/>
            <p:nvPr/>
          </p:nvSpPr>
          <p:spPr>
            <a:xfrm>
              <a:off x="1441455" y="6766368"/>
              <a:ext cx="98145" cy="2539"/>
            </a:xfrm>
            <a:custGeom>
              <a:rect b="b" l="l" r="r" t="t"/>
              <a:pathLst>
                <a:path extrusionOk="0" h="2539" w="98145">
                  <a:moveTo>
                    <a:pt x="0" y="1270"/>
                  </a:moveTo>
                  <a:lnTo>
                    <a:pt x="0" y="2539"/>
                  </a:lnTo>
                  <a:lnTo>
                    <a:pt x="98145" y="2539"/>
                  </a:lnTo>
                  <a:cubicBezTo>
                    <a:pt x="97955" y="1701"/>
                    <a:pt x="97955" y="838"/>
                    <a:pt x="98145" y="0"/>
                  </a:cubicBezTo>
                  <a:lnTo>
                    <a:pt x="12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65" name="Google Shape;3265;p35"/>
            <p:cNvSpPr/>
            <p:nvPr/>
          </p:nvSpPr>
          <p:spPr>
            <a:xfrm>
              <a:off x="1536299" y="6472565"/>
              <a:ext cx="2412" cy="296342"/>
            </a:xfrm>
            <a:custGeom>
              <a:rect b="b" l="l" r="r" t="t"/>
              <a:pathLst>
                <a:path extrusionOk="0" h="296342" w="241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66" name="Google Shape;3266;p35"/>
            <p:cNvSpPr/>
            <p:nvPr/>
          </p:nvSpPr>
          <p:spPr>
            <a:xfrm>
              <a:off x="0" y="6202378"/>
              <a:ext cx="245173" cy="1142"/>
            </a:xfrm>
            <a:custGeom>
              <a:rect b="b" l="l" r="r" t="t"/>
              <a:pathLst>
                <a:path extrusionOk="0" h="1142" w="245173">
                  <a:moveTo>
                    <a:pt x="0" y="0"/>
                  </a:moveTo>
                  <a:lnTo>
                    <a:pt x="245173" y="0"/>
                  </a:lnTo>
                  <a:lnTo>
                    <a:pt x="245173" y="1143"/>
                  </a:lnTo>
                  <a:lnTo>
                    <a:pt x="0"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67" name="Google Shape;3267;p35"/>
            <p:cNvSpPr/>
            <p:nvPr/>
          </p:nvSpPr>
          <p:spPr>
            <a:xfrm>
              <a:off x="684351" y="5804589"/>
              <a:ext cx="2539" cy="275011"/>
            </a:xfrm>
            <a:custGeom>
              <a:rect b="b" l="l" r="r" t="t"/>
              <a:pathLst>
                <a:path extrusionOk="0" h="275011" w="2539">
                  <a:moveTo>
                    <a:pt x="1270" y="275012"/>
                  </a:moveTo>
                  <a:lnTo>
                    <a:pt x="2539" y="275012"/>
                  </a:lnTo>
                  <a:lnTo>
                    <a:pt x="2539" y="1270"/>
                  </a:lnTo>
                  <a:cubicBezTo>
                    <a:pt x="1614" y="1028"/>
                    <a:pt x="749" y="596"/>
                    <a:pt x="0" y="0"/>
                  </a:cubicBezTo>
                  <a:lnTo>
                    <a:pt x="0" y="2750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68" name="Google Shape;3268;p35"/>
            <p:cNvSpPr/>
            <p:nvPr/>
          </p:nvSpPr>
          <p:spPr>
            <a:xfrm>
              <a:off x="684224" y="5785798"/>
              <a:ext cx="2539" cy="8506"/>
            </a:xfrm>
            <a:custGeom>
              <a:rect b="b" l="l" r="r" t="t"/>
              <a:pathLst>
                <a:path extrusionOk="0" h="8506" w="2539">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69" name="Google Shape;3269;p35"/>
            <p:cNvSpPr/>
            <p:nvPr/>
          </p:nvSpPr>
          <p:spPr>
            <a:xfrm>
              <a:off x="1009894" y="5806112"/>
              <a:ext cx="2412" cy="586589"/>
            </a:xfrm>
            <a:custGeom>
              <a:rect b="b" l="l" r="r" t="t"/>
              <a:pathLst>
                <a:path extrusionOk="0" h="586589" w="2412">
                  <a:moveTo>
                    <a:pt x="2412" y="586590"/>
                  </a:moveTo>
                  <a:lnTo>
                    <a:pt x="2412" y="0"/>
                  </a:lnTo>
                  <a:lnTo>
                    <a:pt x="1143" y="0"/>
                  </a:lnTo>
                  <a:lnTo>
                    <a:pt x="0" y="0"/>
                  </a:lnTo>
                  <a:lnTo>
                    <a:pt x="0" y="586336"/>
                  </a:lnTo>
                  <a:lnTo>
                    <a:pt x="2412" y="5863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70" name="Google Shape;3270;p35"/>
            <p:cNvSpPr/>
            <p:nvPr/>
          </p:nvSpPr>
          <p:spPr>
            <a:xfrm>
              <a:off x="2566382" y="6426475"/>
              <a:ext cx="13839" cy="34535"/>
            </a:xfrm>
            <a:custGeom>
              <a:rect b="b" l="l" r="r" t="t"/>
              <a:pathLst>
                <a:path extrusionOk="0" h="34535" w="13839">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71" name="Google Shape;3271;p35"/>
            <p:cNvSpPr/>
            <p:nvPr/>
          </p:nvSpPr>
          <p:spPr>
            <a:xfrm>
              <a:off x="1184474" y="5618327"/>
              <a:ext cx="13712" cy="141441"/>
            </a:xfrm>
            <a:custGeom>
              <a:rect b="b" l="l" r="r" t="t"/>
              <a:pathLst>
                <a:path extrusionOk="0" h="141441" w="13712">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72" name="Google Shape;3272;p35"/>
            <p:cNvSpPr/>
            <p:nvPr/>
          </p:nvSpPr>
          <p:spPr>
            <a:xfrm>
              <a:off x="2717092" y="5847280"/>
              <a:ext cx="470666" cy="13936"/>
            </a:xfrm>
            <a:custGeom>
              <a:rect b="b" l="l" r="r" t="t"/>
              <a:pathLst>
                <a:path extrusionOk="0" h="13936" w="47066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73" name="Google Shape;3273;p35"/>
            <p:cNvSpPr/>
            <p:nvPr/>
          </p:nvSpPr>
          <p:spPr>
            <a:xfrm>
              <a:off x="2656782" y="5848317"/>
              <a:ext cx="67870" cy="28135"/>
            </a:xfrm>
            <a:custGeom>
              <a:rect b="b" l="l" r="r" t="t"/>
              <a:pathLst>
                <a:path extrusionOk="0" h="28135" w="67870">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74" name="Google Shape;3274;p35"/>
            <p:cNvSpPr/>
            <p:nvPr/>
          </p:nvSpPr>
          <p:spPr>
            <a:xfrm>
              <a:off x="2716965" y="5853725"/>
              <a:ext cx="2539" cy="1014851"/>
            </a:xfrm>
            <a:custGeom>
              <a:rect b="b" l="l" r="r" t="t"/>
              <a:pathLst>
                <a:path extrusionOk="0" h="1014851" w="2539">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75" name="Google Shape;3275;p35"/>
            <p:cNvSpPr/>
            <p:nvPr/>
          </p:nvSpPr>
          <p:spPr>
            <a:xfrm>
              <a:off x="487553" y="5805985"/>
              <a:ext cx="2412" cy="273488"/>
            </a:xfrm>
            <a:custGeom>
              <a:rect b="b" l="l" r="r" t="t"/>
              <a:pathLst>
                <a:path extrusionOk="0" h="273488" w="2412">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76" name="Google Shape;3276;p35"/>
            <p:cNvSpPr/>
            <p:nvPr/>
          </p:nvSpPr>
          <p:spPr>
            <a:xfrm>
              <a:off x="479681" y="5798113"/>
              <a:ext cx="2412" cy="269425"/>
            </a:xfrm>
            <a:custGeom>
              <a:rect b="b" l="l" r="r" t="t"/>
              <a:pathLst>
                <a:path extrusionOk="0" h="269425" w="2412">
                  <a:moveTo>
                    <a:pt x="1270" y="269425"/>
                  </a:moveTo>
                  <a:lnTo>
                    <a:pt x="2412" y="269425"/>
                  </a:lnTo>
                  <a:lnTo>
                    <a:pt x="2412" y="269425"/>
                  </a:lnTo>
                  <a:lnTo>
                    <a:pt x="2412" y="3936"/>
                  </a:lnTo>
                  <a:lnTo>
                    <a:pt x="0" y="0"/>
                  </a:lnTo>
                  <a:lnTo>
                    <a:pt x="0" y="2690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77" name="Google Shape;3277;p35"/>
            <p:cNvSpPr/>
            <p:nvPr/>
          </p:nvSpPr>
          <p:spPr>
            <a:xfrm>
              <a:off x="454668" y="5758626"/>
              <a:ext cx="2412" cy="296469"/>
            </a:xfrm>
            <a:custGeom>
              <a:rect b="b" l="l" r="r" t="t"/>
              <a:pathLst>
                <a:path extrusionOk="0" h="296469" w="2412">
                  <a:moveTo>
                    <a:pt x="2412" y="296469"/>
                  </a:moveTo>
                  <a:lnTo>
                    <a:pt x="2412" y="296469"/>
                  </a:lnTo>
                  <a:lnTo>
                    <a:pt x="2412" y="296469"/>
                  </a:lnTo>
                  <a:lnTo>
                    <a:pt x="2412" y="3936"/>
                  </a:lnTo>
                  <a:lnTo>
                    <a:pt x="0" y="0"/>
                  </a:lnTo>
                  <a:lnTo>
                    <a:pt x="0" y="29646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78" name="Google Shape;3278;p35"/>
            <p:cNvSpPr/>
            <p:nvPr/>
          </p:nvSpPr>
          <p:spPr>
            <a:xfrm>
              <a:off x="282501" y="6055857"/>
              <a:ext cx="174960" cy="2412"/>
            </a:xfrm>
            <a:custGeom>
              <a:rect b="b" l="l" r="r" t="t"/>
              <a:pathLst>
                <a:path extrusionOk="0" h="2412" w="174960">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79" name="Google Shape;3279;p35"/>
            <p:cNvSpPr/>
            <p:nvPr/>
          </p:nvSpPr>
          <p:spPr>
            <a:xfrm>
              <a:off x="471936" y="6067284"/>
              <a:ext cx="5459" cy="1777"/>
            </a:xfrm>
            <a:custGeom>
              <a:rect b="b" l="l" r="r" t="t"/>
              <a:pathLst>
                <a:path extrusionOk="0" h="1777" w="5459">
                  <a:moveTo>
                    <a:pt x="5460" y="0"/>
                  </a:moveTo>
                  <a:lnTo>
                    <a:pt x="5460" y="0"/>
                  </a:lnTo>
                  <a:lnTo>
                    <a:pt x="0" y="0"/>
                  </a:lnTo>
                  <a:lnTo>
                    <a:pt x="2285" y="1778"/>
                  </a:lnTo>
                  <a:cubicBezTo>
                    <a:pt x="3178" y="927"/>
                    <a:pt x="4270" y="317"/>
                    <a:pt x="546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80" name="Google Shape;3280;p35"/>
            <p:cNvSpPr/>
            <p:nvPr/>
          </p:nvSpPr>
          <p:spPr>
            <a:xfrm>
              <a:off x="282501" y="6067031"/>
              <a:ext cx="190196" cy="8252"/>
            </a:xfrm>
            <a:custGeom>
              <a:rect b="b" l="l" r="r" t="t"/>
              <a:pathLst>
                <a:path extrusionOk="0" h="8252" w="190196">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81" name="Google Shape;3281;p35"/>
            <p:cNvSpPr/>
            <p:nvPr/>
          </p:nvSpPr>
          <p:spPr>
            <a:xfrm>
              <a:off x="477395" y="5794177"/>
              <a:ext cx="2412" cy="273107"/>
            </a:xfrm>
            <a:custGeom>
              <a:rect b="b" l="l" r="r" t="t"/>
              <a:pathLst>
                <a:path extrusionOk="0" h="273107" w="2412">
                  <a:moveTo>
                    <a:pt x="2412" y="273107"/>
                  </a:moveTo>
                  <a:lnTo>
                    <a:pt x="2412" y="3936"/>
                  </a:lnTo>
                  <a:lnTo>
                    <a:pt x="0" y="0"/>
                  </a:lnTo>
                  <a:lnTo>
                    <a:pt x="0" y="273107"/>
                  </a:lnTo>
                  <a:cubicBezTo>
                    <a:pt x="799" y="272980"/>
                    <a:pt x="1614" y="272980"/>
                    <a:pt x="2412" y="273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82" name="Google Shape;3282;p35"/>
            <p:cNvSpPr/>
            <p:nvPr/>
          </p:nvSpPr>
          <p:spPr>
            <a:xfrm>
              <a:off x="475364" y="5783639"/>
              <a:ext cx="19873" cy="21044"/>
            </a:xfrm>
            <a:custGeom>
              <a:rect b="b" l="l" r="r" t="t"/>
              <a:pathLst>
                <a:path extrusionOk="0" h="21044" w="19873">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83" name="Google Shape;3283;p35"/>
            <p:cNvSpPr/>
            <p:nvPr/>
          </p:nvSpPr>
          <p:spPr>
            <a:xfrm>
              <a:off x="471847" y="6070713"/>
              <a:ext cx="3389" cy="4570"/>
            </a:xfrm>
            <a:custGeom>
              <a:rect b="b" l="l" r="r" t="t"/>
              <a:pathLst>
                <a:path extrusionOk="0" h="4570" w="3389">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84" name="Google Shape;3284;p35"/>
            <p:cNvSpPr/>
            <p:nvPr/>
          </p:nvSpPr>
          <p:spPr>
            <a:xfrm>
              <a:off x="474729" y="6068586"/>
              <a:ext cx="11553" cy="3777"/>
            </a:xfrm>
            <a:custGeom>
              <a:rect b="b" l="l" r="r" t="t"/>
              <a:pathLst>
                <a:path extrusionOk="0" h="3777" w="11553">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85" name="Google Shape;3285;p35"/>
            <p:cNvSpPr/>
            <p:nvPr/>
          </p:nvSpPr>
          <p:spPr>
            <a:xfrm>
              <a:off x="455795" y="6055984"/>
              <a:ext cx="20584" cy="16505"/>
            </a:xfrm>
            <a:custGeom>
              <a:rect b="b" l="l" r="r" t="t"/>
              <a:pathLst>
                <a:path extrusionOk="0" h="16505" w="20584">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86" name="Google Shape;3286;p35"/>
            <p:cNvSpPr/>
            <p:nvPr/>
          </p:nvSpPr>
          <p:spPr>
            <a:xfrm>
              <a:off x="453271" y="5743771"/>
              <a:ext cx="31741" cy="42914"/>
            </a:xfrm>
            <a:custGeom>
              <a:rect b="b" l="l" r="r" t="t"/>
              <a:pathLst>
                <a:path extrusionOk="0" h="42914" w="31741">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87" name="Google Shape;3287;p35"/>
            <p:cNvSpPr/>
            <p:nvPr/>
          </p:nvSpPr>
          <p:spPr>
            <a:xfrm>
              <a:off x="471742" y="5776128"/>
              <a:ext cx="16350" cy="17922"/>
            </a:xfrm>
            <a:custGeom>
              <a:rect b="b" l="l" r="r" t="t"/>
              <a:pathLst>
                <a:path extrusionOk="0" h="17922" w="16350">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88" name="Google Shape;3288;p35"/>
            <p:cNvSpPr/>
            <p:nvPr/>
          </p:nvSpPr>
          <p:spPr>
            <a:xfrm>
              <a:off x="3275746" y="6465835"/>
              <a:ext cx="6094" cy="12696"/>
            </a:xfrm>
            <a:custGeom>
              <a:rect b="b" l="l" r="r" t="t"/>
              <a:pathLst>
                <a:path extrusionOk="0" h="12696" w="6094">
                  <a:moveTo>
                    <a:pt x="0" y="0"/>
                  </a:moveTo>
                  <a:lnTo>
                    <a:pt x="6095" y="0"/>
                  </a:lnTo>
                  <a:lnTo>
                    <a:pt x="12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89" name="Google Shape;3289;p35"/>
            <p:cNvSpPr/>
            <p:nvPr/>
          </p:nvSpPr>
          <p:spPr>
            <a:xfrm>
              <a:off x="2580348" y="6463550"/>
              <a:ext cx="22473" cy="1402"/>
            </a:xfrm>
            <a:custGeom>
              <a:rect b="b" l="l" r="r" t="t"/>
              <a:pathLst>
                <a:path extrusionOk="0" h="1402" w="22473">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90" name="Google Shape;3290;p35"/>
            <p:cNvSpPr/>
            <p:nvPr/>
          </p:nvSpPr>
          <p:spPr>
            <a:xfrm>
              <a:off x="1216089" y="5807763"/>
              <a:ext cx="321607" cy="13839"/>
            </a:xfrm>
            <a:custGeom>
              <a:rect b="b" l="l" r="r" t="t"/>
              <a:pathLst>
                <a:path extrusionOk="0" h="13839" w="321607">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91" name="Google Shape;3291;p35"/>
            <p:cNvSpPr/>
            <p:nvPr/>
          </p:nvSpPr>
          <p:spPr>
            <a:xfrm>
              <a:off x="3311424" y="5807719"/>
              <a:ext cx="210892" cy="13756"/>
            </a:xfrm>
            <a:custGeom>
              <a:rect b="b" l="l" r="r" t="t"/>
              <a:pathLst>
                <a:path extrusionOk="0" h="13756" w="210892">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92" name="Google Shape;3292;p35"/>
            <p:cNvSpPr/>
            <p:nvPr/>
          </p:nvSpPr>
          <p:spPr>
            <a:xfrm>
              <a:off x="3282222" y="5814746"/>
              <a:ext cx="4316" cy="1015"/>
            </a:xfrm>
            <a:custGeom>
              <a:rect b="b" l="l" r="r" t="t"/>
              <a:pathLst>
                <a:path extrusionOk="0" h="1015" w="4316">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93" name="Google Shape;3293;p35"/>
            <p:cNvSpPr/>
            <p:nvPr/>
          </p:nvSpPr>
          <p:spPr>
            <a:xfrm>
              <a:off x="3310916" y="5821602"/>
              <a:ext cx="2539" cy="78211"/>
            </a:xfrm>
            <a:custGeom>
              <a:rect b="b" l="l" r="r" t="t"/>
              <a:pathLst>
                <a:path extrusionOk="0" h="78211" w="2539">
                  <a:moveTo>
                    <a:pt x="1270" y="78212"/>
                  </a:moveTo>
                  <a:lnTo>
                    <a:pt x="2539" y="78212"/>
                  </a:lnTo>
                  <a:lnTo>
                    <a:pt x="2539" y="0"/>
                  </a:lnTo>
                  <a:lnTo>
                    <a:pt x="2539" y="0"/>
                  </a:lnTo>
                  <a:lnTo>
                    <a:pt x="0" y="0"/>
                  </a:lnTo>
                  <a:lnTo>
                    <a:pt x="0" y="780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94" name="Google Shape;3294;p35"/>
            <p:cNvSpPr/>
            <p:nvPr/>
          </p:nvSpPr>
          <p:spPr>
            <a:xfrm>
              <a:off x="1544679" y="6456186"/>
              <a:ext cx="431306" cy="6602"/>
            </a:xfrm>
            <a:custGeom>
              <a:rect b="b" l="l" r="r" t="t"/>
              <a:pathLst>
                <a:path extrusionOk="0" h="6602" w="431306">
                  <a:moveTo>
                    <a:pt x="0" y="0"/>
                  </a:moveTo>
                  <a:lnTo>
                    <a:pt x="431307" y="0"/>
                  </a:lnTo>
                  <a:lnTo>
                    <a:pt x="431307" y="6602"/>
                  </a:lnTo>
                  <a:lnTo>
                    <a:pt x="0"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95" name="Google Shape;3295;p35"/>
            <p:cNvSpPr/>
            <p:nvPr/>
          </p:nvSpPr>
          <p:spPr>
            <a:xfrm>
              <a:off x="1543156" y="6464693"/>
              <a:ext cx="432830" cy="4697"/>
            </a:xfrm>
            <a:custGeom>
              <a:rect b="b" l="l" r="r" t="t"/>
              <a:pathLst>
                <a:path extrusionOk="0" h="4697" w="432830">
                  <a:moveTo>
                    <a:pt x="1524" y="635"/>
                  </a:moveTo>
                  <a:lnTo>
                    <a:pt x="1524" y="635"/>
                  </a:lnTo>
                  <a:cubicBezTo>
                    <a:pt x="1473" y="2120"/>
                    <a:pt x="940" y="3555"/>
                    <a:pt x="0" y="4698"/>
                  </a:cubicBezTo>
                  <a:lnTo>
                    <a:pt x="432830" y="4698"/>
                  </a:lnTo>
                  <a:lnTo>
                    <a:pt x="43283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96" name="Google Shape;3296;p35"/>
            <p:cNvSpPr/>
            <p:nvPr/>
          </p:nvSpPr>
          <p:spPr>
            <a:xfrm>
              <a:off x="3193599" y="6457018"/>
              <a:ext cx="50786" cy="6786"/>
            </a:xfrm>
            <a:custGeom>
              <a:rect b="b" l="l" r="r" t="t"/>
              <a:pathLst>
                <a:path extrusionOk="0" h="6786" w="50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97" name="Google Shape;3297;p35"/>
            <p:cNvSpPr/>
            <p:nvPr/>
          </p:nvSpPr>
          <p:spPr>
            <a:xfrm>
              <a:off x="3194741" y="6466089"/>
              <a:ext cx="50786" cy="4697"/>
            </a:xfrm>
            <a:custGeom>
              <a:rect b="b" l="l" r="r" t="t"/>
              <a:pathLst>
                <a:path extrusionOk="0" h="4697" w="50786">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98" name="Google Shape;3298;p35"/>
            <p:cNvSpPr/>
            <p:nvPr/>
          </p:nvSpPr>
          <p:spPr>
            <a:xfrm>
              <a:off x="3266985" y="5906163"/>
              <a:ext cx="15743" cy="14601"/>
            </a:xfrm>
            <a:custGeom>
              <a:rect b="b" l="l" r="r" t="t"/>
              <a:pathLst>
                <a:path extrusionOk="0" h="14601" w="15743">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99" name="Google Shape;3299;p35"/>
            <p:cNvSpPr/>
            <p:nvPr/>
          </p:nvSpPr>
          <p:spPr>
            <a:xfrm>
              <a:off x="3285142" y="5918733"/>
              <a:ext cx="12696" cy="12696"/>
            </a:xfrm>
            <a:custGeom>
              <a:rect b="b" l="l" r="r" t="t"/>
              <a:pathLst>
                <a:path extrusionOk="0" h="12696" w="1269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00" name="Google Shape;3300;p35"/>
            <p:cNvSpPr/>
            <p:nvPr/>
          </p:nvSpPr>
          <p:spPr>
            <a:xfrm>
              <a:off x="3244893" y="6456186"/>
              <a:ext cx="17140" cy="761"/>
            </a:xfrm>
            <a:custGeom>
              <a:rect b="b" l="l" r="r" t="t"/>
              <a:pathLst>
                <a:path extrusionOk="0" h="761" w="17140">
                  <a:moveTo>
                    <a:pt x="17141" y="762"/>
                  </a:moveTo>
                  <a:lnTo>
                    <a:pt x="17141" y="0"/>
                  </a:lnTo>
                  <a:lnTo>
                    <a:pt x="1016" y="0"/>
                  </a:lnTo>
                  <a:lnTo>
                    <a:pt x="0" y="0"/>
                  </a:ln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01" name="Google Shape;3301;p35"/>
            <p:cNvSpPr/>
            <p:nvPr/>
          </p:nvSpPr>
          <p:spPr>
            <a:xfrm>
              <a:off x="3275746" y="6462788"/>
              <a:ext cx="5967" cy="2412"/>
            </a:xfrm>
            <a:custGeom>
              <a:rect b="b" l="l" r="r" t="t"/>
              <a:pathLst>
                <a:path extrusionOk="0" h="2412" w="5967">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02" name="Google Shape;3302;p35"/>
            <p:cNvSpPr/>
            <p:nvPr/>
          </p:nvSpPr>
          <p:spPr>
            <a:xfrm>
              <a:off x="3282729" y="5918606"/>
              <a:ext cx="2412" cy="542405"/>
            </a:xfrm>
            <a:custGeom>
              <a:rect b="b" l="l" r="r" t="t"/>
              <a:pathLst>
                <a:path extrusionOk="0" h="542405" w="2412">
                  <a:moveTo>
                    <a:pt x="0" y="0"/>
                  </a:moveTo>
                  <a:lnTo>
                    <a:pt x="0" y="542405"/>
                  </a:lnTo>
                  <a:cubicBezTo>
                    <a:pt x="609" y="541491"/>
                    <a:pt x="1448" y="540755"/>
                    <a:pt x="2412" y="540247"/>
                  </a:cubicBezTo>
                  <a:lnTo>
                    <a:pt x="2412" y="127"/>
                  </a:lnTo>
                  <a:lnTo>
                    <a:pt x="0"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03" name="Google Shape;3303;p35"/>
            <p:cNvSpPr/>
            <p:nvPr/>
          </p:nvSpPr>
          <p:spPr>
            <a:xfrm>
              <a:off x="3318788" y="5905528"/>
              <a:ext cx="196925" cy="2412"/>
            </a:xfrm>
            <a:custGeom>
              <a:rect b="b" l="l" r="r" t="t"/>
              <a:pathLst>
                <a:path extrusionOk="0" h="2412" w="196925">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04" name="Google Shape;3304;p35"/>
            <p:cNvSpPr/>
            <p:nvPr/>
          </p:nvSpPr>
          <p:spPr>
            <a:xfrm>
              <a:off x="3289458" y="5917590"/>
              <a:ext cx="762" cy="12696"/>
            </a:xfrm>
            <a:custGeom>
              <a:rect b="b" l="l" r="r" t="t"/>
              <a:pathLst>
                <a:path extrusionOk="0" h="12696" w="762">
                  <a:moveTo>
                    <a:pt x="762"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05" name="Google Shape;3305;p35"/>
            <p:cNvSpPr/>
            <p:nvPr/>
          </p:nvSpPr>
          <p:spPr>
            <a:xfrm>
              <a:off x="3294918" y="5912257"/>
              <a:ext cx="56" cy="888"/>
            </a:xfrm>
            <a:custGeom>
              <a:rect b="b" l="l" r="r" t="t"/>
              <a:pathLst>
                <a:path extrusionOk="0" h="888" w="56">
                  <a:moveTo>
                    <a:pt x="0" y="0"/>
                  </a:moveTo>
                  <a:cubicBezTo>
                    <a:pt x="12" y="296"/>
                    <a:pt x="12" y="593"/>
                    <a:pt x="0" y="889"/>
                  </a:cubicBezTo>
                  <a:cubicBezTo>
                    <a:pt x="76" y="597"/>
                    <a:pt x="76" y="29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06" name="Google Shape;3306;p35"/>
            <p:cNvSpPr/>
            <p:nvPr/>
          </p:nvSpPr>
          <p:spPr>
            <a:xfrm>
              <a:off x="3277340" y="5912511"/>
              <a:ext cx="57" cy="1396"/>
            </a:xfrm>
            <a:custGeom>
              <a:rect b="b" l="l" r="r" t="t"/>
              <a:pathLst>
                <a:path extrusionOk="0" h="1396" w="57">
                  <a:moveTo>
                    <a:pt x="57" y="1397"/>
                  </a:moveTo>
                  <a:cubicBezTo>
                    <a:pt x="-19" y="933"/>
                    <a:pt x="-19" y="464"/>
                    <a:pt x="57" y="0"/>
                  </a:cubicBezTo>
                  <a:lnTo>
                    <a:pt x="57" y="0"/>
                  </a:lnTo>
                  <a:cubicBezTo>
                    <a:pt x="57" y="0"/>
                    <a:pt x="57" y="1143"/>
                    <a:pt x="57" y="13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07" name="Google Shape;3307;p35"/>
            <p:cNvSpPr/>
            <p:nvPr/>
          </p:nvSpPr>
          <p:spPr>
            <a:xfrm>
              <a:off x="3283872" y="5918606"/>
              <a:ext cx="3174" cy="761"/>
            </a:xfrm>
            <a:custGeom>
              <a:rect b="b" l="l" r="r" t="t"/>
              <a:pathLst>
                <a:path extrusionOk="0" h="761" w="3174">
                  <a:moveTo>
                    <a:pt x="1269" y="0"/>
                  </a:moveTo>
                  <a:lnTo>
                    <a:pt x="1269" y="0"/>
                  </a:lnTo>
                  <a:lnTo>
                    <a:pt x="3174" y="0"/>
                  </a:lnTo>
                  <a:lnTo>
                    <a:pt x="3174" y="0"/>
                  </a:lnTo>
                  <a:cubicBezTo>
                    <a:pt x="2196" y="505"/>
                    <a:pt x="1104" y="767"/>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08" name="Google Shape;3308;p35"/>
            <p:cNvSpPr/>
            <p:nvPr/>
          </p:nvSpPr>
          <p:spPr>
            <a:xfrm>
              <a:off x="3281460" y="5918733"/>
              <a:ext cx="2412" cy="141"/>
            </a:xfrm>
            <a:custGeom>
              <a:rect b="b" l="l" r="r" t="t"/>
              <a:pathLst>
                <a:path extrusionOk="0" h="141" w="2412">
                  <a:moveTo>
                    <a:pt x="2412" y="0"/>
                  </a:moveTo>
                  <a:lnTo>
                    <a:pt x="2412" y="0"/>
                  </a:lnTo>
                  <a:cubicBezTo>
                    <a:pt x="1625" y="189"/>
                    <a:pt x="787" y="189"/>
                    <a:pt x="0" y="0"/>
                  </a:cubicBezTo>
                  <a:cubicBezTo>
                    <a:pt x="419" y="74"/>
                    <a:pt x="851" y="74"/>
                    <a:pt x="126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09" name="Google Shape;3309;p35"/>
            <p:cNvSpPr/>
            <p:nvPr/>
          </p:nvSpPr>
          <p:spPr>
            <a:xfrm>
              <a:off x="3515139" y="5806822"/>
              <a:ext cx="13970" cy="106662"/>
            </a:xfrm>
            <a:custGeom>
              <a:rect b="b" l="l" r="r" t="t"/>
              <a:pathLst>
                <a:path extrusionOk="0" h="106662" w="13970">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10" name="Google Shape;3310;p35"/>
            <p:cNvSpPr/>
            <p:nvPr/>
          </p:nvSpPr>
          <p:spPr>
            <a:xfrm>
              <a:off x="3294664" y="5909845"/>
              <a:ext cx="10665" cy="2412"/>
            </a:xfrm>
            <a:custGeom>
              <a:rect b="b" l="l" r="r" t="t"/>
              <a:pathLst>
                <a:path extrusionOk="0" h="2412" w="10665">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11" name="Google Shape;3311;p35"/>
            <p:cNvSpPr/>
            <p:nvPr/>
          </p:nvSpPr>
          <p:spPr>
            <a:xfrm>
              <a:off x="3287046" y="5917844"/>
              <a:ext cx="2412" cy="540373"/>
            </a:xfrm>
            <a:custGeom>
              <a:rect b="b" l="l" r="r" t="t"/>
              <a:pathLst>
                <a:path extrusionOk="0" h="540373" w="2412">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12" name="Google Shape;3312;p35"/>
            <p:cNvSpPr/>
            <p:nvPr/>
          </p:nvSpPr>
          <p:spPr>
            <a:xfrm>
              <a:off x="3319042" y="6466216"/>
              <a:ext cx="56" cy="1523"/>
            </a:xfrm>
            <a:custGeom>
              <a:rect b="b" l="l" r="r" t="t"/>
              <a:pathLst>
                <a:path extrusionOk="0" h="1523" w="56">
                  <a:moveTo>
                    <a:pt x="0" y="0"/>
                  </a:moveTo>
                  <a:lnTo>
                    <a:pt x="0" y="0"/>
                  </a:lnTo>
                  <a:cubicBezTo>
                    <a:pt x="64" y="508"/>
                    <a:pt x="64" y="1016"/>
                    <a:pt x="0" y="1524"/>
                  </a:cubicBezTo>
                  <a:cubicBezTo>
                    <a:pt x="76" y="1016"/>
                    <a:pt x="76" y="5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13" name="Google Shape;3313;p35"/>
            <p:cNvSpPr/>
            <p:nvPr/>
          </p:nvSpPr>
          <p:spPr>
            <a:xfrm>
              <a:off x="3313836" y="6472565"/>
              <a:ext cx="1396" cy="12696"/>
            </a:xfrm>
            <a:custGeom>
              <a:rect b="b" l="l" r="r" t="t"/>
              <a:pathLst>
                <a:path extrusionOk="0" h="12696" w="1396">
                  <a:moveTo>
                    <a:pt x="0" y="0"/>
                  </a:moveTo>
                  <a:lnTo>
                    <a:pt x="0" y="0"/>
                  </a:lnTo>
                  <a:lnTo>
                    <a:pt x="13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14" name="Google Shape;3314;p35"/>
            <p:cNvSpPr/>
            <p:nvPr/>
          </p:nvSpPr>
          <p:spPr>
            <a:xfrm>
              <a:off x="3281403" y="6458033"/>
              <a:ext cx="29259" cy="13896"/>
            </a:xfrm>
            <a:custGeom>
              <a:rect b="b" l="l" r="r" t="t"/>
              <a:pathLst>
                <a:path extrusionOk="0" h="13896" w="29259">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15" name="Google Shape;3315;p35"/>
            <p:cNvSpPr/>
            <p:nvPr/>
          </p:nvSpPr>
          <p:spPr>
            <a:xfrm>
              <a:off x="3295172" y="5906671"/>
              <a:ext cx="10030" cy="4443"/>
            </a:xfrm>
            <a:custGeom>
              <a:rect b="b" l="l" r="r" t="t"/>
              <a:pathLst>
                <a:path extrusionOk="0" h="4443" w="10030">
                  <a:moveTo>
                    <a:pt x="10030" y="2539"/>
                  </a:moveTo>
                  <a:lnTo>
                    <a:pt x="10030" y="0"/>
                  </a:lnTo>
                  <a:lnTo>
                    <a:pt x="0" y="1905"/>
                  </a:lnTo>
                  <a:lnTo>
                    <a:pt x="0" y="4444"/>
                  </a:lnTo>
                  <a:lnTo>
                    <a:pt x="6475" y="3174"/>
                  </a:lnTo>
                  <a:lnTo>
                    <a:pt x="10030" y="25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16" name="Google Shape;3316;p35"/>
            <p:cNvSpPr/>
            <p:nvPr/>
          </p:nvSpPr>
          <p:spPr>
            <a:xfrm>
              <a:off x="3282856" y="6463669"/>
              <a:ext cx="6460" cy="2420"/>
            </a:xfrm>
            <a:custGeom>
              <a:rect b="b" l="l" r="r" t="t"/>
              <a:pathLst>
                <a:path extrusionOk="0" h="2420" w="646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17" name="Google Shape;3317;p35"/>
            <p:cNvSpPr/>
            <p:nvPr/>
          </p:nvSpPr>
          <p:spPr>
            <a:xfrm>
              <a:off x="3286158" y="5808474"/>
              <a:ext cx="32911" cy="17063"/>
            </a:xfrm>
            <a:custGeom>
              <a:rect b="b" l="l" r="r" t="t"/>
              <a:pathLst>
                <a:path extrusionOk="0" h="17063" w="32911">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18" name="Google Shape;3318;p35"/>
            <p:cNvSpPr/>
            <p:nvPr/>
          </p:nvSpPr>
          <p:spPr>
            <a:xfrm>
              <a:off x="3284634" y="5814746"/>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19" name="Google Shape;3319;p35"/>
            <p:cNvSpPr/>
            <p:nvPr/>
          </p:nvSpPr>
          <p:spPr>
            <a:xfrm>
              <a:off x="1544679" y="6462915"/>
              <a:ext cx="431306" cy="2412"/>
            </a:xfrm>
            <a:custGeom>
              <a:rect b="b" l="l" r="r" t="t"/>
              <a:pathLst>
                <a:path extrusionOk="0" h="2412" w="431306">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20" name="Google Shape;3320;p35"/>
            <p:cNvSpPr/>
            <p:nvPr/>
          </p:nvSpPr>
          <p:spPr>
            <a:xfrm>
              <a:off x="2580856" y="6463953"/>
              <a:ext cx="11350" cy="2504"/>
            </a:xfrm>
            <a:custGeom>
              <a:rect b="b" l="l" r="r" t="t"/>
              <a:pathLst>
                <a:path extrusionOk="0" h="2504" w="11350">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21" name="Google Shape;3321;p35"/>
            <p:cNvSpPr/>
            <p:nvPr/>
          </p:nvSpPr>
          <p:spPr>
            <a:xfrm>
              <a:off x="3194614" y="6462915"/>
              <a:ext cx="44692" cy="2412"/>
            </a:xfrm>
            <a:custGeom>
              <a:rect b="b" l="l" r="r" t="t"/>
              <a:pathLst>
                <a:path extrusionOk="0" h="2412" w="4469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22" name="Google Shape;3322;p35"/>
            <p:cNvSpPr/>
            <p:nvPr/>
          </p:nvSpPr>
          <p:spPr>
            <a:xfrm>
              <a:off x="3269017" y="6471041"/>
              <a:ext cx="2666" cy="85"/>
            </a:xfrm>
            <a:custGeom>
              <a:rect b="b" l="l" r="r" t="t"/>
              <a:pathLst>
                <a:path extrusionOk="0" h="85" w="2666">
                  <a:moveTo>
                    <a:pt x="0" y="0"/>
                  </a:moveTo>
                  <a:lnTo>
                    <a:pt x="0" y="0"/>
                  </a:lnTo>
                  <a:cubicBezTo>
                    <a:pt x="889" y="114"/>
                    <a:pt x="1777" y="114"/>
                    <a:pt x="2666" y="0"/>
                  </a:cubicBezTo>
                  <a:cubicBezTo>
                    <a:pt x="1777" y="114"/>
                    <a:pt x="889" y="11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23" name="Google Shape;3323;p35"/>
            <p:cNvSpPr/>
            <p:nvPr/>
          </p:nvSpPr>
          <p:spPr>
            <a:xfrm>
              <a:off x="3274476" y="6467105"/>
              <a:ext cx="635" cy="1015"/>
            </a:xfrm>
            <a:custGeom>
              <a:rect b="b" l="l" r="r" t="t"/>
              <a:pathLst>
                <a:path extrusionOk="0" h="1015" w="635">
                  <a:moveTo>
                    <a:pt x="0" y="1016"/>
                  </a:moveTo>
                  <a:cubicBezTo>
                    <a:pt x="279" y="724"/>
                    <a:pt x="495" y="381"/>
                    <a:pt x="635" y="0"/>
                  </a:cubicBezTo>
                  <a:lnTo>
                    <a:pt x="635" y="0"/>
                  </a:lnTo>
                  <a:cubicBezTo>
                    <a:pt x="470" y="368"/>
                    <a:pt x="254" y="711"/>
                    <a:pt x="0"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24" name="Google Shape;3324;p35"/>
            <p:cNvSpPr/>
            <p:nvPr/>
          </p:nvSpPr>
          <p:spPr>
            <a:xfrm>
              <a:off x="3275746" y="6464439"/>
              <a:ext cx="76" cy="1523"/>
            </a:xfrm>
            <a:custGeom>
              <a:rect b="b" l="l" r="r" t="t"/>
              <a:pathLst>
                <a:path extrusionOk="0" h="1523" w="76">
                  <a:moveTo>
                    <a:pt x="0" y="0"/>
                  </a:moveTo>
                  <a:lnTo>
                    <a:pt x="0" y="0"/>
                  </a:lnTo>
                  <a:cubicBezTo>
                    <a:pt x="64" y="508"/>
                    <a:pt x="64" y="1016"/>
                    <a:pt x="0" y="1524"/>
                  </a:cubicBezTo>
                  <a:lnTo>
                    <a:pt x="0" y="1524"/>
                  </a:lnTo>
                  <a:cubicBezTo>
                    <a:pt x="102" y="1016"/>
                    <a:pt x="102" y="5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25" name="Google Shape;3325;p35"/>
            <p:cNvSpPr/>
            <p:nvPr/>
          </p:nvSpPr>
          <p:spPr>
            <a:xfrm>
              <a:off x="3240354" y="6456129"/>
              <a:ext cx="29170" cy="12438"/>
            </a:xfrm>
            <a:custGeom>
              <a:rect b="b" l="l" r="r" t="t"/>
              <a:pathLst>
                <a:path extrusionOk="0" h="12438" w="29170">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26" name="Google Shape;3326;p35"/>
            <p:cNvSpPr/>
            <p:nvPr/>
          </p:nvSpPr>
          <p:spPr>
            <a:xfrm>
              <a:off x="264218" y="5973455"/>
              <a:ext cx="15109" cy="15617"/>
            </a:xfrm>
            <a:custGeom>
              <a:rect b="b" l="l" r="r" t="t"/>
              <a:pathLst>
                <a:path extrusionOk="0" h="15617" w="15109">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27" name="Google Shape;3327;p35"/>
            <p:cNvSpPr/>
            <p:nvPr/>
          </p:nvSpPr>
          <p:spPr>
            <a:xfrm>
              <a:off x="257615" y="5980947"/>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28" name="Google Shape;3328;p35"/>
            <p:cNvSpPr/>
            <p:nvPr/>
          </p:nvSpPr>
          <p:spPr>
            <a:xfrm>
              <a:off x="258631" y="5982216"/>
              <a:ext cx="3174" cy="2158"/>
            </a:xfrm>
            <a:custGeom>
              <a:rect b="b" l="l" r="r" t="t"/>
              <a:pathLst>
                <a:path extrusionOk="0" h="2158" w="3174">
                  <a:moveTo>
                    <a:pt x="508" y="381"/>
                  </a:moveTo>
                  <a:lnTo>
                    <a:pt x="3174" y="2158"/>
                  </a:lnTo>
                  <a:lnTo>
                    <a:pt x="3174" y="1270"/>
                  </a:lnTo>
                  <a:cubicBezTo>
                    <a:pt x="2021" y="1139"/>
                    <a:pt x="926" y="70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29" name="Google Shape;3329;p35"/>
            <p:cNvSpPr/>
            <p:nvPr/>
          </p:nvSpPr>
          <p:spPr>
            <a:xfrm>
              <a:off x="1299760" y="6393534"/>
              <a:ext cx="69450" cy="57"/>
            </a:xfrm>
            <a:custGeom>
              <a:rect b="b" l="l" r="r" t="t"/>
              <a:pathLst>
                <a:path extrusionOk="0" h="57" w="69450">
                  <a:moveTo>
                    <a:pt x="1651" y="57"/>
                  </a:moveTo>
                  <a:lnTo>
                    <a:pt x="67673" y="57"/>
                  </a:lnTo>
                  <a:lnTo>
                    <a:pt x="69451" y="57"/>
                  </a:lnTo>
                  <a:lnTo>
                    <a:pt x="0" y="57"/>
                  </a:lnTo>
                  <a:cubicBezTo>
                    <a:pt x="546" y="-19"/>
                    <a:pt x="1105" y="-19"/>
                    <a:pt x="1651" y="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30" name="Google Shape;3330;p35"/>
            <p:cNvSpPr/>
            <p:nvPr/>
          </p:nvSpPr>
          <p:spPr>
            <a:xfrm>
              <a:off x="0" y="6199965"/>
              <a:ext cx="245173" cy="2412"/>
            </a:xfrm>
            <a:custGeom>
              <a:rect b="b" l="l" r="r" t="t"/>
              <a:pathLst>
                <a:path extrusionOk="0" h="2412" w="245173">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31" name="Google Shape;3331;p35"/>
            <p:cNvSpPr/>
            <p:nvPr/>
          </p:nvSpPr>
          <p:spPr>
            <a:xfrm>
              <a:off x="702888" y="6082648"/>
              <a:ext cx="1045" cy="2920"/>
            </a:xfrm>
            <a:custGeom>
              <a:rect b="b" l="l" r="r" t="t"/>
              <a:pathLst>
                <a:path extrusionOk="0" h="2920" w="1045">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32" name="Google Shape;3332;p35"/>
            <p:cNvSpPr/>
            <p:nvPr/>
          </p:nvSpPr>
          <p:spPr>
            <a:xfrm>
              <a:off x="269296" y="4974348"/>
              <a:ext cx="50" cy="1396"/>
            </a:xfrm>
            <a:custGeom>
              <a:rect b="b" l="l" r="r" t="t"/>
              <a:pathLst>
                <a:path extrusionOk="0" h="1396" w="50">
                  <a:moveTo>
                    <a:pt x="0" y="0"/>
                  </a:moveTo>
                  <a:lnTo>
                    <a:pt x="0" y="0"/>
                  </a:lnTo>
                  <a:cubicBezTo>
                    <a:pt x="42" y="465"/>
                    <a:pt x="42" y="932"/>
                    <a:pt x="0" y="1397"/>
                  </a:cubicBezTo>
                  <a:cubicBezTo>
                    <a:pt x="67" y="933"/>
                    <a:pt x="67" y="463"/>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33" name="Google Shape;3333;p35"/>
            <p:cNvSpPr/>
            <p:nvPr/>
          </p:nvSpPr>
          <p:spPr>
            <a:xfrm>
              <a:off x="257615" y="4958223"/>
              <a:ext cx="11680" cy="15997"/>
            </a:xfrm>
            <a:custGeom>
              <a:rect b="b" l="l" r="r" t="t"/>
              <a:pathLst>
                <a:path extrusionOk="0" h="15997" w="11680">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34" name="Google Shape;3334;p35"/>
            <p:cNvSpPr/>
            <p:nvPr/>
          </p:nvSpPr>
          <p:spPr>
            <a:xfrm>
              <a:off x="251775" y="4967746"/>
              <a:ext cx="3301" cy="8252"/>
            </a:xfrm>
            <a:custGeom>
              <a:rect b="b" l="l" r="r" t="t"/>
              <a:pathLst>
                <a:path extrusionOk="0" h="8252" w="3301">
                  <a:moveTo>
                    <a:pt x="0" y="0"/>
                  </a:moveTo>
                  <a:lnTo>
                    <a:pt x="3301" y="8253"/>
                  </a:lnTo>
                  <a:lnTo>
                    <a:pt x="3301"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35" name="Google Shape;3335;p35"/>
            <p:cNvSpPr/>
            <p:nvPr/>
          </p:nvSpPr>
          <p:spPr>
            <a:xfrm>
              <a:off x="255076" y="4967238"/>
              <a:ext cx="2539" cy="1111854"/>
            </a:xfrm>
            <a:custGeom>
              <a:rect b="b" l="l" r="r" t="t"/>
              <a:pathLst>
                <a:path extrusionOk="0" h="1111854" w="2539">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36" name="Google Shape;3336;p35"/>
            <p:cNvSpPr/>
            <p:nvPr/>
          </p:nvSpPr>
          <p:spPr>
            <a:xfrm>
              <a:off x="261805" y="5983486"/>
              <a:ext cx="2412" cy="96114"/>
            </a:xfrm>
            <a:custGeom>
              <a:rect b="b" l="l" r="r" t="t"/>
              <a:pathLst>
                <a:path extrusionOk="0" h="96114" w="2412">
                  <a:moveTo>
                    <a:pt x="2412" y="0"/>
                  </a:moveTo>
                  <a:lnTo>
                    <a:pt x="1143" y="0"/>
                  </a:lnTo>
                  <a:lnTo>
                    <a:pt x="0" y="0"/>
                  </a:lnTo>
                  <a:lnTo>
                    <a:pt x="0" y="96114"/>
                  </a:lnTo>
                  <a:lnTo>
                    <a:pt x="2412" y="96114"/>
                  </a:lnTo>
                  <a:lnTo>
                    <a:pt x="24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37" name="Google Shape;3337;p35"/>
            <p:cNvSpPr/>
            <p:nvPr/>
          </p:nvSpPr>
          <p:spPr>
            <a:xfrm>
              <a:off x="1372893" y="6407177"/>
              <a:ext cx="2539" cy="142"/>
            </a:xfrm>
            <a:custGeom>
              <a:rect b="b" l="l" r="r" t="t"/>
              <a:pathLst>
                <a:path extrusionOk="0" h="142" w="2539">
                  <a:moveTo>
                    <a:pt x="0" y="0"/>
                  </a:moveTo>
                  <a:lnTo>
                    <a:pt x="0" y="0"/>
                  </a:lnTo>
                  <a:lnTo>
                    <a:pt x="1524" y="0"/>
                  </a:lnTo>
                  <a:lnTo>
                    <a:pt x="2539" y="0"/>
                  </a:lnTo>
                  <a:cubicBezTo>
                    <a:pt x="1701" y="190"/>
                    <a:pt x="838" y="19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38" name="Google Shape;3338;p35"/>
            <p:cNvSpPr/>
            <p:nvPr/>
          </p:nvSpPr>
          <p:spPr>
            <a:xfrm>
              <a:off x="1379749" y="6400828"/>
              <a:ext cx="47" cy="1523"/>
            </a:xfrm>
            <a:custGeom>
              <a:rect b="b" l="l" r="r" t="t"/>
              <a:pathLst>
                <a:path extrusionOk="0" h="1523" w="47">
                  <a:moveTo>
                    <a:pt x="0" y="0"/>
                  </a:moveTo>
                  <a:lnTo>
                    <a:pt x="0" y="0"/>
                  </a:lnTo>
                  <a:cubicBezTo>
                    <a:pt x="64" y="508"/>
                    <a:pt x="64" y="1016"/>
                    <a:pt x="0" y="1524"/>
                  </a:cubicBezTo>
                  <a:cubicBezTo>
                    <a:pt x="51" y="1016"/>
                    <a:pt x="51" y="5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39" name="Google Shape;3339;p35"/>
            <p:cNvSpPr/>
            <p:nvPr/>
          </p:nvSpPr>
          <p:spPr>
            <a:xfrm>
              <a:off x="1367687" y="6393464"/>
              <a:ext cx="6729" cy="12696"/>
            </a:xfrm>
            <a:custGeom>
              <a:rect b="b" l="l" r="r" t="t"/>
              <a:pathLst>
                <a:path extrusionOk="0" h="12696" w="6729">
                  <a:moveTo>
                    <a:pt x="5206" y="0"/>
                  </a:moveTo>
                  <a:lnTo>
                    <a:pt x="6729" y="0"/>
                  </a:lnTo>
                  <a:lnTo>
                    <a:pt x="5713" y="0"/>
                  </a:lnTo>
                  <a:lnTo>
                    <a:pt x="1778" y="0"/>
                  </a:lnTo>
                  <a:lnTo>
                    <a:pt x="1778"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40" name="Google Shape;3340;p35"/>
            <p:cNvSpPr/>
            <p:nvPr/>
          </p:nvSpPr>
          <p:spPr>
            <a:xfrm>
              <a:off x="1301411" y="6394267"/>
              <a:ext cx="77154" cy="12544"/>
            </a:xfrm>
            <a:custGeom>
              <a:rect b="b" l="l" r="r" t="t"/>
              <a:pathLst>
                <a:path extrusionOk="0" h="12544" w="7715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41" name="Google Shape;3341;p35"/>
            <p:cNvSpPr/>
            <p:nvPr/>
          </p:nvSpPr>
          <p:spPr>
            <a:xfrm>
              <a:off x="1296840" y="6399240"/>
              <a:ext cx="13077" cy="465908"/>
            </a:xfrm>
            <a:custGeom>
              <a:rect b="b" l="l" r="r" t="t"/>
              <a:pathLst>
                <a:path extrusionOk="0" h="465908" w="13077">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42" name="Google Shape;3342;p35"/>
            <p:cNvSpPr/>
            <p:nvPr/>
          </p:nvSpPr>
          <p:spPr>
            <a:xfrm>
              <a:off x="259012" y="6398797"/>
              <a:ext cx="432068" cy="2666"/>
            </a:xfrm>
            <a:custGeom>
              <a:rect b="b" l="l" r="r" t="t"/>
              <a:pathLst>
                <a:path extrusionOk="0" h="2666" w="432068">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43" name="Google Shape;3343;p35"/>
            <p:cNvSpPr/>
            <p:nvPr/>
          </p:nvSpPr>
          <p:spPr>
            <a:xfrm>
              <a:off x="245046" y="6398797"/>
              <a:ext cx="13331" cy="465716"/>
            </a:xfrm>
            <a:custGeom>
              <a:rect b="b" l="l" r="r" t="t"/>
              <a:pathLst>
                <a:path extrusionOk="0" h="465716" w="13331">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44" name="Google Shape;3344;p35"/>
            <p:cNvSpPr/>
            <p:nvPr/>
          </p:nvSpPr>
          <p:spPr>
            <a:xfrm>
              <a:off x="1294681" y="6393534"/>
              <a:ext cx="6729" cy="2088"/>
            </a:xfrm>
            <a:custGeom>
              <a:rect b="b" l="l" r="r" t="t"/>
              <a:pathLst>
                <a:path extrusionOk="0" h="2088" w="6729">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45" name="Google Shape;3345;p35"/>
            <p:cNvSpPr/>
            <p:nvPr/>
          </p:nvSpPr>
          <p:spPr>
            <a:xfrm>
              <a:off x="1293920" y="6405018"/>
              <a:ext cx="5840" cy="1523"/>
            </a:xfrm>
            <a:custGeom>
              <a:rect b="b" l="l" r="r" t="t"/>
              <a:pathLst>
                <a:path extrusionOk="0" h="1523" w="5840">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46" name="Google Shape;3346;p35"/>
            <p:cNvSpPr/>
            <p:nvPr/>
          </p:nvSpPr>
          <p:spPr>
            <a:xfrm>
              <a:off x="1298871" y="6394775"/>
              <a:ext cx="12236" cy="13249"/>
            </a:xfrm>
            <a:custGeom>
              <a:rect b="b" l="l" r="r" t="t"/>
              <a:pathLst>
                <a:path extrusionOk="0" h="13249" w="12236">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47" name="Google Shape;3347;p35"/>
            <p:cNvSpPr/>
            <p:nvPr/>
          </p:nvSpPr>
          <p:spPr>
            <a:xfrm>
              <a:off x="258758" y="6401463"/>
              <a:ext cx="44" cy="1269"/>
            </a:xfrm>
            <a:custGeom>
              <a:rect b="b" l="l" r="r" t="t"/>
              <a:pathLst>
                <a:path extrusionOk="0" h="1269" w="44">
                  <a:moveTo>
                    <a:pt x="0" y="0"/>
                  </a:moveTo>
                  <a:cubicBezTo>
                    <a:pt x="60" y="419"/>
                    <a:pt x="60" y="851"/>
                    <a:pt x="0" y="1270"/>
                  </a:cubicBezTo>
                  <a:cubicBezTo>
                    <a:pt x="0" y="1270"/>
                    <a:pt x="0" y="508"/>
                    <a:pt x="0" y="1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48" name="Google Shape;3348;p35"/>
            <p:cNvSpPr/>
            <p:nvPr/>
          </p:nvSpPr>
          <p:spPr>
            <a:xfrm>
              <a:off x="249743" y="6407303"/>
              <a:ext cx="3935" cy="47"/>
            </a:xfrm>
            <a:custGeom>
              <a:rect b="b" l="l" r="r" t="t"/>
              <a:pathLst>
                <a:path extrusionOk="0" h="47" w="3935">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49" name="Google Shape;3349;p35"/>
            <p:cNvSpPr/>
            <p:nvPr/>
          </p:nvSpPr>
          <p:spPr>
            <a:xfrm>
              <a:off x="2005950" y="6463550"/>
              <a:ext cx="13712" cy="400963"/>
            </a:xfrm>
            <a:custGeom>
              <a:rect b="b" l="l" r="r" t="t"/>
              <a:pathLst>
                <a:path extrusionOk="0" h="400963" w="13712">
                  <a:moveTo>
                    <a:pt x="6856" y="6856"/>
                  </a:moveTo>
                  <a:cubicBezTo>
                    <a:pt x="3072" y="6856"/>
                    <a:pt x="0" y="3783"/>
                    <a:pt x="0" y="0"/>
                  </a:cubicBezTo>
                  <a:lnTo>
                    <a:pt x="0" y="400963"/>
                  </a:lnTo>
                  <a:lnTo>
                    <a:pt x="13712" y="400963"/>
                  </a:lnTo>
                  <a:lnTo>
                    <a:pt x="13712" y="73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50" name="Google Shape;3350;p35"/>
            <p:cNvSpPr/>
            <p:nvPr/>
          </p:nvSpPr>
          <p:spPr>
            <a:xfrm>
              <a:off x="2005950" y="6460884"/>
              <a:ext cx="346365" cy="13585"/>
            </a:xfrm>
            <a:custGeom>
              <a:rect b="b" l="l" r="r" t="t"/>
              <a:pathLst>
                <a:path extrusionOk="0" h="13585" w="34636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51" name="Google Shape;3351;p35"/>
            <p:cNvSpPr/>
            <p:nvPr/>
          </p:nvSpPr>
          <p:spPr>
            <a:xfrm>
              <a:off x="2345459" y="6460884"/>
              <a:ext cx="39613" cy="13839"/>
            </a:xfrm>
            <a:custGeom>
              <a:rect b="b" l="l" r="r" t="t"/>
              <a:pathLst>
                <a:path extrusionOk="0" h="13839" w="39613">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52" name="Google Shape;3352;p35"/>
            <p:cNvSpPr/>
            <p:nvPr/>
          </p:nvSpPr>
          <p:spPr>
            <a:xfrm>
              <a:off x="2385073" y="6465962"/>
              <a:ext cx="12696" cy="1777"/>
            </a:xfrm>
            <a:custGeom>
              <a:rect b="b" l="l" r="r" t="t"/>
              <a:pathLst>
                <a:path extrusionOk="0" h="1777" w="12696">
                  <a:moveTo>
                    <a:pt x="0" y="1778"/>
                  </a:moveTo>
                  <a:cubicBezTo>
                    <a:pt x="0" y="1778"/>
                    <a:pt x="0" y="1778"/>
                    <a:pt x="0" y="889"/>
                  </a:cubicBezTo>
                  <a:cubicBezTo>
                    <a:pt x="0" y="0"/>
                    <a:pt x="0" y="25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53" name="Google Shape;3353;p35"/>
            <p:cNvSpPr/>
            <p:nvPr/>
          </p:nvSpPr>
          <p:spPr>
            <a:xfrm>
              <a:off x="681836" y="5792019"/>
              <a:ext cx="322853" cy="13839"/>
            </a:xfrm>
            <a:custGeom>
              <a:rect b="b" l="l" r="r" t="t"/>
              <a:pathLst>
                <a:path extrusionOk="0" h="13839" w="322853">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54" name="Google Shape;3354;p35"/>
            <p:cNvSpPr/>
            <p:nvPr/>
          </p:nvSpPr>
          <p:spPr>
            <a:xfrm>
              <a:off x="3522316" y="6462026"/>
              <a:ext cx="82020" cy="13839"/>
            </a:xfrm>
            <a:custGeom>
              <a:rect b="b" l="l" r="r" t="t"/>
              <a:pathLst>
                <a:path extrusionOk="0" h="13839" w="82020">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55" name="Google Shape;3355;p35"/>
            <p:cNvSpPr/>
            <p:nvPr/>
          </p:nvSpPr>
          <p:spPr>
            <a:xfrm>
              <a:off x="3374780" y="6461900"/>
              <a:ext cx="154899" cy="13840"/>
            </a:xfrm>
            <a:custGeom>
              <a:rect b="b" l="l" r="r" t="t"/>
              <a:pathLst>
                <a:path extrusionOk="0" h="13840" w="154899">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56" name="Google Shape;3356;p35"/>
            <p:cNvSpPr/>
            <p:nvPr/>
          </p:nvSpPr>
          <p:spPr>
            <a:xfrm>
              <a:off x="640548" y="5604615"/>
              <a:ext cx="13840" cy="189435"/>
            </a:xfrm>
            <a:custGeom>
              <a:rect b="b" l="l" r="r" t="t"/>
              <a:pathLst>
                <a:path extrusionOk="0" h="189435" w="13840">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57" name="Google Shape;3357;p35"/>
            <p:cNvSpPr/>
            <p:nvPr/>
          </p:nvSpPr>
          <p:spPr>
            <a:xfrm>
              <a:off x="640548" y="5581253"/>
              <a:ext cx="13839" cy="30345"/>
            </a:xfrm>
            <a:custGeom>
              <a:rect b="b" l="l" r="r" t="t"/>
              <a:pathLst>
                <a:path extrusionOk="0" h="30345" w="13839">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58" name="Google Shape;3358;p35"/>
            <p:cNvSpPr/>
            <p:nvPr/>
          </p:nvSpPr>
          <p:spPr>
            <a:xfrm>
              <a:off x="1009668" y="5759134"/>
              <a:ext cx="183439" cy="13839"/>
            </a:xfrm>
            <a:custGeom>
              <a:rect b="b" l="l" r="r" t="t"/>
              <a:pathLst>
                <a:path extrusionOk="0" h="13839" w="1834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59" name="Google Shape;3359;p35"/>
            <p:cNvSpPr/>
            <p:nvPr/>
          </p:nvSpPr>
          <p:spPr>
            <a:xfrm>
              <a:off x="1184474" y="5759769"/>
              <a:ext cx="24758" cy="13839"/>
            </a:xfrm>
            <a:custGeom>
              <a:rect b="b" l="l" r="r" t="t"/>
              <a:pathLst>
                <a:path extrusionOk="0" h="13839" w="24758">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60" name="Google Shape;3360;p35"/>
            <p:cNvSpPr/>
            <p:nvPr/>
          </p:nvSpPr>
          <p:spPr>
            <a:xfrm>
              <a:off x="1530824" y="6756464"/>
              <a:ext cx="46231" cy="30726"/>
            </a:xfrm>
            <a:custGeom>
              <a:rect b="b" l="l" r="r" t="t"/>
              <a:pathLst>
                <a:path extrusionOk="0" h="30726" w="46231">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61" name="Google Shape;3361;p35"/>
            <p:cNvSpPr/>
            <p:nvPr/>
          </p:nvSpPr>
          <p:spPr>
            <a:xfrm>
              <a:off x="1567025" y="6776906"/>
              <a:ext cx="13839" cy="87607"/>
            </a:xfrm>
            <a:custGeom>
              <a:rect b="b" l="l" r="r" t="t"/>
              <a:pathLst>
                <a:path extrusionOk="0" h="87607" w="13839">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62" name="Google Shape;3362;p35"/>
            <p:cNvSpPr/>
            <p:nvPr/>
          </p:nvSpPr>
          <p:spPr>
            <a:xfrm>
              <a:off x="1202249" y="5759769"/>
              <a:ext cx="13839" cy="54976"/>
            </a:xfrm>
            <a:custGeom>
              <a:rect b="b" l="l" r="r" t="t"/>
              <a:pathLst>
                <a:path extrusionOk="0" h="54976" w="13839">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63" name="Google Shape;3363;p35"/>
            <p:cNvSpPr/>
            <p:nvPr/>
          </p:nvSpPr>
          <p:spPr>
            <a:xfrm>
              <a:off x="1202249" y="5807763"/>
              <a:ext cx="13839" cy="584939"/>
            </a:xfrm>
            <a:custGeom>
              <a:rect b="b" l="l" r="r" t="t"/>
              <a:pathLst>
                <a:path extrusionOk="0" h="584939" w="138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64" name="Google Shape;3364;p35"/>
            <p:cNvSpPr/>
            <p:nvPr/>
          </p:nvSpPr>
          <p:spPr>
            <a:xfrm>
              <a:off x="0" y="6392940"/>
              <a:ext cx="2793" cy="142"/>
            </a:xfrm>
            <a:custGeom>
              <a:rect b="b" l="l" r="r" t="t"/>
              <a:pathLst>
                <a:path extrusionOk="0" h="142" w="2793">
                  <a:moveTo>
                    <a:pt x="0" y="143"/>
                  </a:moveTo>
                  <a:lnTo>
                    <a:pt x="0" y="143"/>
                  </a:lnTo>
                  <a:cubicBezTo>
                    <a:pt x="921" y="-48"/>
                    <a:pt x="1872" y="-48"/>
                    <a:pt x="2793" y="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65" name="Google Shape;3365;p35"/>
            <p:cNvSpPr/>
            <p:nvPr/>
          </p:nvSpPr>
          <p:spPr>
            <a:xfrm>
              <a:off x="0" y="6406923"/>
              <a:ext cx="2793" cy="142"/>
            </a:xfrm>
            <a:custGeom>
              <a:rect b="b" l="l" r="r" t="t"/>
              <a:pathLst>
                <a:path extrusionOk="0" h="142" w="2793">
                  <a:moveTo>
                    <a:pt x="2793" y="0"/>
                  </a:moveTo>
                  <a:cubicBezTo>
                    <a:pt x="1872" y="190"/>
                    <a:pt x="921" y="190"/>
                    <a:pt x="0" y="0"/>
                  </a:cubicBezTo>
                  <a:lnTo>
                    <a:pt x="0" y="0"/>
                  </a:lnTo>
                  <a:lnTo>
                    <a:pt x="279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66" name="Google Shape;3366;p35"/>
            <p:cNvSpPr/>
            <p:nvPr/>
          </p:nvSpPr>
          <p:spPr>
            <a:xfrm>
              <a:off x="0" y="6392940"/>
              <a:ext cx="250759" cy="13982"/>
            </a:xfrm>
            <a:custGeom>
              <a:rect b="b" l="l" r="r" t="t"/>
              <a:pathLst>
                <a:path extrusionOk="0" h="13982" w="250759">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67" name="Google Shape;3367;p35"/>
            <p:cNvSpPr/>
            <p:nvPr/>
          </p:nvSpPr>
          <p:spPr>
            <a:xfrm>
              <a:off x="0" y="4954033"/>
              <a:ext cx="162898" cy="13712"/>
            </a:xfrm>
            <a:custGeom>
              <a:rect b="b" l="l" r="r" t="t"/>
              <a:pathLst>
                <a:path extrusionOk="0" h="13712" w="162898">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68" name="Google Shape;3368;p35"/>
            <p:cNvSpPr/>
            <p:nvPr/>
          </p:nvSpPr>
          <p:spPr>
            <a:xfrm>
              <a:off x="156042" y="4954659"/>
              <a:ext cx="107289" cy="13848"/>
            </a:xfrm>
            <a:custGeom>
              <a:rect b="b" l="l" r="r" t="t"/>
              <a:pathLst>
                <a:path extrusionOk="0" h="13848" w="107289">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69" name="Google Shape;3369;p35"/>
            <p:cNvSpPr/>
            <p:nvPr/>
          </p:nvSpPr>
          <p:spPr>
            <a:xfrm>
              <a:off x="282501" y="6075283"/>
              <a:ext cx="133061" cy="4316"/>
            </a:xfrm>
            <a:custGeom>
              <a:rect b="b" l="l" r="r" t="t"/>
              <a:pathLst>
                <a:path extrusionOk="0" h="4316" w="133061">
                  <a:moveTo>
                    <a:pt x="133061" y="0"/>
                  </a:moveTo>
                  <a:lnTo>
                    <a:pt x="0" y="0"/>
                  </a:lnTo>
                  <a:lnTo>
                    <a:pt x="0" y="4317"/>
                  </a:lnTo>
                  <a:lnTo>
                    <a:pt x="126967" y="4317"/>
                  </a:lnTo>
                  <a:cubicBezTo>
                    <a:pt x="127994" y="1816"/>
                    <a:pt x="130366" y="140"/>
                    <a:pt x="13306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70" name="Google Shape;3370;p35"/>
            <p:cNvSpPr/>
            <p:nvPr/>
          </p:nvSpPr>
          <p:spPr>
            <a:xfrm>
              <a:off x="475237" y="6069570"/>
              <a:ext cx="13077" cy="10538"/>
            </a:xfrm>
            <a:custGeom>
              <a:rect b="b" l="l" r="r" t="t"/>
              <a:pathLst>
                <a:path extrusionOk="0" h="10538" w="13077">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71" name="Google Shape;3371;p35"/>
            <p:cNvSpPr/>
            <p:nvPr/>
          </p:nvSpPr>
          <p:spPr>
            <a:xfrm>
              <a:off x="269931" y="5740597"/>
              <a:ext cx="145631" cy="13712"/>
            </a:xfrm>
            <a:custGeom>
              <a:rect b="b" l="l" r="r" t="t"/>
              <a:pathLst>
                <a:path extrusionOk="0" h="13712" w="145631">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72" name="Google Shape;3372;p35"/>
            <p:cNvSpPr/>
            <p:nvPr/>
          </p:nvSpPr>
          <p:spPr>
            <a:xfrm>
              <a:off x="1530792" y="6464693"/>
              <a:ext cx="13887" cy="7871"/>
            </a:xfrm>
            <a:custGeom>
              <a:rect b="b" l="l" r="r" t="t"/>
              <a:pathLst>
                <a:path extrusionOk="0" h="7871" w="13887">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73" name="Google Shape;3373;p35"/>
            <p:cNvSpPr/>
            <p:nvPr/>
          </p:nvSpPr>
          <p:spPr>
            <a:xfrm>
              <a:off x="3305329" y="5900068"/>
              <a:ext cx="13760" cy="11046"/>
            </a:xfrm>
            <a:custGeom>
              <a:rect b="b" l="l" r="r" t="t"/>
              <a:pathLst>
                <a:path extrusionOk="0" h="11046" w="13760">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74" name="Google Shape;3374;p35"/>
            <p:cNvSpPr/>
            <p:nvPr/>
          </p:nvSpPr>
          <p:spPr>
            <a:xfrm>
              <a:off x="3304695" y="5904258"/>
              <a:ext cx="13759" cy="568306"/>
            </a:xfrm>
            <a:custGeom>
              <a:rect b="b" l="l" r="r" t="t"/>
              <a:pathLst>
                <a:path extrusionOk="0" h="568306" w="13759">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75" name="Google Shape;3375;p35"/>
            <p:cNvSpPr/>
            <p:nvPr/>
          </p:nvSpPr>
          <p:spPr>
            <a:xfrm>
              <a:off x="2398913" y="6456186"/>
              <a:ext cx="174325" cy="13839"/>
            </a:xfrm>
            <a:custGeom>
              <a:rect b="b" l="l" r="r" t="t"/>
              <a:pathLst>
                <a:path extrusionOk="0" h="13839" w="174325">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76" name="Google Shape;3376;p35"/>
            <p:cNvSpPr/>
            <p:nvPr/>
          </p:nvSpPr>
          <p:spPr>
            <a:xfrm>
              <a:off x="2566636" y="6457075"/>
              <a:ext cx="13426" cy="13839"/>
            </a:xfrm>
            <a:custGeom>
              <a:rect b="b" l="l" r="r" t="t"/>
              <a:pathLst>
                <a:path extrusionOk="0" h="13839" w="13426">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77" name="Google Shape;3377;p35"/>
            <p:cNvSpPr/>
            <p:nvPr/>
          </p:nvSpPr>
          <p:spPr>
            <a:xfrm>
              <a:off x="3284888" y="5813005"/>
              <a:ext cx="10335" cy="7962"/>
            </a:xfrm>
            <a:custGeom>
              <a:rect b="b" l="l" r="r" t="t"/>
              <a:pathLst>
                <a:path extrusionOk="0" h="7962" w="10335">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78" name="Google Shape;3378;p35"/>
            <p:cNvSpPr/>
            <p:nvPr/>
          </p:nvSpPr>
          <p:spPr>
            <a:xfrm>
              <a:off x="3286284" y="5814656"/>
              <a:ext cx="7929" cy="103441"/>
            </a:xfrm>
            <a:custGeom>
              <a:rect b="b" l="l" r="r" t="t"/>
              <a:pathLst>
                <a:path extrusionOk="0" h="103441" w="7929">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79" name="Google Shape;3379;p35"/>
            <p:cNvSpPr/>
            <p:nvPr/>
          </p:nvSpPr>
          <p:spPr>
            <a:xfrm>
              <a:off x="3262034" y="5907633"/>
              <a:ext cx="13839" cy="555536"/>
            </a:xfrm>
            <a:custGeom>
              <a:rect b="b" l="l" r="r" t="t"/>
              <a:pathLst>
                <a:path extrusionOk="0" h="555536" w="13839">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80" name="Google Shape;3380;p35"/>
            <p:cNvSpPr/>
            <p:nvPr/>
          </p:nvSpPr>
          <p:spPr>
            <a:xfrm>
              <a:off x="3261907" y="6456313"/>
              <a:ext cx="13887" cy="14940"/>
            </a:xfrm>
            <a:custGeom>
              <a:rect b="b" l="l" r="r" t="t"/>
              <a:pathLst>
                <a:path extrusionOk="0" h="14940" w="13887">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81" name="Google Shape;3381;p35"/>
            <p:cNvSpPr/>
            <p:nvPr/>
          </p:nvSpPr>
          <p:spPr>
            <a:xfrm>
              <a:off x="244284" y="6401082"/>
              <a:ext cx="13884" cy="6856"/>
            </a:xfrm>
            <a:custGeom>
              <a:rect b="b" l="l" r="r" t="t"/>
              <a:pathLst>
                <a:path extrusionOk="0" h="6856" w="13884">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82" name="Google Shape;3382;p35"/>
            <p:cNvSpPr/>
            <p:nvPr/>
          </p:nvSpPr>
          <p:spPr>
            <a:xfrm>
              <a:off x="256727" y="4969777"/>
              <a:ext cx="13236" cy="777676"/>
            </a:xfrm>
            <a:custGeom>
              <a:rect b="b" l="l" r="r" t="t"/>
              <a:pathLst>
                <a:path extrusionOk="0" h="777676" w="1323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83" name="Google Shape;3383;p35"/>
            <p:cNvSpPr/>
            <p:nvPr/>
          </p:nvSpPr>
          <p:spPr>
            <a:xfrm>
              <a:off x="256092" y="5740597"/>
              <a:ext cx="13839" cy="242888"/>
            </a:xfrm>
            <a:custGeom>
              <a:rect b="b" l="l" r="r" t="t"/>
              <a:pathLst>
                <a:path extrusionOk="0" h="242888" w="13839">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84" name="Google Shape;3384;p35"/>
            <p:cNvSpPr/>
            <p:nvPr/>
          </p:nvSpPr>
          <p:spPr>
            <a:xfrm>
              <a:off x="692477" y="6084171"/>
              <a:ext cx="12876" cy="315006"/>
            </a:xfrm>
            <a:custGeom>
              <a:rect b="b" l="l" r="r" t="t"/>
              <a:pathLst>
                <a:path extrusionOk="0" h="315006" w="1287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85" name="Google Shape;3385;p35"/>
            <p:cNvSpPr/>
            <p:nvPr/>
          </p:nvSpPr>
          <p:spPr>
            <a:xfrm>
              <a:off x="691461" y="6402479"/>
              <a:ext cx="8506" cy="4452"/>
            </a:xfrm>
            <a:custGeom>
              <a:rect b="b" l="l" r="r" t="t"/>
              <a:pathLst>
                <a:path extrusionOk="0" h="4452" w="8506">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86" name="Google Shape;3386;p35"/>
            <p:cNvSpPr/>
            <p:nvPr/>
          </p:nvSpPr>
          <p:spPr>
            <a:xfrm>
              <a:off x="690781" y="6399558"/>
              <a:ext cx="45" cy="1523"/>
            </a:xfrm>
            <a:custGeom>
              <a:rect b="b" l="l" r="r" t="t"/>
              <a:pathLst>
                <a:path extrusionOk="0" h="1523" w="45">
                  <a:moveTo>
                    <a:pt x="46" y="0"/>
                  </a:moveTo>
                  <a:lnTo>
                    <a:pt x="46" y="0"/>
                  </a:lnTo>
                  <a:cubicBezTo>
                    <a:pt x="-15" y="508"/>
                    <a:pt x="-15" y="1016"/>
                    <a:pt x="46" y="1524"/>
                  </a:cubicBezTo>
                  <a:lnTo>
                    <a:pt x="46" y="1524"/>
                  </a:lnTo>
                  <a:cubicBezTo>
                    <a:pt x="-8" y="1016"/>
                    <a:pt x="-8" y="508"/>
                    <a:pt x="4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87" name="Google Shape;3387;p35"/>
            <p:cNvSpPr/>
            <p:nvPr/>
          </p:nvSpPr>
          <p:spPr>
            <a:xfrm>
              <a:off x="2385016" y="6464693"/>
              <a:ext cx="104" cy="2158"/>
            </a:xfrm>
            <a:custGeom>
              <a:rect b="b" l="l" r="r" t="t"/>
              <a:pathLst>
                <a:path extrusionOk="0" h="2158" w="104">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88" name="Google Shape;3388;p35"/>
            <p:cNvSpPr/>
            <p:nvPr/>
          </p:nvSpPr>
          <p:spPr>
            <a:xfrm>
              <a:off x="2398659" y="6464693"/>
              <a:ext cx="57" cy="2158"/>
            </a:xfrm>
            <a:custGeom>
              <a:rect b="b" l="l" r="r" t="t"/>
              <a:pathLst>
                <a:path extrusionOk="0" h="2158" w="57">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89" name="Google Shape;3389;p35"/>
            <p:cNvSpPr/>
            <p:nvPr/>
          </p:nvSpPr>
          <p:spPr>
            <a:xfrm>
              <a:off x="3651188" y="6460630"/>
              <a:ext cx="13839" cy="404518"/>
            </a:xfrm>
            <a:custGeom>
              <a:rect b="b" l="l" r="r" t="t"/>
              <a:pathLst>
                <a:path extrusionOk="0" h="404518" w="13839">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90" name="Google Shape;3390;p35"/>
            <p:cNvSpPr/>
            <p:nvPr/>
          </p:nvSpPr>
          <p:spPr>
            <a:xfrm>
              <a:off x="998214" y="5792527"/>
              <a:ext cx="6856" cy="13839"/>
            </a:xfrm>
            <a:custGeom>
              <a:rect b="b" l="l" r="r" t="t"/>
              <a:pathLst>
                <a:path extrusionOk="0" h="13839" w="6856">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91" name="Google Shape;3391;p35"/>
            <p:cNvSpPr/>
            <p:nvPr/>
          </p:nvSpPr>
          <p:spPr>
            <a:xfrm>
              <a:off x="268662" y="6076045"/>
              <a:ext cx="1269" cy="3555"/>
            </a:xfrm>
            <a:custGeom>
              <a:rect b="b" l="l" r="r" t="t"/>
              <a:pathLst>
                <a:path extrusionOk="0" h="3555" w="1269">
                  <a:moveTo>
                    <a:pt x="0" y="3555"/>
                  </a:moveTo>
                  <a:lnTo>
                    <a:pt x="1270" y="3555"/>
                  </a:lnTo>
                  <a:cubicBezTo>
                    <a:pt x="456" y="2552"/>
                    <a:pt x="8" y="129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92" name="Google Shape;3392;p35"/>
            <p:cNvSpPr/>
            <p:nvPr/>
          </p:nvSpPr>
          <p:spPr>
            <a:xfrm>
              <a:off x="281358" y="6076045"/>
              <a:ext cx="1142" cy="3555"/>
            </a:xfrm>
            <a:custGeom>
              <a:rect b="b" l="l" r="r" t="t"/>
              <a:pathLst>
                <a:path extrusionOk="0" h="3555" w="1142">
                  <a:moveTo>
                    <a:pt x="0" y="3555"/>
                  </a:moveTo>
                  <a:lnTo>
                    <a:pt x="1143" y="3555"/>
                  </a:lnTo>
                  <a:lnTo>
                    <a:pt x="1143" y="0"/>
                  </a:lnTo>
                  <a:cubicBezTo>
                    <a:pt x="1112" y="1270"/>
                    <a:pt x="715" y="2501"/>
                    <a:pt x="0" y="35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93" name="Google Shape;3393;p35"/>
            <p:cNvSpPr/>
            <p:nvPr/>
          </p:nvSpPr>
          <p:spPr>
            <a:xfrm>
              <a:off x="409087" y="6075283"/>
              <a:ext cx="13585" cy="4317"/>
            </a:xfrm>
            <a:custGeom>
              <a:rect b="b" l="l" r="r" t="t"/>
              <a:pathLst>
                <a:path extrusionOk="0" h="4317" w="13585">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94" name="Google Shape;3394;p35"/>
            <p:cNvSpPr/>
            <p:nvPr/>
          </p:nvSpPr>
          <p:spPr>
            <a:xfrm>
              <a:off x="416197" y="6075283"/>
              <a:ext cx="71355" cy="4317"/>
            </a:xfrm>
            <a:custGeom>
              <a:rect b="b" l="l" r="r" t="t"/>
              <a:pathLst>
                <a:path extrusionOk="0" h="4317" w="71355">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95" name="Google Shape;3395;p35"/>
            <p:cNvSpPr/>
            <p:nvPr/>
          </p:nvSpPr>
          <p:spPr>
            <a:xfrm>
              <a:off x="408579" y="5740597"/>
              <a:ext cx="14093" cy="13712"/>
            </a:xfrm>
            <a:custGeom>
              <a:rect b="b" l="l" r="r" t="t"/>
              <a:pathLst>
                <a:path extrusionOk="0" h="13712" w="14093">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96" name="Google Shape;3396;p35"/>
            <p:cNvSpPr/>
            <p:nvPr/>
          </p:nvSpPr>
          <p:spPr>
            <a:xfrm>
              <a:off x="415689" y="5741485"/>
              <a:ext cx="48374" cy="12824"/>
            </a:xfrm>
            <a:custGeom>
              <a:rect b="b" l="l" r="r" t="t"/>
              <a:pathLst>
                <a:path extrusionOk="0" h="12824" w="4837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97" name="Google Shape;3397;p35"/>
            <p:cNvSpPr/>
            <p:nvPr/>
          </p:nvSpPr>
          <p:spPr>
            <a:xfrm>
              <a:off x="1530840" y="6464058"/>
              <a:ext cx="13839" cy="7618"/>
            </a:xfrm>
            <a:custGeom>
              <a:rect b="b" l="l" r="r" t="t"/>
              <a:pathLst>
                <a:path extrusionOk="0" h="7618" w="13839">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98" name="Google Shape;3398;p35"/>
            <p:cNvSpPr/>
            <p:nvPr/>
          </p:nvSpPr>
          <p:spPr>
            <a:xfrm>
              <a:off x="245173" y="6202378"/>
              <a:ext cx="13839" cy="204544"/>
            </a:xfrm>
            <a:custGeom>
              <a:rect b="b" l="l" r="r" t="t"/>
              <a:pathLst>
                <a:path extrusionOk="0" h="204544" w="13839">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99" name="Google Shape;3399;p35"/>
            <p:cNvSpPr/>
            <p:nvPr/>
          </p:nvSpPr>
          <p:spPr>
            <a:xfrm>
              <a:off x="245427" y="6194417"/>
              <a:ext cx="13585" cy="14817"/>
            </a:xfrm>
            <a:custGeom>
              <a:rect b="b" l="l" r="r" t="t"/>
              <a:pathLst>
                <a:path extrusionOk="0" h="14817" w="13585">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00" name="Google Shape;3400;p35"/>
            <p:cNvSpPr/>
            <p:nvPr/>
          </p:nvSpPr>
          <p:spPr>
            <a:xfrm>
              <a:off x="691362" y="6392702"/>
              <a:ext cx="319674" cy="13839"/>
            </a:xfrm>
            <a:custGeom>
              <a:rect b="b" l="l" r="r" t="t"/>
              <a:pathLst>
                <a:path extrusionOk="0" h="13839" w="319674">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01" name="Google Shape;3401;p35"/>
            <p:cNvSpPr/>
            <p:nvPr/>
          </p:nvSpPr>
          <p:spPr>
            <a:xfrm>
              <a:off x="1004181" y="6392702"/>
              <a:ext cx="10665" cy="13839"/>
            </a:xfrm>
            <a:custGeom>
              <a:rect b="b" l="l" r="r" t="t"/>
              <a:pathLst>
                <a:path extrusionOk="0" h="13839" w="10665">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02" name="Google Shape;3402;p35"/>
            <p:cNvSpPr/>
            <p:nvPr/>
          </p:nvSpPr>
          <p:spPr>
            <a:xfrm>
              <a:off x="1007990" y="6392702"/>
              <a:ext cx="201242" cy="13839"/>
            </a:xfrm>
            <a:custGeom>
              <a:rect b="b" l="l" r="r" t="t"/>
              <a:pathLst>
                <a:path extrusionOk="0" h="13839" w="201242">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03" name="Google Shape;3403;p35"/>
            <p:cNvSpPr/>
            <p:nvPr/>
          </p:nvSpPr>
          <p:spPr>
            <a:xfrm>
              <a:off x="1202249" y="6392702"/>
              <a:ext cx="98526" cy="13839"/>
            </a:xfrm>
            <a:custGeom>
              <a:rect b="b" l="l" r="r" t="t"/>
              <a:pathLst>
                <a:path extrusionOk="0" h="13839" w="98526">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04" name="Google Shape;3404;p35"/>
            <p:cNvSpPr/>
            <p:nvPr/>
          </p:nvSpPr>
          <p:spPr>
            <a:xfrm>
              <a:off x="2385016" y="6464312"/>
              <a:ext cx="57" cy="1904"/>
            </a:xfrm>
            <a:custGeom>
              <a:rect b="b" l="l" r="r" t="t"/>
              <a:pathLst>
                <a:path extrusionOk="0" h="1904" w="57">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05" name="Google Shape;3405;p35"/>
            <p:cNvSpPr/>
            <p:nvPr/>
          </p:nvSpPr>
          <p:spPr>
            <a:xfrm>
              <a:off x="2398532" y="6464058"/>
              <a:ext cx="57" cy="2158"/>
            </a:xfrm>
            <a:custGeom>
              <a:rect b="b" l="l" r="r" t="t"/>
              <a:pathLst>
                <a:path extrusionOk="0" h="2158" w="57">
                  <a:moveTo>
                    <a:pt x="0" y="2158"/>
                  </a:moveTo>
                  <a:cubicBezTo>
                    <a:pt x="76" y="1651"/>
                    <a:pt x="76" y="1143"/>
                    <a:pt x="0" y="635"/>
                  </a:cubicBezTo>
                  <a:lnTo>
                    <a:pt x="0" y="0"/>
                  </a:lnTo>
                  <a:cubicBezTo>
                    <a:pt x="76" y="635"/>
                    <a:pt x="76" y="1270"/>
                    <a:pt x="0" y="19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06" name="Google Shape;3406;p35"/>
            <p:cNvSpPr/>
            <p:nvPr/>
          </p:nvSpPr>
          <p:spPr>
            <a:xfrm>
              <a:off x="1975986" y="6461646"/>
              <a:ext cx="13712" cy="402867"/>
            </a:xfrm>
            <a:custGeom>
              <a:rect b="b" l="l" r="r" t="t"/>
              <a:pathLst>
                <a:path extrusionOk="0" h="402867" w="13712">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07" name="Google Shape;3407;p35"/>
            <p:cNvSpPr/>
            <p:nvPr/>
          </p:nvSpPr>
          <p:spPr>
            <a:xfrm>
              <a:off x="1427616" y="6783889"/>
              <a:ext cx="13839" cy="80624"/>
            </a:xfrm>
            <a:custGeom>
              <a:rect b="b" l="l" r="r" t="t"/>
              <a:pathLst>
                <a:path extrusionOk="0" h="80624" w="13839">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08" name="Google Shape;3408;p35"/>
            <p:cNvSpPr/>
            <p:nvPr/>
          </p:nvSpPr>
          <p:spPr>
            <a:xfrm>
              <a:off x="998214" y="5792527"/>
              <a:ext cx="8125" cy="13839"/>
            </a:xfrm>
            <a:custGeom>
              <a:rect b="b" l="l" r="r" t="t"/>
              <a:pathLst>
                <a:path extrusionOk="0" h="13839" w="8125">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09" name="Google Shape;3409;p35"/>
            <p:cNvSpPr/>
            <p:nvPr/>
          </p:nvSpPr>
          <p:spPr>
            <a:xfrm>
              <a:off x="999483" y="5793289"/>
              <a:ext cx="18537" cy="13839"/>
            </a:xfrm>
            <a:custGeom>
              <a:rect b="b" l="l" r="r" t="t"/>
              <a:pathLst>
                <a:path extrusionOk="0" h="13839" w="18537">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10" name="Google Shape;3410;p35"/>
            <p:cNvSpPr/>
            <p:nvPr/>
          </p:nvSpPr>
          <p:spPr>
            <a:xfrm>
              <a:off x="268656" y="5978153"/>
              <a:ext cx="13898" cy="77831"/>
            </a:xfrm>
            <a:custGeom>
              <a:rect b="b" l="l" r="r" t="t"/>
              <a:pathLst>
                <a:path extrusionOk="0" h="77831" w="13898">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11" name="Google Shape;3411;p35"/>
            <p:cNvSpPr/>
            <p:nvPr/>
          </p:nvSpPr>
          <p:spPr>
            <a:xfrm>
              <a:off x="2651069" y="6461646"/>
              <a:ext cx="13839" cy="402867"/>
            </a:xfrm>
            <a:custGeom>
              <a:rect b="b" l="l" r="r" t="t"/>
              <a:pathLst>
                <a:path extrusionOk="0" h="402867" w="13839">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12" name="Google Shape;3412;p35"/>
            <p:cNvSpPr/>
            <p:nvPr/>
          </p:nvSpPr>
          <p:spPr>
            <a:xfrm>
              <a:off x="1530840" y="6463169"/>
              <a:ext cx="13839" cy="7871"/>
            </a:xfrm>
            <a:custGeom>
              <a:rect b="b" l="l" r="r" t="t"/>
              <a:pathLst>
                <a:path extrusionOk="0" h="7871" w="13839">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13" name="Google Shape;3413;p35"/>
            <p:cNvSpPr/>
            <p:nvPr/>
          </p:nvSpPr>
          <p:spPr>
            <a:xfrm>
              <a:off x="0" y="6079600"/>
              <a:ext cx="256346" cy="14474"/>
            </a:xfrm>
            <a:custGeom>
              <a:rect b="b" l="l" r="r" t="t"/>
              <a:pathLst>
                <a:path extrusionOk="0" h="14474" w="256346">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14" name="Google Shape;3414;p35"/>
            <p:cNvSpPr/>
            <p:nvPr/>
          </p:nvSpPr>
          <p:spPr>
            <a:xfrm>
              <a:off x="415562" y="6092932"/>
              <a:ext cx="7110" cy="1142"/>
            </a:xfrm>
            <a:custGeom>
              <a:rect b="b" l="l" r="r" t="t"/>
              <a:pathLst>
                <a:path extrusionOk="0" h="1142" w="7110">
                  <a:moveTo>
                    <a:pt x="0" y="1143"/>
                  </a:moveTo>
                  <a:lnTo>
                    <a:pt x="7110" y="1143"/>
                  </a:lnTo>
                  <a:cubicBezTo>
                    <a:pt x="5840" y="1117"/>
                    <a:pt x="4605" y="711"/>
                    <a:pt x="3555" y="0"/>
                  </a:cubicBezTo>
                  <a:cubicBezTo>
                    <a:pt x="2489" y="686"/>
                    <a:pt x="1263" y="1079"/>
                    <a:pt x="0"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15" name="Google Shape;3415;p35"/>
            <p:cNvSpPr/>
            <p:nvPr/>
          </p:nvSpPr>
          <p:spPr>
            <a:xfrm>
              <a:off x="415435" y="6079600"/>
              <a:ext cx="7110" cy="1777"/>
            </a:xfrm>
            <a:custGeom>
              <a:rect b="b" l="l" r="r" t="t"/>
              <a:pathLst>
                <a:path extrusionOk="0" h="1777" w="7110">
                  <a:moveTo>
                    <a:pt x="127" y="0"/>
                  </a:moveTo>
                  <a:cubicBezTo>
                    <a:pt x="1407" y="279"/>
                    <a:pt x="2591" y="889"/>
                    <a:pt x="3555" y="1778"/>
                  </a:cubicBezTo>
                  <a:cubicBezTo>
                    <a:pt x="4605" y="1067"/>
                    <a:pt x="5840" y="660"/>
                    <a:pt x="7110" y="635"/>
                  </a:cubicBezTo>
                  <a:lnTo>
                    <a:pt x="0"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16" name="Google Shape;3416;p35"/>
            <p:cNvSpPr/>
            <p:nvPr/>
          </p:nvSpPr>
          <p:spPr>
            <a:xfrm>
              <a:off x="247458" y="6884701"/>
              <a:ext cx="12696" cy="4697"/>
            </a:xfrm>
            <a:custGeom>
              <a:rect b="b" l="l" r="r" t="t"/>
              <a:pathLst>
                <a:path extrusionOk="0" h="4697" w="12696">
                  <a:moveTo>
                    <a:pt x="6475" y="0"/>
                  </a:moveTo>
                  <a:cubicBezTo>
                    <a:pt x="3520" y="-25"/>
                    <a:pt x="893" y="1879"/>
                    <a:pt x="0" y="4698"/>
                  </a:cubicBezTo>
                  <a:lnTo>
                    <a:pt x="12697" y="4698"/>
                  </a:lnTo>
                  <a:cubicBezTo>
                    <a:pt x="11802" y="1994"/>
                    <a:pt x="9324" y="115"/>
                    <a:pt x="647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17" name="Google Shape;3417;p35"/>
            <p:cNvSpPr/>
            <p:nvPr/>
          </p:nvSpPr>
          <p:spPr>
            <a:xfrm>
              <a:off x="2385835" y="6462026"/>
              <a:ext cx="13839" cy="402486"/>
            </a:xfrm>
            <a:custGeom>
              <a:rect b="b" l="l" r="r" t="t"/>
              <a:pathLst>
                <a:path extrusionOk="0" h="402486" w="13839">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18" name="Google Shape;3418;p35"/>
            <p:cNvSpPr/>
            <p:nvPr/>
          </p:nvSpPr>
          <p:spPr>
            <a:xfrm>
              <a:off x="2384692" y="6463169"/>
              <a:ext cx="13896" cy="7871"/>
            </a:xfrm>
            <a:custGeom>
              <a:rect b="b" l="l" r="r" t="t"/>
              <a:pathLst>
                <a:path extrusionOk="0" h="7871" w="13896">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19" name="Google Shape;3419;p35"/>
            <p:cNvSpPr/>
            <p:nvPr/>
          </p:nvSpPr>
          <p:spPr>
            <a:xfrm>
              <a:off x="2385270" y="6379972"/>
              <a:ext cx="13953" cy="89546"/>
            </a:xfrm>
            <a:custGeom>
              <a:rect b="b" l="l" r="r" t="t"/>
              <a:pathLst>
                <a:path extrusionOk="0" h="89546" w="13953">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20" name="Google Shape;3420;p35"/>
            <p:cNvSpPr/>
            <p:nvPr/>
          </p:nvSpPr>
          <p:spPr>
            <a:xfrm>
              <a:off x="1975986" y="6464693"/>
              <a:ext cx="13839" cy="8125"/>
            </a:xfrm>
            <a:custGeom>
              <a:rect b="b" l="l" r="r" t="t"/>
              <a:pathLst>
                <a:path extrusionOk="0" h="8125" w="13839">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21" name="Google Shape;3421;p35"/>
            <p:cNvSpPr/>
            <p:nvPr/>
          </p:nvSpPr>
          <p:spPr>
            <a:xfrm>
              <a:off x="3180902" y="6462280"/>
              <a:ext cx="13712" cy="402867"/>
            </a:xfrm>
            <a:custGeom>
              <a:rect b="b" l="l" r="r" t="t"/>
              <a:pathLst>
                <a:path extrusionOk="0" h="402867" w="13712">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22" name="Google Shape;3422;p35"/>
            <p:cNvSpPr/>
            <p:nvPr/>
          </p:nvSpPr>
          <p:spPr>
            <a:xfrm>
              <a:off x="1427616" y="6767637"/>
              <a:ext cx="13839" cy="27425"/>
            </a:xfrm>
            <a:custGeom>
              <a:rect b="b" l="l" r="r" t="t"/>
              <a:pathLst>
                <a:path extrusionOk="0" h="27425" w="13839">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23" name="Google Shape;3423;p35"/>
            <p:cNvSpPr/>
            <p:nvPr/>
          </p:nvSpPr>
          <p:spPr>
            <a:xfrm>
              <a:off x="279327" y="6074014"/>
              <a:ext cx="3174" cy="5586"/>
            </a:xfrm>
            <a:custGeom>
              <a:rect b="b" l="l" r="r" t="t"/>
              <a:pathLst>
                <a:path extrusionOk="0" h="5586" w="3174">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24" name="Google Shape;3424;p35"/>
            <p:cNvSpPr/>
            <p:nvPr/>
          </p:nvSpPr>
          <p:spPr>
            <a:xfrm>
              <a:off x="268662" y="6074014"/>
              <a:ext cx="3301" cy="5586"/>
            </a:xfrm>
            <a:custGeom>
              <a:rect b="b" l="l" r="r" t="t"/>
              <a:pathLst>
                <a:path extrusionOk="0" h="5586" w="3301">
                  <a:moveTo>
                    <a:pt x="0" y="2032"/>
                  </a:moveTo>
                  <a:cubicBezTo>
                    <a:pt x="8" y="3327"/>
                    <a:pt x="456" y="4584"/>
                    <a:pt x="1270" y="5587"/>
                  </a:cubicBezTo>
                  <a:lnTo>
                    <a:pt x="3301" y="5587"/>
                  </a:lnTo>
                  <a:cubicBezTo>
                    <a:pt x="1299" y="4431"/>
                    <a:pt x="46" y="231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25" name="Google Shape;3425;p35"/>
            <p:cNvSpPr/>
            <p:nvPr/>
          </p:nvSpPr>
          <p:spPr>
            <a:xfrm>
              <a:off x="268662" y="6049001"/>
              <a:ext cx="13839" cy="30218"/>
            </a:xfrm>
            <a:custGeom>
              <a:rect b="b" l="l" r="r" t="t"/>
              <a:pathLst>
                <a:path extrusionOk="0" h="30218" w="13839">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26" name="Google Shape;3426;p35"/>
            <p:cNvSpPr/>
            <p:nvPr/>
          </p:nvSpPr>
          <p:spPr>
            <a:xfrm>
              <a:off x="2651069" y="6427872"/>
              <a:ext cx="13839" cy="44946"/>
            </a:xfrm>
            <a:custGeom>
              <a:rect b="b" l="l" r="r" t="t"/>
              <a:pathLst>
                <a:path extrusionOk="0" h="44946" w="13839">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27" name="Google Shape;3427;p35"/>
            <p:cNvSpPr/>
            <p:nvPr/>
          </p:nvSpPr>
          <p:spPr>
            <a:xfrm>
              <a:off x="275772" y="6080235"/>
              <a:ext cx="143218" cy="13839"/>
            </a:xfrm>
            <a:custGeom>
              <a:rect b="b" l="l" r="r" t="t"/>
              <a:pathLst>
                <a:path extrusionOk="0" h="13839" w="143218">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28" name="Google Shape;3428;p35"/>
            <p:cNvSpPr/>
            <p:nvPr/>
          </p:nvSpPr>
          <p:spPr>
            <a:xfrm>
              <a:off x="1975986" y="6464058"/>
              <a:ext cx="13839" cy="7618"/>
            </a:xfrm>
            <a:custGeom>
              <a:rect b="b" l="l" r="r" t="t"/>
              <a:pathLst>
                <a:path extrusionOk="0" h="7618" w="13839">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29" name="Google Shape;3429;p35"/>
            <p:cNvSpPr/>
            <p:nvPr/>
          </p:nvSpPr>
          <p:spPr>
            <a:xfrm>
              <a:off x="3180902" y="6464693"/>
              <a:ext cx="13712" cy="8125"/>
            </a:xfrm>
            <a:custGeom>
              <a:rect b="b" l="l" r="r" t="t"/>
              <a:pathLst>
                <a:path extrusionOk="0" h="8125" w="13712">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30" name="Google Shape;3430;p35"/>
            <p:cNvSpPr/>
            <p:nvPr/>
          </p:nvSpPr>
          <p:spPr>
            <a:xfrm>
              <a:off x="1427870" y="6393083"/>
              <a:ext cx="13839" cy="72879"/>
            </a:xfrm>
            <a:custGeom>
              <a:rect b="b" l="l" r="r" t="t"/>
              <a:pathLst>
                <a:path extrusionOk="0" h="72879" w="1383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31" name="Google Shape;3431;p35"/>
            <p:cNvSpPr/>
            <p:nvPr/>
          </p:nvSpPr>
          <p:spPr>
            <a:xfrm>
              <a:off x="1427870" y="6458979"/>
              <a:ext cx="13839" cy="315514"/>
            </a:xfrm>
            <a:custGeom>
              <a:rect b="b" l="l" r="r" t="t"/>
              <a:pathLst>
                <a:path extrusionOk="0" h="315514" w="13839">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32" name="Google Shape;3432;p35"/>
            <p:cNvSpPr/>
            <p:nvPr/>
          </p:nvSpPr>
          <p:spPr>
            <a:xfrm>
              <a:off x="2653608" y="6426475"/>
              <a:ext cx="11300" cy="8633"/>
            </a:xfrm>
            <a:custGeom>
              <a:rect b="b" l="l" r="r" t="t"/>
              <a:pathLst>
                <a:path extrusionOk="0" h="8633" w="11300">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33" name="Google Shape;3433;p35"/>
            <p:cNvSpPr/>
            <p:nvPr/>
          </p:nvSpPr>
          <p:spPr>
            <a:xfrm>
              <a:off x="2651910" y="5864165"/>
              <a:ext cx="13083" cy="562310"/>
            </a:xfrm>
            <a:custGeom>
              <a:rect b="b" l="l" r="r" t="t"/>
              <a:pathLst>
                <a:path extrusionOk="0" h="562310" w="13083">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34" name="Google Shape;3434;p35"/>
            <p:cNvSpPr/>
            <p:nvPr/>
          </p:nvSpPr>
          <p:spPr>
            <a:xfrm>
              <a:off x="249490" y="6079600"/>
              <a:ext cx="13458" cy="13839"/>
            </a:xfrm>
            <a:custGeom>
              <a:rect b="b" l="l" r="r" t="t"/>
              <a:pathLst>
                <a:path extrusionOk="0" h="13839" w="13458">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35" name="Google Shape;3435;p35"/>
            <p:cNvSpPr/>
            <p:nvPr/>
          </p:nvSpPr>
          <p:spPr>
            <a:xfrm>
              <a:off x="256092" y="6079600"/>
              <a:ext cx="26409" cy="13839"/>
            </a:xfrm>
            <a:custGeom>
              <a:rect b="b" l="l" r="r" t="t"/>
              <a:pathLst>
                <a:path extrusionOk="0" h="13839" w="2640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36" name="Google Shape;3436;p35"/>
            <p:cNvSpPr/>
            <p:nvPr/>
          </p:nvSpPr>
          <p:spPr>
            <a:xfrm>
              <a:off x="415562" y="6079600"/>
              <a:ext cx="65641" cy="14474"/>
            </a:xfrm>
            <a:custGeom>
              <a:rect b="b" l="l" r="r" t="t"/>
              <a:pathLst>
                <a:path extrusionOk="0" h="14474" w="65641">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37" name="Google Shape;3437;p35"/>
            <p:cNvSpPr/>
            <p:nvPr/>
          </p:nvSpPr>
          <p:spPr>
            <a:xfrm>
              <a:off x="474856" y="6079600"/>
              <a:ext cx="14601" cy="13839"/>
            </a:xfrm>
            <a:custGeom>
              <a:rect b="b" l="l" r="r" t="t"/>
              <a:pathLst>
                <a:path extrusionOk="0" h="13839" w="14601">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38" name="Google Shape;3438;p35"/>
            <p:cNvSpPr/>
            <p:nvPr/>
          </p:nvSpPr>
          <p:spPr>
            <a:xfrm>
              <a:off x="481839" y="6079600"/>
              <a:ext cx="165691" cy="13869"/>
            </a:xfrm>
            <a:custGeom>
              <a:rect b="b" l="l" r="r" t="t"/>
              <a:pathLst>
                <a:path extrusionOk="0" h="13869" w="165691">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39" name="Google Shape;3439;p35"/>
            <p:cNvSpPr/>
            <p:nvPr/>
          </p:nvSpPr>
          <p:spPr>
            <a:xfrm>
              <a:off x="1975986" y="6463169"/>
              <a:ext cx="13839" cy="7871"/>
            </a:xfrm>
            <a:custGeom>
              <a:rect b="b" l="l" r="r" t="t"/>
              <a:pathLst>
                <a:path extrusionOk="0" h="7871" w="13839">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40" name="Google Shape;3440;p35"/>
            <p:cNvSpPr/>
            <p:nvPr/>
          </p:nvSpPr>
          <p:spPr>
            <a:xfrm>
              <a:off x="1975986" y="6379117"/>
              <a:ext cx="13839" cy="90908"/>
            </a:xfrm>
            <a:custGeom>
              <a:rect b="b" l="l" r="r" t="t"/>
              <a:pathLst>
                <a:path extrusionOk="0" h="90908" w="13839">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41" name="Google Shape;3441;p35"/>
            <p:cNvSpPr/>
            <p:nvPr/>
          </p:nvSpPr>
          <p:spPr>
            <a:xfrm>
              <a:off x="3180902" y="6464058"/>
              <a:ext cx="13712" cy="7618"/>
            </a:xfrm>
            <a:custGeom>
              <a:rect b="b" l="l" r="r" t="t"/>
              <a:pathLst>
                <a:path extrusionOk="0" h="7618" w="13712">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42" name="Google Shape;3442;p35"/>
            <p:cNvSpPr/>
            <p:nvPr/>
          </p:nvSpPr>
          <p:spPr>
            <a:xfrm>
              <a:off x="640529" y="6079600"/>
              <a:ext cx="45092" cy="14476"/>
            </a:xfrm>
            <a:custGeom>
              <a:rect b="b" l="l" r="r" t="t"/>
              <a:pathLst>
                <a:path extrusionOk="0" h="14476" w="45092">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43" name="Google Shape;3443;p35"/>
            <p:cNvSpPr/>
            <p:nvPr/>
          </p:nvSpPr>
          <p:spPr>
            <a:xfrm>
              <a:off x="3180902" y="6463169"/>
              <a:ext cx="13712" cy="7871"/>
            </a:xfrm>
            <a:custGeom>
              <a:rect b="b" l="l" r="r" t="t"/>
              <a:pathLst>
                <a:path extrusionOk="0" h="7871" w="13712">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44" name="Google Shape;3444;p35"/>
            <p:cNvSpPr/>
            <p:nvPr/>
          </p:nvSpPr>
          <p:spPr>
            <a:xfrm>
              <a:off x="3180902" y="5848139"/>
              <a:ext cx="13712" cy="621886"/>
            </a:xfrm>
            <a:custGeom>
              <a:rect b="b" l="l" r="r" t="t"/>
              <a:pathLst>
                <a:path extrusionOk="0" h="621886" w="13712">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45" name="Google Shape;3445;p35"/>
            <p:cNvSpPr/>
            <p:nvPr/>
          </p:nvSpPr>
          <p:spPr>
            <a:xfrm>
              <a:off x="678735" y="6079600"/>
              <a:ext cx="10187" cy="14475"/>
            </a:xfrm>
            <a:custGeom>
              <a:rect b="b" l="l" r="r" t="t"/>
              <a:pathLst>
                <a:path extrusionOk="0" h="14475" w="10187">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46" name="Google Shape;3446;p35"/>
            <p:cNvSpPr/>
            <p:nvPr/>
          </p:nvSpPr>
          <p:spPr>
            <a:xfrm>
              <a:off x="682193" y="6080695"/>
              <a:ext cx="21532" cy="13887"/>
            </a:xfrm>
            <a:custGeom>
              <a:rect b="b" l="l" r="r" t="t"/>
              <a:pathLst>
                <a:path extrusionOk="0" h="13887" w="21532">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47" name="Google Shape;3447;p35"/>
            <p:cNvSpPr/>
            <p:nvPr/>
          </p:nvSpPr>
          <p:spPr>
            <a:xfrm>
              <a:off x="2566382" y="6419492"/>
              <a:ext cx="98526" cy="13839"/>
            </a:xfrm>
            <a:custGeom>
              <a:rect b="b" l="l" r="r" t="t"/>
              <a:pathLst>
                <a:path extrusionOk="0" h="13839" w="98526">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48" name="Google Shape;3448;p35"/>
            <p:cNvSpPr/>
            <p:nvPr/>
          </p:nvSpPr>
          <p:spPr>
            <a:xfrm>
              <a:off x="3311424" y="6461129"/>
              <a:ext cx="2412" cy="403891"/>
            </a:xfrm>
            <a:custGeom>
              <a:rect b="b" l="l" r="r" t="t"/>
              <a:pathLst>
                <a:path extrusionOk="0" h="403891" w="2412">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49" name="Google Shape;3449;p35"/>
            <p:cNvSpPr/>
            <p:nvPr/>
          </p:nvSpPr>
          <p:spPr>
            <a:xfrm>
              <a:off x="1530840" y="5807763"/>
              <a:ext cx="13839" cy="662262"/>
            </a:xfrm>
            <a:custGeom>
              <a:rect b="b" l="l" r="r" t="t"/>
              <a:pathLst>
                <a:path extrusionOk="0" h="662262" w="13839">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50" name="Google Shape;3450;p35"/>
            <p:cNvSpPr/>
            <p:nvPr/>
          </p:nvSpPr>
          <p:spPr>
            <a:xfrm>
              <a:off x="3276207" y="5814401"/>
              <a:ext cx="12998" cy="102569"/>
            </a:xfrm>
            <a:custGeom>
              <a:rect b="b" l="l" r="r" t="t"/>
              <a:pathLst>
                <a:path extrusionOk="0" h="102569" w="12998">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51" name="Google Shape;3451;p35"/>
            <p:cNvSpPr/>
            <p:nvPr/>
          </p:nvSpPr>
          <p:spPr>
            <a:xfrm>
              <a:off x="8610008" y="6443616"/>
              <a:ext cx="809032" cy="420897"/>
            </a:xfrm>
            <a:custGeom>
              <a:rect b="b" l="l" r="r" t="t"/>
              <a:pathLst>
                <a:path extrusionOk="0" h="420897" w="809032">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52" name="Google Shape;3452;p35"/>
            <p:cNvSpPr/>
            <p:nvPr/>
          </p:nvSpPr>
          <p:spPr>
            <a:xfrm>
              <a:off x="8538271" y="5898291"/>
              <a:ext cx="69324" cy="966222"/>
            </a:xfrm>
            <a:custGeom>
              <a:rect b="b" l="l" r="r" t="t"/>
              <a:pathLst>
                <a:path extrusionOk="0" h="966222" w="69324">
                  <a:moveTo>
                    <a:pt x="69324" y="545833"/>
                  </a:moveTo>
                  <a:lnTo>
                    <a:pt x="69324" y="16760"/>
                  </a:lnTo>
                  <a:lnTo>
                    <a:pt x="0" y="0"/>
                  </a:lnTo>
                  <a:lnTo>
                    <a:pt x="0" y="966223"/>
                  </a:lnTo>
                  <a:lnTo>
                    <a:pt x="69324" y="966223"/>
                  </a:lnTo>
                  <a:lnTo>
                    <a:pt x="69324" y="54596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53" name="Google Shape;3453;p35"/>
            <p:cNvSpPr/>
            <p:nvPr/>
          </p:nvSpPr>
          <p:spPr>
            <a:xfrm>
              <a:off x="8237868" y="5897783"/>
              <a:ext cx="297991" cy="966730"/>
            </a:xfrm>
            <a:custGeom>
              <a:rect b="b" l="l" r="r" t="t"/>
              <a:pathLst>
                <a:path extrusionOk="0" h="966730" w="297991">
                  <a:moveTo>
                    <a:pt x="0" y="0"/>
                  </a:moveTo>
                  <a:lnTo>
                    <a:pt x="297991" y="0"/>
                  </a:lnTo>
                  <a:lnTo>
                    <a:pt x="297991" y="966731"/>
                  </a:lnTo>
                  <a:lnTo>
                    <a:pt x="0" y="9667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54" name="Google Shape;3454;p35"/>
            <p:cNvSpPr/>
            <p:nvPr/>
          </p:nvSpPr>
          <p:spPr>
            <a:xfrm>
              <a:off x="11779991" y="6429777"/>
              <a:ext cx="21838" cy="434736"/>
            </a:xfrm>
            <a:custGeom>
              <a:rect b="b" l="l" r="r" t="t"/>
              <a:pathLst>
                <a:path extrusionOk="0" h="434736" w="21838">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55" name="Google Shape;3455;p35"/>
            <p:cNvSpPr/>
            <p:nvPr/>
          </p:nvSpPr>
          <p:spPr>
            <a:xfrm>
              <a:off x="11804242" y="6429777"/>
              <a:ext cx="370996" cy="68181"/>
            </a:xfrm>
            <a:custGeom>
              <a:rect b="b" l="l" r="r" t="t"/>
              <a:pathLst>
                <a:path extrusionOk="0" h="68181" w="370996">
                  <a:moveTo>
                    <a:pt x="0" y="0"/>
                  </a:moveTo>
                  <a:lnTo>
                    <a:pt x="0" y="68181"/>
                  </a:lnTo>
                  <a:lnTo>
                    <a:pt x="338366" y="68181"/>
                  </a:lnTo>
                  <a:lnTo>
                    <a:pt x="370997" y="68181"/>
                  </a:lnTo>
                  <a:lnTo>
                    <a:pt x="370997" y="508"/>
                  </a:lnTo>
                  <a:lnTo>
                    <a:pt x="338239" y="0"/>
                  </a:lnTo>
                  <a:lnTo>
                    <a:pt x="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56" name="Google Shape;3456;p35"/>
            <p:cNvSpPr/>
            <p:nvPr/>
          </p:nvSpPr>
          <p:spPr>
            <a:xfrm>
              <a:off x="10444045" y="5632040"/>
              <a:ext cx="28059" cy="190959"/>
            </a:xfrm>
            <a:custGeom>
              <a:rect b="b" l="l" r="r" t="t"/>
              <a:pathLst>
                <a:path extrusionOk="0" h="190959" w="28059">
                  <a:moveTo>
                    <a:pt x="28059" y="190959"/>
                  </a:moveTo>
                  <a:lnTo>
                    <a:pt x="28059" y="10411"/>
                  </a:lnTo>
                  <a:lnTo>
                    <a:pt x="26028" y="0"/>
                  </a:lnTo>
                  <a:lnTo>
                    <a:pt x="0" y="0"/>
                  </a:lnTo>
                  <a:lnTo>
                    <a:pt x="0" y="9776"/>
                  </a:lnTo>
                  <a:lnTo>
                    <a:pt x="0" y="190959"/>
                  </a:lnTo>
                  <a:lnTo>
                    <a:pt x="28059" y="190959"/>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57" name="Google Shape;3457;p35"/>
            <p:cNvSpPr/>
            <p:nvPr/>
          </p:nvSpPr>
          <p:spPr>
            <a:xfrm>
              <a:off x="9960047" y="4824400"/>
              <a:ext cx="244030" cy="953272"/>
            </a:xfrm>
            <a:custGeom>
              <a:rect b="b" l="l" r="r" t="t"/>
              <a:pathLst>
                <a:path extrusionOk="0" h="953272" w="244030">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cap="flat" cmpd="sng" w="126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58" name="Google Shape;3458;p35"/>
            <p:cNvSpPr/>
            <p:nvPr/>
          </p:nvSpPr>
          <p:spPr>
            <a:xfrm>
              <a:off x="8730245" y="5742502"/>
              <a:ext cx="137632" cy="700987"/>
            </a:xfrm>
            <a:custGeom>
              <a:rect b="b" l="l" r="r" t="t"/>
              <a:pathLst>
                <a:path extrusionOk="0" h="700987" w="137632">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59" name="Google Shape;3459;p35"/>
            <p:cNvSpPr/>
            <p:nvPr/>
          </p:nvSpPr>
          <p:spPr>
            <a:xfrm>
              <a:off x="9241161" y="5454539"/>
              <a:ext cx="16505" cy="990346"/>
            </a:xfrm>
            <a:custGeom>
              <a:rect b="b" l="l" r="r" t="t"/>
              <a:pathLst>
                <a:path extrusionOk="0" h="990346" w="16505">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60" name="Google Shape;3460;p35"/>
            <p:cNvSpPr/>
            <p:nvPr/>
          </p:nvSpPr>
          <p:spPr>
            <a:xfrm>
              <a:off x="8881717" y="5452254"/>
              <a:ext cx="356903" cy="992632"/>
            </a:xfrm>
            <a:custGeom>
              <a:rect b="b" l="l" r="r" t="t"/>
              <a:pathLst>
                <a:path extrusionOk="0" h="992632" w="356903">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61" name="Google Shape;3461;p35"/>
            <p:cNvSpPr/>
            <p:nvPr/>
          </p:nvSpPr>
          <p:spPr>
            <a:xfrm>
              <a:off x="9285091" y="5618962"/>
              <a:ext cx="13966" cy="817543"/>
            </a:xfrm>
            <a:custGeom>
              <a:rect b="b" l="l" r="r" t="t"/>
              <a:pathLst>
                <a:path extrusionOk="0" h="817543" w="13966">
                  <a:moveTo>
                    <a:pt x="13967" y="817544"/>
                  </a:moveTo>
                  <a:lnTo>
                    <a:pt x="13967" y="8253"/>
                  </a:lnTo>
                  <a:lnTo>
                    <a:pt x="0" y="0"/>
                  </a:lnTo>
                  <a:lnTo>
                    <a:pt x="0" y="817544"/>
                  </a:lnTo>
                  <a:lnTo>
                    <a:pt x="13967" y="817544"/>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62" name="Google Shape;3462;p35"/>
            <p:cNvSpPr/>
            <p:nvPr/>
          </p:nvSpPr>
          <p:spPr>
            <a:xfrm>
              <a:off x="9271505" y="5617185"/>
              <a:ext cx="11173" cy="819321"/>
            </a:xfrm>
            <a:custGeom>
              <a:rect b="b" l="l" r="r" t="t"/>
              <a:pathLst>
                <a:path extrusionOk="0" h="819321" w="11173">
                  <a:moveTo>
                    <a:pt x="11173" y="819321"/>
                  </a:moveTo>
                  <a:lnTo>
                    <a:pt x="11173" y="381"/>
                  </a:lnTo>
                  <a:lnTo>
                    <a:pt x="10538" y="0"/>
                  </a:lnTo>
                  <a:lnTo>
                    <a:pt x="0" y="0"/>
                  </a:lnTo>
                  <a:lnTo>
                    <a:pt x="0" y="819321"/>
                  </a:lnTo>
                  <a:lnTo>
                    <a:pt x="11173" y="819321"/>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63" name="Google Shape;3463;p35"/>
            <p:cNvSpPr/>
            <p:nvPr/>
          </p:nvSpPr>
          <p:spPr>
            <a:xfrm>
              <a:off x="9432880" y="6438284"/>
              <a:ext cx="343572" cy="426229"/>
            </a:xfrm>
            <a:custGeom>
              <a:rect b="b" l="l" r="r" t="t"/>
              <a:pathLst>
                <a:path extrusionOk="0" h="426229" w="343572">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64" name="Google Shape;3464;p35"/>
            <p:cNvSpPr/>
            <p:nvPr/>
          </p:nvSpPr>
          <p:spPr>
            <a:xfrm>
              <a:off x="9422977" y="5618327"/>
              <a:ext cx="353476" cy="159344"/>
            </a:xfrm>
            <a:custGeom>
              <a:rect b="b" l="l" r="r" t="t"/>
              <a:pathLst>
                <a:path extrusionOk="0" h="159344" w="353476">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65" name="Google Shape;3465;p35"/>
            <p:cNvSpPr/>
            <p:nvPr/>
          </p:nvSpPr>
          <p:spPr>
            <a:xfrm>
              <a:off x="9422723" y="6094075"/>
              <a:ext cx="36312" cy="336463"/>
            </a:xfrm>
            <a:custGeom>
              <a:rect b="b" l="l" r="r" t="t"/>
              <a:pathLst>
                <a:path extrusionOk="0" h="336463" w="36312">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66" name="Google Shape;3466;p35"/>
            <p:cNvSpPr/>
            <p:nvPr/>
          </p:nvSpPr>
          <p:spPr>
            <a:xfrm>
              <a:off x="9400250" y="6094075"/>
              <a:ext cx="9142" cy="2285"/>
            </a:xfrm>
            <a:custGeom>
              <a:rect b="b" l="l" r="r" t="t"/>
              <a:pathLst>
                <a:path extrusionOk="0" h="2285" w="9142">
                  <a:moveTo>
                    <a:pt x="0" y="0"/>
                  </a:moveTo>
                  <a:lnTo>
                    <a:pt x="9142" y="2285"/>
                  </a:lnTo>
                  <a:cubicBezTo>
                    <a:pt x="9027" y="1524"/>
                    <a:pt x="9027" y="762"/>
                    <a:pt x="9142" y="0"/>
                  </a:cubicBez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67" name="Google Shape;3467;p35"/>
            <p:cNvSpPr/>
            <p:nvPr/>
          </p:nvSpPr>
          <p:spPr>
            <a:xfrm>
              <a:off x="10476929" y="5843187"/>
              <a:ext cx="888" cy="273742"/>
            </a:xfrm>
            <a:custGeom>
              <a:rect b="b" l="l" r="r" t="t"/>
              <a:pathLst>
                <a:path extrusionOk="0" h="273742" w="888">
                  <a:moveTo>
                    <a:pt x="889" y="273615"/>
                  </a:moveTo>
                  <a:lnTo>
                    <a:pt x="889" y="0"/>
                  </a:lnTo>
                  <a:lnTo>
                    <a:pt x="0" y="0"/>
                  </a:lnTo>
                  <a:lnTo>
                    <a:pt x="0" y="273742"/>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68" name="Google Shape;3468;p35"/>
            <p:cNvSpPr/>
            <p:nvPr/>
          </p:nvSpPr>
          <p:spPr>
            <a:xfrm>
              <a:off x="10480230" y="5843441"/>
              <a:ext cx="317671" cy="586081"/>
            </a:xfrm>
            <a:custGeom>
              <a:rect b="b" l="l" r="r" t="t"/>
              <a:pathLst>
                <a:path extrusionOk="0" h="586081" w="31767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69" name="Google Shape;3469;p35"/>
            <p:cNvSpPr/>
            <p:nvPr/>
          </p:nvSpPr>
          <p:spPr>
            <a:xfrm>
              <a:off x="10802092" y="5670638"/>
              <a:ext cx="172547" cy="127983"/>
            </a:xfrm>
            <a:custGeom>
              <a:rect b="b" l="l" r="r" t="t"/>
              <a:pathLst>
                <a:path extrusionOk="0" h="127983" w="172547">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70" name="Google Shape;3470;p35"/>
            <p:cNvSpPr/>
            <p:nvPr/>
          </p:nvSpPr>
          <p:spPr>
            <a:xfrm>
              <a:off x="10281146" y="5648673"/>
              <a:ext cx="149947" cy="467113"/>
            </a:xfrm>
            <a:custGeom>
              <a:rect b="b" l="l" r="r" t="t"/>
              <a:pathLst>
                <a:path extrusionOk="0" h="467113" w="149947">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71" name="Google Shape;3471;p35"/>
            <p:cNvSpPr/>
            <p:nvPr/>
          </p:nvSpPr>
          <p:spPr>
            <a:xfrm>
              <a:off x="9526201" y="5584300"/>
              <a:ext cx="143219" cy="20187"/>
            </a:xfrm>
            <a:custGeom>
              <a:rect b="b" l="l" r="r" t="t"/>
              <a:pathLst>
                <a:path extrusionOk="0" h="20187" w="143219">
                  <a:moveTo>
                    <a:pt x="33901" y="20188"/>
                  </a:moveTo>
                  <a:lnTo>
                    <a:pt x="143219" y="20188"/>
                  </a:lnTo>
                  <a:lnTo>
                    <a:pt x="143219" y="0"/>
                  </a:lnTo>
                  <a:lnTo>
                    <a:pt x="0" y="0"/>
                  </a:lnTo>
                  <a:lnTo>
                    <a:pt x="27425" y="20188"/>
                  </a:lnTo>
                  <a:lnTo>
                    <a:pt x="33901" y="20188"/>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72" name="Google Shape;3472;p35"/>
            <p:cNvSpPr/>
            <p:nvPr/>
          </p:nvSpPr>
          <p:spPr>
            <a:xfrm>
              <a:off x="9521757" y="5584300"/>
              <a:ext cx="27678" cy="20187"/>
            </a:xfrm>
            <a:custGeom>
              <a:rect b="b" l="l" r="r" t="t"/>
              <a:pathLst>
                <a:path extrusionOk="0" h="20187" w="27678">
                  <a:moveTo>
                    <a:pt x="380" y="0"/>
                  </a:moveTo>
                  <a:lnTo>
                    <a:pt x="0" y="0"/>
                  </a:lnTo>
                  <a:lnTo>
                    <a:pt x="0" y="20188"/>
                  </a:lnTo>
                  <a:lnTo>
                    <a:pt x="27679" y="20188"/>
                  </a:lnTo>
                  <a:lnTo>
                    <a:pt x="380" y="0"/>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73" name="Google Shape;3473;p35"/>
            <p:cNvSpPr/>
            <p:nvPr/>
          </p:nvSpPr>
          <p:spPr>
            <a:xfrm>
              <a:off x="9683259" y="5592553"/>
              <a:ext cx="13839" cy="11934"/>
            </a:xfrm>
            <a:custGeom>
              <a:rect b="b" l="l" r="r" t="t"/>
              <a:pathLst>
                <a:path extrusionOk="0" h="11934" w="13839">
                  <a:moveTo>
                    <a:pt x="0" y="0"/>
                  </a:moveTo>
                  <a:lnTo>
                    <a:pt x="0" y="11935"/>
                  </a:lnTo>
                  <a:lnTo>
                    <a:pt x="13840" y="11935"/>
                  </a:lnTo>
                  <a:lnTo>
                    <a:pt x="0" y="0"/>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74" name="Google Shape;3474;p35"/>
            <p:cNvSpPr/>
            <p:nvPr/>
          </p:nvSpPr>
          <p:spPr>
            <a:xfrm>
              <a:off x="12143878" y="6511798"/>
              <a:ext cx="31487" cy="352715"/>
            </a:xfrm>
            <a:custGeom>
              <a:rect b="b" l="l" r="r" t="t"/>
              <a:pathLst>
                <a:path extrusionOk="0" h="352715" w="31487">
                  <a:moveTo>
                    <a:pt x="0" y="0"/>
                  </a:moveTo>
                  <a:lnTo>
                    <a:pt x="31488" y="0"/>
                  </a:lnTo>
                  <a:lnTo>
                    <a:pt x="31488" y="352716"/>
                  </a:lnTo>
                  <a:lnTo>
                    <a:pt x="0" y="352716"/>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75" name="Google Shape;3475;p35"/>
            <p:cNvSpPr/>
            <p:nvPr/>
          </p:nvSpPr>
          <p:spPr>
            <a:xfrm>
              <a:off x="11809955" y="6511798"/>
              <a:ext cx="331383" cy="352715"/>
            </a:xfrm>
            <a:custGeom>
              <a:rect b="b" l="l" r="r" t="t"/>
              <a:pathLst>
                <a:path extrusionOk="0" h="352715" w="331383">
                  <a:moveTo>
                    <a:pt x="0" y="0"/>
                  </a:moveTo>
                  <a:lnTo>
                    <a:pt x="331383" y="0"/>
                  </a:lnTo>
                  <a:lnTo>
                    <a:pt x="331383" y="352716"/>
                  </a:lnTo>
                  <a:lnTo>
                    <a:pt x="0" y="352716"/>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76" name="Google Shape;3476;p35"/>
            <p:cNvSpPr/>
            <p:nvPr/>
          </p:nvSpPr>
          <p:spPr>
            <a:xfrm>
              <a:off x="11099702" y="6439807"/>
              <a:ext cx="118206" cy="424452"/>
            </a:xfrm>
            <a:custGeom>
              <a:rect b="b" l="l" r="r" t="t"/>
              <a:pathLst>
                <a:path extrusionOk="0" h="424452" w="118206">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77" name="Google Shape;3477;p35"/>
            <p:cNvSpPr/>
            <p:nvPr/>
          </p:nvSpPr>
          <p:spPr>
            <a:xfrm>
              <a:off x="11006381" y="5858677"/>
              <a:ext cx="313608" cy="642582"/>
            </a:xfrm>
            <a:custGeom>
              <a:rect b="b" l="l" r="r" t="t"/>
              <a:pathLst>
                <a:path extrusionOk="0" h="642582" w="313608">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78" name="Google Shape;3478;p35"/>
            <p:cNvSpPr/>
            <p:nvPr/>
          </p:nvSpPr>
          <p:spPr>
            <a:xfrm>
              <a:off x="11326719" y="6507100"/>
              <a:ext cx="439559" cy="357413"/>
            </a:xfrm>
            <a:custGeom>
              <a:rect b="b" l="l" r="r" t="t"/>
              <a:pathLst>
                <a:path extrusionOk="0" h="357413" w="439559">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79" name="Google Shape;3479;p35"/>
            <p:cNvSpPr/>
            <p:nvPr/>
          </p:nvSpPr>
          <p:spPr>
            <a:xfrm>
              <a:off x="11231621" y="6504307"/>
              <a:ext cx="95098" cy="299262"/>
            </a:xfrm>
            <a:custGeom>
              <a:rect b="b" l="l" r="r" t="t"/>
              <a:pathLst>
                <a:path extrusionOk="0" h="299262" w="95098">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80" name="Google Shape;3480;p35"/>
            <p:cNvSpPr/>
            <p:nvPr/>
          </p:nvSpPr>
          <p:spPr>
            <a:xfrm>
              <a:off x="9790292" y="6439807"/>
              <a:ext cx="1523" cy="424706"/>
            </a:xfrm>
            <a:custGeom>
              <a:rect b="b" l="l" r="r" t="t"/>
              <a:pathLst>
                <a:path extrusionOk="0" h="424706" w="1523">
                  <a:moveTo>
                    <a:pt x="0" y="0"/>
                  </a:moveTo>
                  <a:lnTo>
                    <a:pt x="1524" y="0"/>
                  </a:lnTo>
                  <a:lnTo>
                    <a:pt x="1524" y="424706"/>
                  </a:lnTo>
                  <a:lnTo>
                    <a:pt x="0" y="424706"/>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81" name="Google Shape;3481;p35"/>
            <p:cNvSpPr/>
            <p:nvPr/>
          </p:nvSpPr>
          <p:spPr>
            <a:xfrm>
              <a:off x="9794228" y="6443997"/>
              <a:ext cx="240602" cy="420389"/>
            </a:xfrm>
            <a:custGeom>
              <a:rect b="b" l="l" r="r" t="t"/>
              <a:pathLst>
                <a:path extrusionOk="0" h="420389" w="240602">
                  <a:moveTo>
                    <a:pt x="0" y="0"/>
                  </a:moveTo>
                  <a:lnTo>
                    <a:pt x="240603" y="0"/>
                  </a:lnTo>
                  <a:lnTo>
                    <a:pt x="240603" y="420389"/>
                  </a:lnTo>
                  <a:lnTo>
                    <a:pt x="0" y="42038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82" name="Google Shape;3482;p35"/>
            <p:cNvSpPr/>
            <p:nvPr/>
          </p:nvSpPr>
          <p:spPr>
            <a:xfrm>
              <a:off x="10444045" y="5825411"/>
              <a:ext cx="30725" cy="292025"/>
            </a:xfrm>
            <a:custGeom>
              <a:rect b="b" l="l" r="r" t="t"/>
              <a:pathLst>
                <a:path extrusionOk="0" h="292025" w="307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83" name="Google Shape;3483;p35"/>
            <p:cNvSpPr/>
            <p:nvPr/>
          </p:nvSpPr>
          <p:spPr>
            <a:xfrm>
              <a:off x="10802473" y="5842933"/>
              <a:ext cx="1396" cy="586843"/>
            </a:xfrm>
            <a:custGeom>
              <a:rect b="b" l="l" r="r" t="t"/>
              <a:pathLst>
                <a:path extrusionOk="0" h="586843" w="1396">
                  <a:moveTo>
                    <a:pt x="0" y="254"/>
                  </a:moveTo>
                  <a:lnTo>
                    <a:pt x="0" y="586844"/>
                  </a:lnTo>
                  <a:lnTo>
                    <a:pt x="1396" y="586844"/>
                  </a:lnTo>
                  <a:lnTo>
                    <a:pt x="1396"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84" name="Google Shape;3484;p35"/>
            <p:cNvSpPr/>
            <p:nvPr/>
          </p:nvSpPr>
          <p:spPr>
            <a:xfrm>
              <a:off x="10806409" y="5810683"/>
              <a:ext cx="186133" cy="619093"/>
            </a:xfrm>
            <a:custGeom>
              <a:rect b="b" l="l" r="r" t="t"/>
              <a:pathLst>
                <a:path extrusionOk="0" h="619093" w="18613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85" name="Google Shape;3485;p35"/>
            <p:cNvSpPr/>
            <p:nvPr/>
          </p:nvSpPr>
          <p:spPr>
            <a:xfrm>
              <a:off x="11231621" y="6805982"/>
              <a:ext cx="115793" cy="18029"/>
            </a:xfrm>
            <a:custGeom>
              <a:rect b="b" l="l" r="r" t="t"/>
              <a:pathLst>
                <a:path extrusionOk="0" h="18029" w="115793">
                  <a:moveTo>
                    <a:pt x="0" y="18029"/>
                  </a:moveTo>
                  <a:lnTo>
                    <a:pt x="115794" y="18029"/>
                  </a:lnTo>
                  <a:lnTo>
                    <a:pt x="92940" y="4698"/>
                  </a:lnTo>
                  <a:cubicBezTo>
                    <a:pt x="91175" y="3720"/>
                    <a:pt x="89969" y="1993"/>
                    <a:pt x="89639" y="0"/>
                  </a:cubicBezTo>
                  <a:lnTo>
                    <a:pt x="0" y="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86" name="Google Shape;3486;p35"/>
            <p:cNvSpPr/>
            <p:nvPr/>
          </p:nvSpPr>
          <p:spPr>
            <a:xfrm>
              <a:off x="11231621" y="6822233"/>
              <a:ext cx="124808" cy="42280"/>
            </a:xfrm>
            <a:custGeom>
              <a:rect b="b" l="l" r="r" t="t"/>
              <a:pathLst>
                <a:path extrusionOk="0" h="42280" w="124808">
                  <a:moveTo>
                    <a:pt x="120111" y="0"/>
                  </a:moveTo>
                  <a:lnTo>
                    <a:pt x="0" y="0"/>
                  </a:lnTo>
                  <a:lnTo>
                    <a:pt x="0" y="42280"/>
                  </a:lnTo>
                  <a:lnTo>
                    <a:pt x="124809" y="42280"/>
                  </a:lnTo>
                  <a:lnTo>
                    <a:pt x="124809" y="2666"/>
                  </a:lnTo>
                  <a:lnTo>
                    <a:pt x="120111" y="0"/>
                  </a:lnTo>
                  <a:close/>
                </a:path>
              </a:pathLst>
            </a:custGeom>
            <a:solidFill>
              <a:srgbClr val="F265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87" name="Google Shape;3487;p35"/>
            <p:cNvSpPr/>
            <p:nvPr/>
          </p:nvSpPr>
          <p:spPr>
            <a:xfrm>
              <a:off x="10273020" y="5840647"/>
              <a:ext cx="4317" cy="269298"/>
            </a:xfrm>
            <a:custGeom>
              <a:rect b="b" l="l" r="r" t="t"/>
              <a:pathLst>
                <a:path extrusionOk="0" h="269298" w="4317">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88" name="Google Shape;3488;p35"/>
            <p:cNvSpPr/>
            <p:nvPr/>
          </p:nvSpPr>
          <p:spPr>
            <a:xfrm>
              <a:off x="10270100" y="5835188"/>
              <a:ext cx="127" cy="269171"/>
            </a:xfrm>
            <a:custGeom>
              <a:rect b="b" l="l" r="r" t="t"/>
              <a:pathLst>
                <a:path extrusionOk="0" h="269171" w="127">
                  <a:moveTo>
                    <a:pt x="127" y="269171"/>
                  </a:moveTo>
                  <a:lnTo>
                    <a:pt x="127" y="127"/>
                  </a:lnTo>
                  <a:lnTo>
                    <a:pt x="0" y="0"/>
                  </a:lnTo>
                  <a:lnTo>
                    <a:pt x="0" y="269171"/>
                  </a:lnTo>
                  <a:lnTo>
                    <a:pt x="127" y="269171"/>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89" name="Google Shape;3489;p35"/>
            <p:cNvSpPr/>
            <p:nvPr/>
          </p:nvSpPr>
          <p:spPr>
            <a:xfrm>
              <a:off x="9372698" y="5791511"/>
              <a:ext cx="403754" cy="300659"/>
            </a:xfrm>
            <a:custGeom>
              <a:rect b="b" l="l" r="r" t="t"/>
              <a:pathLst>
                <a:path extrusionOk="0" h="300659" w="403754">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90" name="Google Shape;3490;p35"/>
            <p:cNvSpPr/>
            <p:nvPr/>
          </p:nvSpPr>
          <p:spPr>
            <a:xfrm>
              <a:off x="9472494" y="5989073"/>
              <a:ext cx="305355" cy="439688"/>
            </a:xfrm>
            <a:custGeom>
              <a:rect b="b" l="l" r="r" t="t"/>
              <a:pathLst>
                <a:path extrusionOk="0" h="439688" w="305355">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91" name="Google Shape;3491;p35"/>
            <p:cNvSpPr/>
            <p:nvPr/>
          </p:nvSpPr>
          <p:spPr>
            <a:xfrm>
              <a:off x="10248008" y="5799637"/>
              <a:ext cx="19679" cy="304595"/>
            </a:xfrm>
            <a:custGeom>
              <a:rect b="b" l="l" r="r" t="t"/>
              <a:pathLst>
                <a:path extrusionOk="0" h="304595" w="19679">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92" name="Google Shape;3492;p35"/>
            <p:cNvSpPr/>
            <p:nvPr/>
          </p:nvSpPr>
          <p:spPr>
            <a:xfrm>
              <a:off x="10060097" y="5791511"/>
              <a:ext cx="186133" cy="299643"/>
            </a:xfrm>
            <a:custGeom>
              <a:rect b="b" l="l" r="r" t="t"/>
              <a:pathLst>
                <a:path extrusionOk="0" h="299643" w="18613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93" name="Google Shape;3493;p35"/>
            <p:cNvSpPr/>
            <p:nvPr/>
          </p:nvSpPr>
          <p:spPr>
            <a:xfrm>
              <a:off x="10072794" y="6094583"/>
              <a:ext cx="185498" cy="9649"/>
            </a:xfrm>
            <a:custGeom>
              <a:rect b="b" l="l" r="r" t="t"/>
              <a:pathLst>
                <a:path extrusionOk="0" h="9649" w="185498">
                  <a:moveTo>
                    <a:pt x="185499" y="9650"/>
                  </a:moveTo>
                  <a:lnTo>
                    <a:pt x="173564" y="0"/>
                  </a:lnTo>
                  <a:lnTo>
                    <a:pt x="0" y="0"/>
                  </a:lnTo>
                  <a:lnTo>
                    <a:pt x="0" y="9650"/>
                  </a:lnTo>
                  <a:lnTo>
                    <a:pt x="185499" y="9650"/>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94" name="Google Shape;3494;p35"/>
            <p:cNvSpPr/>
            <p:nvPr/>
          </p:nvSpPr>
          <p:spPr>
            <a:xfrm>
              <a:off x="10054384" y="6023100"/>
              <a:ext cx="4570" cy="93701"/>
            </a:xfrm>
            <a:custGeom>
              <a:rect b="b" l="l" r="r" t="t"/>
              <a:pathLst>
                <a:path extrusionOk="0" h="93701" w="4570">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95" name="Google Shape;3495;p35"/>
            <p:cNvSpPr/>
            <p:nvPr/>
          </p:nvSpPr>
          <p:spPr>
            <a:xfrm>
              <a:off x="9784071" y="6130514"/>
              <a:ext cx="695271" cy="306372"/>
            </a:xfrm>
            <a:custGeom>
              <a:rect b="b" l="l" r="r" t="t"/>
              <a:pathLst>
                <a:path extrusionOk="0" h="306372" w="695271">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96" name="Google Shape;3496;p35"/>
            <p:cNvSpPr/>
            <p:nvPr/>
          </p:nvSpPr>
          <p:spPr>
            <a:xfrm>
              <a:off x="9790293" y="6240722"/>
              <a:ext cx="245173" cy="189562"/>
            </a:xfrm>
            <a:custGeom>
              <a:rect b="b" l="l" r="r" t="t"/>
              <a:pathLst>
                <a:path extrusionOk="0" h="189562" w="245173">
                  <a:moveTo>
                    <a:pt x="0" y="0"/>
                  </a:moveTo>
                  <a:lnTo>
                    <a:pt x="0" y="189562"/>
                  </a:lnTo>
                  <a:lnTo>
                    <a:pt x="2666" y="189562"/>
                  </a:lnTo>
                  <a:lnTo>
                    <a:pt x="245173" y="189562"/>
                  </a:lnTo>
                  <a:lnTo>
                    <a:pt x="245173" y="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97" name="Google Shape;3497;p35"/>
            <p:cNvSpPr/>
            <p:nvPr/>
          </p:nvSpPr>
          <p:spPr>
            <a:xfrm>
              <a:off x="10048416" y="6018656"/>
              <a:ext cx="4190" cy="98653"/>
            </a:xfrm>
            <a:custGeom>
              <a:rect b="b" l="l" r="r" t="t"/>
              <a:pathLst>
                <a:path extrusionOk="0" h="98653" w="4190">
                  <a:moveTo>
                    <a:pt x="3555" y="2793"/>
                  </a:moveTo>
                  <a:lnTo>
                    <a:pt x="1016" y="1016"/>
                  </a:lnTo>
                  <a:lnTo>
                    <a:pt x="1016" y="1016"/>
                  </a:lnTo>
                  <a:lnTo>
                    <a:pt x="0" y="0"/>
                  </a:lnTo>
                  <a:lnTo>
                    <a:pt x="0" y="0"/>
                  </a:lnTo>
                  <a:lnTo>
                    <a:pt x="0" y="98654"/>
                  </a:lnTo>
                  <a:lnTo>
                    <a:pt x="4190" y="98654"/>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98" name="Google Shape;3498;p35"/>
            <p:cNvSpPr/>
            <p:nvPr/>
          </p:nvSpPr>
          <p:spPr>
            <a:xfrm>
              <a:off x="9790293" y="5004947"/>
              <a:ext cx="255076" cy="1111854"/>
            </a:xfrm>
            <a:custGeom>
              <a:rect b="b" l="l" r="r" t="t"/>
              <a:pathLst>
                <a:path extrusionOk="0" h="1111854" w="255076">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99" name="Google Shape;3499;p35"/>
            <p:cNvSpPr/>
            <p:nvPr/>
          </p:nvSpPr>
          <p:spPr>
            <a:xfrm>
              <a:off x="10050066" y="6434855"/>
              <a:ext cx="1037701" cy="430039"/>
            </a:xfrm>
            <a:custGeom>
              <a:rect b="b" l="l" r="r" t="t"/>
              <a:pathLst>
                <a:path extrusionOk="0" h="430039" w="1037701">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00" name="Google Shape;3500;p35"/>
            <p:cNvSpPr/>
            <p:nvPr/>
          </p:nvSpPr>
          <p:spPr>
            <a:xfrm>
              <a:off x="9791816" y="6439807"/>
              <a:ext cx="2412" cy="424706"/>
            </a:xfrm>
            <a:custGeom>
              <a:rect b="b" l="l" r="r" t="t"/>
              <a:pathLst>
                <a:path extrusionOk="0" h="424706" w="2412">
                  <a:moveTo>
                    <a:pt x="1142" y="0"/>
                  </a:moveTo>
                  <a:lnTo>
                    <a:pt x="0" y="0"/>
                  </a:lnTo>
                  <a:lnTo>
                    <a:pt x="0" y="424706"/>
                  </a:lnTo>
                  <a:lnTo>
                    <a:pt x="2412" y="424706"/>
                  </a:lnTo>
                  <a:lnTo>
                    <a:pt x="2412" y="0"/>
                  </a:lnTo>
                  <a:lnTo>
                    <a:pt x="114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01" name="Google Shape;3501;p35"/>
            <p:cNvSpPr/>
            <p:nvPr/>
          </p:nvSpPr>
          <p:spPr>
            <a:xfrm>
              <a:off x="8607595" y="6442474"/>
              <a:ext cx="2412" cy="422039"/>
            </a:xfrm>
            <a:custGeom>
              <a:rect b="b" l="l" r="r" t="t"/>
              <a:pathLst>
                <a:path extrusionOk="0" h="422039" w="2412">
                  <a:moveTo>
                    <a:pt x="0" y="0"/>
                  </a:moveTo>
                  <a:lnTo>
                    <a:pt x="0" y="422040"/>
                  </a:lnTo>
                  <a:lnTo>
                    <a:pt x="2412" y="422040"/>
                  </a:lnTo>
                  <a:lnTo>
                    <a:pt x="2412" y="4952"/>
                  </a:lnTo>
                  <a:cubicBezTo>
                    <a:pt x="914" y="3746"/>
                    <a:pt x="26" y="193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02" name="Google Shape;3502;p35"/>
            <p:cNvSpPr/>
            <p:nvPr/>
          </p:nvSpPr>
          <p:spPr>
            <a:xfrm>
              <a:off x="8620038" y="6447933"/>
              <a:ext cx="99542" cy="2412"/>
            </a:xfrm>
            <a:custGeom>
              <a:rect b="b" l="l" r="r" t="t"/>
              <a:pathLst>
                <a:path extrusionOk="0" h="2412" w="99542">
                  <a:moveTo>
                    <a:pt x="1016" y="0"/>
                  </a:moveTo>
                  <a:cubicBezTo>
                    <a:pt x="863" y="876"/>
                    <a:pt x="521" y="1701"/>
                    <a:pt x="0" y="2412"/>
                  </a:cubicBezTo>
                  <a:lnTo>
                    <a:pt x="99542" y="2412"/>
                  </a:lnTo>
                  <a:cubicBezTo>
                    <a:pt x="98564" y="1841"/>
                    <a:pt x="97777" y="1003"/>
                    <a:pt x="972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03" name="Google Shape;3503;p35"/>
            <p:cNvSpPr/>
            <p:nvPr/>
          </p:nvSpPr>
          <p:spPr>
            <a:xfrm>
              <a:off x="8621435" y="6445394"/>
              <a:ext cx="95098" cy="12696"/>
            </a:xfrm>
            <a:custGeom>
              <a:rect b="b" l="l" r="r" t="t"/>
              <a:pathLst>
                <a:path extrusionOk="0" h="12696" w="95098">
                  <a:moveTo>
                    <a:pt x="95098" y="0"/>
                  </a:moveTo>
                  <a:cubicBezTo>
                    <a:pt x="95098" y="0"/>
                    <a:pt x="95098" y="0"/>
                    <a:pt x="95098" y="0"/>
                  </a:cubicBezTo>
                  <a:lnTo>
                    <a:pt x="95098" y="0"/>
                  </a:lnTo>
                  <a:lnTo>
                    <a:pt x="10157"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04" name="Google Shape;3504;p35"/>
            <p:cNvSpPr/>
            <p:nvPr/>
          </p:nvSpPr>
          <p:spPr>
            <a:xfrm>
              <a:off x="9465638" y="5975360"/>
              <a:ext cx="310814" cy="13712"/>
            </a:xfrm>
            <a:custGeom>
              <a:rect b="b" l="l" r="r" t="t"/>
              <a:pathLst>
                <a:path extrusionOk="0" h="13712" w="310814">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05" name="Google Shape;3505;p35"/>
            <p:cNvSpPr/>
            <p:nvPr/>
          </p:nvSpPr>
          <p:spPr>
            <a:xfrm>
              <a:off x="8535859" y="5893593"/>
              <a:ext cx="2412" cy="970920"/>
            </a:xfrm>
            <a:custGeom>
              <a:rect b="b" l="l" r="r" t="t"/>
              <a:pathLst>
                <a:path extrusionOk="0" h="970920" w="2412">
                  <a:moveTo>
                    <a:pt x="381" y="0"/>
                  </a:moveTo>
                  <a:lnTo>
                    <a:pt x="0" y="0"/>
                  </a:lnTo>
                  <a:lnTo>
                    <a:pt x="0" y="970921"/>
                  </a:lnTo>
                  <a:lnTo>
                    <a:pt x="2412" y="970921"/>
                  </a:lnTo>
                  <a:lnTo>
                    <a:pt x="2412" y="508"/>
                  </a:lnTo>
                  <a:lnTo>
                    <a:pt x="38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06" name="Google Shape;3506;p35"/>
            <p:cNvSpPr/>
            <p:nvPr/>
          </p:nvSpPr>
          <p:spPr>
            <a:xfrm>
              <a:off x="8881463" y="6446283"/>
              <a:ext cx="376964" cy="1142"/>
            </a:xfrm>
            <a:custGeom>
              <a:rect b="b" l="l" r="r" t="t"/>
              <a:pathLst>
                <a:path extrusionOk="0" h="1142" w="376964">
                  <a:moveTo>
                    <a:pt x="358427" y="1143"/>
                  </a:moveTo>
                  <a:lnTo>
                    <a:pt x="0" y="1143"/>
                  </a:lnTo>
                  <a:lnTo>
                    <a:pt x="0" y="1143"/>
                  </a:lnTo>
                  <a:lnTo>
                    <a:pt x="376965" y="1143"/>
                  </a:lnTo>
                  <a:cubicBezTo>
                    <a:pt x="376850" y="774"/>
                    <a:pt x="376850" y="368"/>
                    <a:pt x="37696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07" name="Google Shape;3507;p35"/>
            <p:cNvSpPr/>
            <p:nvPr/>
          </p:nvSpPr>
          <p:spPr>
            <a:xfrm>
              <a:off x="8729357" y="6445902"/>
              <a:ext cx="138901" cy="2031"/>
            </a:xfrm>
            <a:custGeom>
              <a:rect b="b" l="l" r="r" t="t"/>
              <a:pathLst>
                <a:path extrusionOk="0" h="2031" w="13890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08" name="Google Shape;3508;p35"/>
            <p:cNvSpPr/>
            <p:nvPr/>
          </p:nvSpPr>
          <p:spPr>
            <a:xfrm>
              <a:off x="8621054" y="6445394"/>
              <a:ext cx="96241" cy="2539"/>
            </a:xfrm>
            <a:custGeom>
              <a:rect b="b" l="l" r="r" t="t"/>
              <a:pathLst>
                <a:path extrusionOk="0" h="2539" w="96241">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09" name="Google Shape;3509;p35"/>
            <p:cNvSpPr/>
            <p:nvPr/>
          </p:nvSpPr>
          <p:spPr>
            <a:xfrm>
              <a:off x="8536240" y="5883436"/>
              <a:ext cx="80370" cy="31233"/>
            </a:xfrm>
            <a:custGeom>
              <a:rect b="b" l="l" r="r" t="t"/>
              <a:pathLst>
                <a:path extrusionOk="0" h="31233" w="80370">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10" name="Google Shape;3510;p35"/>
            <p:cNvSpPr/>
            <p:nvPr/>
          </p:nvSpPr>
          <p:spPr>
            <a:xfrm>
              <a:off x="8231012" y="5884197"/>
              <a:ext cx="312973" cy="13585"/>
            </a:xfrm>
            <a:custGeom>
              <a:rect b="b" l="l" r="r" t="t"/>
              <a:pathLst>
                <a:path extrusionOk="0" h="13585" w="312973">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11" name="Google Shape;3511;p35"/>
            <p:cNvSpPr/>
            <p:nvPr/>
          </p:nvSpPr>
          <p:spPr>
            <a:xfrm>
              <a:off x="12143370" y="6416699"/>
              <a:ext cx="40883" cy="5586"/>
            </a:xfrm>
            <a:custGeom>
              <a:rect b="b" l="l" r="r" t="t"/>
              <a:pathLst>
                <a:path extrusionOk="0" h="5586" w="40883">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12" name="Google Shape;3512;p35"/>
            <p:cNvSpPr/>
            <p:nvPr/>
          </p:nvSpPr>
          <p:spPr>
            <a:xfrm>
              <a:off x="12142608" y="6424317"/>
              <a:ext cx="32884" cy="5459"/>
            </a:xfrm>
            <a:custGeom>
              <a:rect b="b" l="l" r="r" t="t"/>
              <a:pathLst>
                <a:path extrusionOk="0" h="5459" w="32884">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13" name="Google Shape;3513;p35"/>
            <p:cNvSpPr/>
            <p:nvPr/>
          </p:nvSpPr>
          <p:spPr>
            <a:xfrm>
              <a:off x="11773135" y="6415556"/>
              <a:ext cx="376203" cy="6221"/>
            </a:xfrm>
            <a:custGeom>
              <a:rect b="b" l="l" r="r" t="t"/>
              <a:pathLst>
                <a:path extrusionOk="0" h="6221" w="376203">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14" name="Google Shape;3514;p35"/>
            <p:cNvSpPr/>
            <p:nvPr/>
          </p:nvSpPr>
          <p:spPr>
            <a:xfrm>
              <a:off x="11779991" y="6424317"/>
              <a:ext cx="21838" cy="5459"/>
            </a:xfrm>
            <a:custGeom>
              <a:rect b="b" l="l" r="r" t="t"/>
              <a:pathLst>
                <a:path extrusionOk="0" h="5459" w="21838">
                  <a:moveTo>
                    <a:pt x="21839" y="381"/>
                  </a:moveTo>
                  <a:lnTo>
                    <a:pt x="0" y="0"/>
                  </a:lnTo>
                  <a:lnTo>
                    <a:pt x="0" y="5460"/>
                  </a:lnTo>
                  <a:lnTo>
                    <a:pt x="21839" y="5460"/>
                  </a:lnTo>
                  <a:lnTo>
                    <a:pt x="21839" y="3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15" name="Google Shape;3515;p35"/>
            <p:cNvSpPr/>
            <p:nvPr/>
          </p:nvSpPr>
          <p:spPr>
            <a:xfrm>
              <a:off x="11804242" y="6424825"/>
              <a:ext cx="344714" cy="4951"/>
            </a:xfrm>
            <a:custGeom>
              <a:rect b="b" l="l" r="r" t="t"/>
              <a:pathLst>
                <a:path extrusionOk="0" h="4951" w="344714">
                  <a:moveTo>
                    <a:pt x="338239" y="4952"/>
                  </a:moveTo>
                  <a:lnTo>
                    <a:pt x="338239" y="4952"/>
                  </a:lnTo>
                  <a:cubicBezTo>
                    <a:pt x="341262" y="4939"/>
                    <a:pt x="343915" y="2920"/>
                    <a:pt x="344715" y="0"/>
                  </a:cubicBezTo>
                  <a:lnTo>
                    <a:pt x="0" y="0"/>
                  </a:lnTo>
                  <a:lnTo>
                    <a:pt x="0" y="49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16" name="Google Shape;3516;p35"/>
            <p:cNvSpPr/>
            <p:nvPr/>
          </p:nvSpPr>
          <p:spPr>
            <a:xfrm>
              <a:off x="11779864" y="6422920"/>
              <a:ext cx="23235" cy="1269"/>
            </a:xfrm>
            <a:custGeom>
              <a:rect b="b" l="l" r="r" t="t"/>
              <a:pathLst>
                <a:path extrusionOk="0" h="1269" w="23235">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17" name="Google Shape;3517;p35"/>
            <p:cNvSpPr/>
            <p:nvPr/>
          </p:nvSpPr>
          <p:spPr>
            <a:xfrm>
              <a:off x="11803099" y="6422920"/>
              <a:ext cx="372267" cy="2539"/>
            </a:xfrm>
            <a:custGeom>
              <a:rect b="b" l="l" r="r" t="t"/>
              <a:pathLst>
                <a:path extrusionOk="0" h="2539" w="372267">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18" name="Google Shape;3518;p35"/>
            <p:cNvSpPr/>
            <p:nvPr/>
          </p:nvSpPr>
          <p:spPr>
            <a:xfrm>
              <a:off x="12141339" y="6507481"/>
              <a:ext cx="2539" cy="357032"/>
            </a:xfrm>
            <a:custGeom>
              <a:rect b="b" l="l" r="r" t="t"/>
              <a:pathLst>
                <a:path extrusionOk="0" h="357032" w="2539">
                  <a:moveTo>
                    <a:pt x="1269" y="0"/>
                  </a:moveTo>
                  <a:lnTo>
                    <a:pt x="0" y="0"/>
                  </a:lnTo>
                  <a:lnTo>
                    <a:pt x="0" y="357033"/>
                  </a:lnTo>
                  <a:lnTo>
                    <a:pt x="2539" y="357033"/>
                  </a:lnTo>
                  <a:lnTo>
                    <a:pt x="2539" y="0"/>
                  </a:lnTo>
                  <a:lnTo>
                    <a:pt x="126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19" name="Google Shape;3519;p35"/>
            <p:cNvSpPr/>
            <p:nvPr/>
          </p:nvSpPr>
          <p:spPr>
            <a:xfrm>
              <a:off x="11801830" y="6422920"/>
              <a:ext cx="2412" cy="75926"/>
            </a:xfrm>
            <a:custGeom>
              <a:rect b="b" l="l" r="r" t="t"/>
              <a:pathLst>
                <a:path extrusionOk="0" h="75926" w="2412">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20" name="Google Shape;3520;p35"/>
            <p:cNvSpPr/>
            <p:nvPr/>
          </p:nvSpPr>
          <p:spPr>
            <a:xfrm>
              <a:off x="10436681" y="5618359"/>
              <a:ext cx="39106" cy="13680"/>
            </a:xfrm>
            <a:custGeom>
              <a:rect b="b" l="l" r="r" t="t"/>
              <a:pathLst>
                <a:path extrusionOk="0" h="13680" w="39106">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21" name="Google Shape;3521;p35"/>
            <p:cNvSpPr/>
            <p:nvPr/>
          </p:nvSpPr>
          <p:spPr>
            <a:xfrm>
              <a:off x="9946208" y="4817543"/>
              <a:ext cx="13839" cy="173564"/>
            </a:xfrm>
            <a:custGeom>
              <a:rect b="b" l="l" r="r" t="t"/>
              <a:pathLst>
                <a:path extrusionOk="0" h="173564" w="13839">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22" name="Google Shape;3522;p35"/>
            <p:cNvSpPr/>
            <p:nvPr/>
          </p:nvSpPr>
          <p:spPr>
            <a:xfrm>
              <a:off x="8730245" y="6443489"/>
              <a:ext cx="137886" cy="2412"/>
            </a:xfrm>
            <a:custGeom>
              <a:rect b="b" l="l" r="r" t="t"/>
              <a:pathLst>
                <a:path extrusionOk="0" h="2412" w="137886">
                  <a:moveTo>
                    <a:pt x="137632" y="1270"/>
                  </a:moveTo>
                  <a:lnTo>
                    <a:pt x="137632" y="0"/>
                  </a:lnTo>
                  <a:lnTo>
                    <a:pt x="0" y="0"/>
                  </a:lnTo>
                  <a:lnTo>
                    <a:pt x="0" y="1270"/>
                  </a:lnTo>
                  <a:cubicBezTo>
                    <a:pt x="0" y="1270"/>
                    <a:pt x="0" y="2031"/>
                    <a:pt x="0" y="2412"/>
                  </a:cubicBezTo>
                  <a:lnTo>
                    <a:pt x="137887"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23" name="Google Shape;3523;p35"/>
            <p:cNvSpPr/>
            <p:nvPr/>
          </p:nvSpPr>
          <p:spPr>
            <a:xfrm>
              <a:off x="9240145" y="6444378"/>
              <a:ext cx="17901" cy="2539"/>
            </a:xfrm>
            <a:custGeom>
              <a:rect b="b" l="l" r="r" t="t"/>
              <a:pathLst>
                <a:path extrusionOk="0" h="2539" w="17901">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24" name="Google Shape;3524;p35"/>
            <p:cNvSpPr/>
            <p:nvPr/>
          </p:nvSpPr>
          <p:spPr>
            <a:xfrm>
              <a:off x="8881463" y="6444886"/>
              <a:ext cx="358427" cy="2539"/>
            </a:xfrm>
            <a:custGeom>
              <a:rect b="b" l="l" r="r" t="t"/>
              <a:pathLst>
                <a:path extrusionOk="0" h="2539" w="358427">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25" name="Google Shape;3525;p35"/>
            <p:cNvSpPr/>
            <p:nvPr/>
          </p:nvSpPr>
          <p:spPr>
            <a:xfrm>
              <a:off x="9239891" y="6446155"/>
              <a:ext cx="1270" cy="1269"/>
            </a:xfrm>
            <a:custGeom>
              <a:rect b="b" l="l" r="r" t="t"/>
              <a:pathLst>
                <a:path extrusionOk="0" h="1269" w="1270">
                  <a:moveTo>
                    <a:pt x="1270" y="0"/>
                  </a:moveTo>
                  <a:cubicBezTo>
                    <a:pt x="1207" y="673"/>
                    <a:pt x="673" y="1206"/>
                    <a:pt x="0" y="1270"/>
                  </a:cubicBezTo>
                  <a:cubicBezTo>
                    <a:pt x="673" y="1206"/>
                    <a:pt x="1207" y="673"/>
                    <a:pt x="127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26" name="Google Shape;3526;p35"/>
            <p:cNvSpPr/>
            <p:nvPr/>
          </p:nvSpPr>
          <p:spPr>
            <a:xfrm>
              <a:off x="9946208" y="4810633"/>
              <a:ext cx="260028" cy="13766"/>
            </a:xfrm>
            <a:custGeom>
              <a:rect b="b" l="l" r="r" t="t"/>
              <a:pathLst>
                <a:path extrusionOk="0" h="13766" w="260028">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27" name="Google Shape;3527;p35"/>
            <p:cNvSpPr/>
            <p:nvPr/>
          </p:nvSpPr>
          <p:spPr>
            <a:xfrm>
              <a:off x="10199126" y="4811648"/>
              <a:ext cx="20442" cy="31670"/>
            </a:xfrm>
            <a:custGeom>
              <a:rect b="b" l="l" r="r" t="t"/>
              <a:pathLst>
                <a:path extrusionOk="0" h="31670" w="20442">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28" name="Google Shape;3528;p35"/>
            <p:cNvSpPr/>
            <p:nvPr/>
          </p:nvSpPr>
          <p:spPr>
            <a:xfrm>
              <a:off x="10204318" y="4816393"/>
              <a:ext cx="2434" cy="961279"/>
            </a:xfrm>
            <a:custGeom>
              <a:rect b="b" l="l" r="r" t="t"/>
              <a:pathLst>
                <a:path extrusionOk="0" h="961279" w="2434">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29" name="Google Shape;3529;p35"/>
            <p:cNvSpPr/>
            <p:nvPr/>
          </p:nvSpPr>
          <p:spPr>
            <a:xfrm>
              <a:off x="10205982" y="4837091"/>
              <a:ext cx="13838" cy="940580"/>
            </a:xfrm>
            <a:custGeom>
              <a:rect b="b" l="l" r="r" t="t"/>
              <a:pathLst>
                <a:path extrusionOk="0" h="940580" w="13838">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30" name="Google Shape;3530;p35"/>
            <p:cNvSpPr/>
            <p:nvPr/>
          </p:nvSpPr>
          <p:spPr>
            <a:xfrm>
              <a:off x="8874988" y="5438504"/>
              <a:ext cx="365029" cy="13749"/>
            </a:xfrm>
            <a:custGeom>
              <a:rect b="b" l="l" r="r" t="t"/>
              <a:pathLst>
                <a:path extrusionOk="0" h="13749" w="36502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31" name="Google Shape;3531;p35"/>
            <p:cNvSpPr/>
            <p:nvPr/>
          </p:nvSpPr>
          <p:spPr>
            <a:xfrm>
              <a:off x="9233661" y="5439520"/>
              <a:ext cx="35305" cy="25811"/>
            </a:xfrm>
            <a:custGeom>
              <a:rect b="b" l="l" r="r" t="t"/>
              <a:pathLst>
                <a:path extrusionOk="0" h="25811" w="35305">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32" name="Google Shape;3532;p35"/>
            <p:cNvSpPr/>
            <p:nvPr/>
          </p:nvSpPr>
          <p:spPr>
            <a:xfrm>
              <a:off x="9238621" y="5444001"/>
              <a:ext cx="2539" cy="1003424"/>
            </a:xfrm>
            <a:custGeom>
              <a:rect b="b" l="l" r="r" t="t"/>
              <a:pathLst>
                <a:path extrusionOk="0" h="1003424" w="2539">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33" name="Google Shape;3533;p35"/>
            <p:cNvSpPr/>
            <p:nvPr/>
          </p:nvSpPr>
          <p:spPr>
            <a:xfrm>
              <a:off x="8723262" y="5728662"/>
              <a:ext cx="144615" cy="13839"/>
            </a:xfrm>
            <a:custGeom>
              <a:rect b="b" l="l" r="r" t="t"/>
              <a:pathLst>
                <a:path extrusionOk="0" h="13839" w="144615">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34" name="Google Shape;3534;p35"/>
            <p:cNvSpPr/>
            <p:nvPr/>
          </p:nvSpPr>
          <p:spPr>
            <a:xfrm>
              <a:off x="9285091" y="5605123"/>
              <a:ext cx="25012" cy="22092"/>
            </a:xfrm>
            <a:custGeom>
              <a:rect b="b" l="l" r="r" t="t"/>
              <a:pathLst>
                <a:path extrusionOk="0" h="22092" w="2501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35" name="Google Shape;3535;p35"/>
            <p:cNvSpPr/>
            <p:nvPr/>
          </p:nvSpPr>
          <p:spPr>
            <a:xfrm>
              <a:off x="9282044" y="5617185"/>
              <a:ext cx="634" cy="380"/>
            </a:xfrm>
            <a:custGeom>
              <a:rect b="b" l="l" r="r" t="t"/>
              <a:pathLst>
                <a:path extrusionOk="0" h="380" w="634">
                  <a:moveTo>
                    <a:pt x="635" y="0"/>
                  </a:moveTo>
                  <a:lnTo>
                    <a:pt x="0" y="0"/>
                  </a:lnTo>
                  <a:lnTo>
                    <a:pt x="635" y="381"/>
                  </a:lnTo>
                  <a:lnTo>
                    <a:pt x="63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36" name="Google Shape;3536;p35"/>
            <p:cNvSpPr/>
            <p:nvPr/>
          </p:nvSpPr>
          <p:spPr>
            <a:xfrm>
              <a:off x="9271505" y="5604234"/>
              <a:ext cx="19299" cy="13839"/>
            </a:xfrm>
            <a:custGeom>
              <a:rect b="b" l="l" r="r" t="t"/>
              <a:pathLst>
                <a:path extrusionOk="0" h="13839" w="1929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37" name="Google Shape;3537;p35"/>
            <p:cNvSpPr/>
            <p:nvPr/>
          </p:nvSpPr>
          <p:spPr>
            <a:xfrm>
              <a:off x="9299058" y="5617352"/>
              <a:ext cx="13895" cy="819534"/>
            </a:xfrm>
            <a:custGeom>
              <a:rect b="b" l="l" r="r" t="t"/>
              <a:pathLst>
                <a:path extrusionOk="0" h="819534" w="13895">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38" name="Google Shape;3538;p35"/>
            <p:cNvSpPr/>
            <p:nvPr/>
          </p:nvSpPr>
          <p:spPr>
            <a:xfrm>
              <a:off x="9282666" y="5609051"/>
              <a:ext cx="2433" cy="827835"/>
            </a:xfrm>
            <a:custGeom>
              <a:rect b="b" l="l" r="r" t="t"/>
              <a:pathLst>
                <a:path extrusionOk="0" h="827835" w="2433">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39" name="Google Shape;3539;p35"/>
            <p:cNvSpPr/>
            <p:nvPr/>
          </p:nvSpPr>
          <p:spPr>
            <a:xfrm>
              <a:off x="9409265" y="5611471"/>
              <a:ext cx="13838" cy="166200"/>
            </a:xfrm>
            <a:custGeom>
              <a:rect b="b" l="l" r="r" t="t"/>
              <a:pathLst>
                <a:path extrusionOk="0" h="166200" w="13838">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40" name="Google Shape;3540;p35"/>
            <p:cNvSpPr/>
            <p:nvPr/>
          </p:nvSpPr>
          <p:spPr>
            <a:xfrm>
              <a:off x="9432880" y="6437903"/>
              <a:ext cx="25393" cy="5459"/>
            </a:xfrm>
            <a:custGeom>
              <a:rect b="b" l="l" r="r" t="t"/>
              <a:pathLst>
                <a:path extrusionOk="0" h="5459" w="25393">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41" name="Google Shape;3541;p35"/>
            <p:cNvSpPr/>
            <p:nvPr/>
          </p:nvSpPr>
          <p:spPr>
            <a:xfrm>
              <a:off x="9424754" y="6428761"/>
              <a:ext cx="33392" cy="6729"/>
            </a:xfrm>
            <a:custGeom>
              <a:rect b="b" l="l" r="r" t="t"/>
              <a:pathLst>
                <a:path extrusionOk="0" h="6729" w="33392">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42" name="Google Shape;3542;p35"/>
            <p:cNvSpPr/>
            <p:nvPr/>
          </p:nvSpPr>
          <p:spPr>
            <a:xfrm>
              <a:off x="9432499" y="6435744"/>
              <a:ext cx="18918" cy="2412"/>
            </a:xfrm>
            <a:custGeom>
              <a:rect b="b" l="l" r="r" t="t"/>
              <a:pathLst>
                <a:path extrusionOk="0" h="2412" w="18918">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43" name="Google Shape;3543;p35"/>
            <p:cNvSpPr/>
            <p:nvPr/>
          </p:nvSpPr>
          <p:spPr>
            <a:xfrm>
              <a:off x="11160392" y="6430285"/>
              <a:ext cx="64372" cy="11766"/>
            </a:xfrm>
            <a:custGeom>
              <a:rect b="b" l="l" r="r" t="t"/>
              <a:pathLst>
                <a:path extrusionOk="0" h="11766" w="64372">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44" name="Google Shape;3544;p35"/>
            <p:cNvSpPr/>
            <p:nvPr/>
          </p:nvSpPr>
          <p:spPr>
            <a:xfrm>
              <a:off x="10477818" y="5843441"/>
              <a:ext cx="2412" cy="273614"/>
            </a:xfrm>
            <a:custGeom>
              <a:rect b="b" l="l" r="r" t="t"/>
              <a:pathLst>
                <a:path extrusionOk="0" h="273614" w="2412">
                  <a:moveTo>
                    <a:pt x="1143" y="273361"/>
                  </a:moveTo>
                  <a:lnTo>
                    <a:pt x="2412" y="273361"/>
                  </a:lnTo>
                  <a:lnTo>
                    <a:pt x="2412" y="0"/>
                  </a:lnTo>
                  <a:lnTo>
                    <a:pt x="1143" y="0"/>
                  </a:lnTo>
                  <a:lnTo>
                    <a:pt x="0" y="0"/>
                  </a:lnTo>
                  <a:lnTo>
                    <a:pt x="0" y="2736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45" name="Google Shape;3545;p35"/>
            <p:cNvSpPr/>
            <p:nvPr/>
          </p:nvSpPr>
          <p:spPr>
            <a:xfrm>
              <a:off x="10468930" y="5620518"/>
              <a:ext cx="17141" cy="21933"/>
            </a:xfrm>
            <a:custGeom>
              <a:rect b="b" l="l" r="r" t="t"/>
              <a:pathLst>
                <a:path extrusionOk="0" h="21933" w="17141">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46" name="Google Shape;3546;p35"/>
            <p:cNvSpPr/>
            <p:nvPr/>
          </p:nvSpPr>
          <p:spPr>
            <a:xfrm>
              <a:off x="10474517" y="5623914"/>
              <a:ext cx="2412" cy="13077"/>
            </a:xfrm>
            <a:custGeom>
              <a:rect b="b" l="l" r="r" t="t"/>
              <a:pathLst>
                <a:path extrusionOk="0" h="13077" w="2412">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47" name="Google Shape;3547;p35"/>
            <p:cNvSpPr/>
            <p:nvPr/>
          </p:nvSpPr>
          <p:spPr>
            <a:xfrm>
              <a:off x="10795997" y="5655308"/>
              <a:ext cx="185498" cy="13933"/>
            </a:xfrm>
            <a:custGeom>
              <a:rect b="b" l="l" r="r" t="t"/>
              <a:pathLst>
                <a:path extrusionOk="0" h="13933" w="185498">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48" name="Google Shape;3548;p35"/>
            <p:cNvSpPr/>
            <p:nvPr/>
          </p:nvSpPr>
          <p:spPr>
            <a:xfrm>
              <a:off x="10788379" y="5655562"/>
              <a:ext cx="14505" cy="14695"/>
            </a:xfrm>
            <a:custGeom>
              <a:rect b="b" l="l" r="r" t="t"/>
              <a:pathLst>
                <a:path extrusionOk="0" h="14695" w="1450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49" name="Google Shape;3549;p35"/>
            <p:cNvSpPr/>
            <p:nvPr/>
          </p:nvSpPr>
          <p:spPr>
            <a:xfrm>
              <a:off x="10278988" y="5634833"/>
              <a:ext cx="151217" cy="13839"/>
            </a:xfrm>
            <a:custGeom>
              <a:rect b="b" l="l" r="r" t="t"/>
              <a:pathLst>
                <a:path extrusionOk="0" h="13839" w="151217">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50" name="Google Shape;3550;p35"/>
            <p:cNvSpPr/>
            <p:nvPr/>
          </p:nvSpPr>
          <p:spPr>
            <a:xfrm>
              <a:off x="10787960" y="5662385"/>
              <a:ext cx="6767" cy="167216"/>
            </a:xfrm>
            <a:custGeom>
              <a:rect b="b" l="l" r="r" t="t"/>
              <a:pathLst>
                <a:path extrusionOk="0" h="167216" w="6767">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51" name="Google Shape;3551;p35"/>
            <p:cNvSpPr/>
            <p:nvPr/>
          </p:nvSpPr>
          <p:spPr>
            <a:xfrm>
              <a:off x="10797013" y="5663274"/>
              <a:ext cx="4063" cy="140933"/>
            </a:xfrm>
            <a:custGeom>
              <a:rect b="b" l="l" r="r" t="t"/>
              <a:pathLst>
                <a:path extrusionOk="0" h="140933" w="406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52" name="Google Shape;3552;p35"/>
            <p:cNvSpPr/>
            <p:nvPr/>
          </p:nvSpPr>
          <p:spPr>
            <a:xfrm>
              <a:off x="10472104" y="5825411"/>
              <a:ext cx="2412" cy="11173"/>
            </a:xfrm>
            <a:custGeom>
              <a:rect b="b" l="l" r="r" t="t"/>
              <a:pathLst>
                <a:path extrusionOk="0" h="11173" w="2412">
                  <a:moveTo>
                    <a:pt x="0" y="0"/>
                  </a:moveTo>
                  <a:lnTo>
                    <a:pt x="0" y="11173"/>
                  </a:lnTo>
                  <a:cubicBezTo>
                    <a:pt x="26" y="9172"/>
                    <a:pt x="902" y="7277"/>
                    <a:pt x="2412" y="5967"/>
                  </a:cubicBezTo>
                  <a:lnTo>
                    <a:pt x="24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53" name="Google Shape;3553;p35"/>
            <p:cNvSpPr/>
            <p:nvPr/>
          </p:nvSpPr>
          <p:spPr>
            <a:xfrm>
              <a:off x="10472359" y="5634827"/>
              <a:ext cx="13839" cy="195155"/>
            </a:xfrm>
            <a:custGeom>
              <a:rect b="b" l="l" r="r" t="t"/>
              <a:pathLst>
                <a:path extrusionOk="0" h="195155" w="13839">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54" name="Google Shape;3554;p35"/>
            <p:cNvSpPr/>
            <p:nvPr/>
          </p:nvSpPr>
          <p:spPr>
            <a:xfrm>
              <a:off x="10802473" y="5822872"/>
              <a:ext cx="1396" cy="7237"/>
            </a:xfrm>
            <a:custGeom>
              <a:rect b="b" l="l" r="r" t="t"/>
              <a:pathLst>
                <a:path extrusionOk="0" h="7237" w="1396">
                  <a:moveTo>
                    <a:pt x="1396" y="7237"/>
                  </a:moveTo>
                  <a:lnTo>
                    <a:pt x="1396" y="0"/>
                  </a:lnTo>
                  <a:lnTo>
                    <a:pt x="0" y="0"/>
                  </a:lnTo>
                  <a:lnTo>
                    <a:pt x="0"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55" name="Google Shape;3555;p35"/>
            <p:cNvSpPr/>
            <p:nvPr/>
          </p:nvSpPr>
          <p:spPr>
            <a:xfrm>
              <a:off x="10806409" y="5818555"/>
              <a:ext cx="1523" cy="5205"/>
            </a:xfrm>
            <a:custGeom>
              <a:rect b="b" l="l" r="r" t="t"/>
              <a:pathLst>
                <a:path extrusionOk="0" h="5205" w="1523">
                  <a:moveTo>
                    <a:pt x="1524" y="0"/>
                  </a:moveTo>
                  <a:cubicBezTo>
                    <a:pt x="1168" y="929"/>
                    <a:pt x="648" y="1789"/>
                    <a:pt x="0" y="2539"/>
                  </a:cubicBezTo>
                  <a:lnTo>
                    <a:pt x="0" y="52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56" name="Google Shape;3556;p35"/>
            <p:cNvSpPr/>
            <p:nvPr/>
          </p:nvSpPr>
          <p:spPr>
            <a:xfrm>
              <a:off x="10790792" y="5814619"/>
              <a:ext cx="5205" cy="14982"/>
            </a:xfrm>
            <a:custGeom>
              <a:rect b="b" l="l" r="r" t="t"/>
              <a:pathLst>
                <a:path extrusionOk="0" h="14982" w="5205">
                  <a:moveTo>
                    <a:pt x="4571" y="14982"/>
                  </a:moveTo>
                  <a:lnTo>
                    <a:pt x="4571" y="5333"/>
                  </a:lnTo>
                  <a:cubicBezTo>
                    <a:pt x="3809" y="3638"/>
                    <a:pt x="3809" y="1695"/>
                    <a:pt x="4571" y="0"/>
                  </a:cubicBezTo>
                  <a:lnTo>
                    <a:pt x="0" y="14982"/>
                  </a:lnTo>
                  <a:lnTo>
                    <a:pt x="5205" y="149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57" name="Google Shape;3557;p35"/>
            <p:cNvSpPr/>
            <p:nvPr/>
          </p:nvSpPr>
          <p:spPr>
            <a:xfrm>
              <a:off x="10797775" y="5822491"/>
              <a:ext cx="2285" cy="7237"/>
            </a:xfrm>
            <a:custGeom>
              <a:rect b="b" l="l" r="r" t="t"/>
              <a:pathLst>
                <a:path extrusionOk="0" h="7237" w="2285">
                  <a:moveTo>
                    <a:pt x="2285" y="7110"/>
                  </a:moveTo>
                  <a:lnTo>
                    <a:pt x="2285" y="762"/>
                  </a:lnTo>
                  <a:lnTo>
                    <a:pt x="1524" y="762"/>
                  </a:lnTo>
                  <a:cubicBezTo>
                    <a:pt x="990" y="560"/>
                    <a:pt x="483" y="305"/>
                    <a:pt x="0" y="0"/>
                  </a:cubicBezTo>
                  <a:lnTo>
                    <a:pt x="0" y="72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58" name="Google Shape;3558;p35"/>
            <p:cNvSpPr/>
            <p:nvPr/>
          </p:nvSpPr>
          <p:spPr>
            <a:xfrm>
              <a:off x="9514774" y="5572025"/>
              <a:ext cx="160232" cy="12274"/>
            </a:xfrm>
            <a:custGeom>
              <a:rect b="b" l="l" r="r" t="t"/>
              <a:pathLst>
                <a:path extrusionOk="0" h="12274" w="160232">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59" name="Google Shape;3559;p35"/>
            <p:cNvSpPr/>
            <p:nvPr/>
          </p:nvSpPr>
          <p:spPr>
            <a:xfrm>
              <a:off x="9521757" y="5584046"/>
              <a:ext cx="380" cy="253"/>
            </a:xfrm>
            <a:custGeom>
              <a:rect b="b" l="l" r="r" t="t"/>
              <a:pathLst>
                <a:path extrusionOk="0" h="253" w="380">
                  <a:moveTo>
                    <a:pt x="0" y="0"/>
                  </a:moveTo>
                  <a:lnTo>
                    <a:pt x="0" y="254"/>
                  </a:lnTo>
                  <a:lnTo>
                    <a:pt x="380" y="254"/>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60" name="Google Shape;3560;p35"/>
            <p:cNvSpPr/>
            <p:nvPr/>
          </p:nvSpPr>
          <p:spPr>
            <a:xfrm>
              <a:off x="9521757" y="5580999"/>
              <a:ext cx="31868" cy="23489"/>
            </a:xfrm>
            <a:custGeom>
              <a:rect b="b" l="l" r="r" t="t"/>
              <a:pathLst>
                <a:path extrusionOk="0" h="23489" w="31868">
                  <a:moveTo>
                    <a:pt x="27679" y="23489"/>
                  </a:moveTo>
                  <a:lnTo>
                    <a:pt x="31869" y="23489"/>
                  </a:lnTo>
                  <a:lnTo>
                    <a:pt x="4444" y="3301"/>
                  </a:lnTo>
                  <a:lnTo>
                    <a:pt x="0" y="0"/>
                  </a:lnTo>
                  <a:lnTo>
                    <a:pt x="0" y="3047"/>
                  </a:lnTo>
                  <a:lnTo>
                    <a:pt x="380" y="3301"/>
                  </a:lnTo>
                  <a:lnTo>
                    <a:pt x="27679" y="234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61" name="Google Shape;3561;p35"/>
            <p:cNvSpPr/>
            <p:nvPr/>
          </p:nvSpPr>
          <p:spPr>
            <a:xfrm>
              <a:off x="9507918" y="5570588"/>
              <a:ext cx="13839" cy="33900"/>
            </a:xfrm>
            <a:custGeom>
              <a:rect b="b" l="l" r="r" t="t"/>
              <a:pathLst>
                <a:path extrusionOk="0" h="33900" w="13839">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62" name="Google Shape;3562;p35"/>
            <p:cNvSpPr/>
            <p:nvPr/>
          </p:nvSpPr>
          <p:spPr>
            <a:xfrm>
              <a:off x="11231621" y="6501894"/>
              <a:ext cx="89765" cy="2539"/>
            </a:xfrm>
            <a:custGeom>
              <a:rect b="b" l="l" r="r" t="t"/>
              <a:pathLst>
                <a:path extrusionOk="0" h="2539" w="89765">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63" name="Google Shape;3563;p35"/>
            <p:cNvSpPr/>
            <p:nvPr/>
          </p:nvSpPr>
          <p:spPr>
            <a:xfrm>
              <a:off x="9679958" y="5572238"/>
              <a:ext cx="38343" cy="32249"/>
            </a:xfrm>
            <a:custGeom>
              <a:rect b="b" l="l" r="r" t="t"/>
              <a:pathLst>
                <a:path extrusionOk="0" h="32249" w="38343">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64" name="Google Shape;3564;p35"/>
            <p:cNvSpPr/>
            <p:nvPr/>
          </p:nvSpPr>
          <p:spPr>
            <a:xfrm>
              <a:off x="9671198" y="5573254"/>
              <a:ext cx="634" cy="1015"/>
            </a:xfrm>
            <a:custGeom>
              <a:rect b="b" l="l" r="r" t="t"/>
              <a:pathLst>
                <a:path extrusionOk="0" h="1015" w="634">
                  <a:moveTo>
                    <a:pt x="0" y="254"/>
                  </a:moveTo>
                  <a:lnTo>
                    <a:pt x="0" y="1016"/>
                  </a:lnTo>
                  <a:lnTo>
                    <a:pt x="635" y="0"/>
                  </a:lnTo>
                  <a:cubicBezTo>
                    <a:pt x="635" y="0"/>
                    <a:pt x="0" y="254"/>
                    <a:pt x="0" y="2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65" name="Google Shape;3565;p35"/>
            <p:cNvSpPr/>
            <p:nvPr/>
          </p:nvSpPr>
          <p:spPr>
            <a:xfrm>
              <a:off x="10272005" y="5634833"/>
              <a:ext cx="13871" cy="202767"/>
            </a:xfrm>
            <a:custGeom>
              <a:rect b="b" l="l" r="r" t="t"/>
              <a:pathLst>
                <a:path extrusionOk="0" h="202767" w="13871">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66" name="Google Shape;3566;p35"/>
            <p:cNvSpPr/>
            <p:nvPr/>
          </p:nvSpPr>
          <p:spPr>
            <a:xfrm>
              <a:off x="10280258" y="5842552"/>
              <a:ext cx="2031" cy="12696"/>
            </a:xfrm>
            <a:custGeom>
              <a:rect b="b" l="l" r="r" t="t"/>
              <a:pathLst>
                <a:path extrusionOk="0" h="12696" w="2031">
                  <a:moveTo>
                    <a:pt x="203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67" name="Google Shape;3567;p35"/>
            <p:cNvSpPr/>
            <p:nvPr/>
          </p:nvSpPr>
          <p:spPr>
            <a:xfrm>
              <a:off x="10276067" y="5843060"/>
              <a:ext cx="1777" cy="98"/>
            </a:xfrm>
            <a:custGeom>
              <a:rect b="b" l="l" r="r" t="t"/>
              <a:pathLst>
                <a:path extrusionOk="0" h="98" w="1777">
                  <a:moveTo>
                    <a:pt x="1778" y="0"/>
                  </a:moveTo>
                  <a:cubicBezTo>
                    <a:pt x="1193" y="131"/>
                    <a:pt x="584" y="131"/>
                    <a:pt x="0" y="0"/>
                  </a:cubicBezTo>
                  <a:lnTo>
                    <a:pt x="177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68" name="Google Shape;3568;p35"/>
            <p:cNvSpPr/>
            <p:nvPr/>
          </p:nvSpPr>
          <p:spPr>
            <a:xfrm>
              <a:off x="10795353" y="5661107"/>
              <a:ext cx="2429" cy="151226"/>
            </a:xfrm>
            <a:custGeom>
              <a:rect b="b" l="l" r="r" t="t"/>
              <a:pathLst>
                <a:path extrusionOk="0" h="151226" w="2429">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69" name="Google Shape;3569;p35"/>
            <p:cNvSpPr/>
            <p:nvPr/>
          </p:nvSpPr>
          <p:spPr>
            <a:xfrm>
              <a:off x="10795362" y="5819952"/>
              <a:ext cx="2412" cy="9649"/>
            </a:xfrm>
            <a:custGeom>
              <a:rect b="b" l="l" r="r" t="t"/>
              <a:pathLst>
                <a:path extrusionOk="0" h="9649" w="2412">
                  <a:moveTo>
                    <a:pt x="2412" y="9649"/>
                  </a:moveTo>
                  <a:lnTo>
                    <a:pt x="2412" y="2412"/>
                  </a:lnTo>
                  <a:cubicBezTo>
                    <a:pt x="1410" y="1844"/>
                    <a:pt x="571" y="1009"/>
                    <a:pt x="0" y="0"/>
                  </a:cubicBezTo>
                  <a:lnTo>
                    <a:pt x="0" y="9649"/>
                  </a:lnTo>
                  <a:lnTo>
                    <a:pt x="2412" y="96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70" name="Google Shape;3570;p35"/>
            <p:cNvSpPr/>
            <p:nvPr/>
          </p:nvSpPr>
          <p:spPr>
            <a:xfrm>
              <a:off x="10444045" y="5822991"/>
              <a:ext cx="31995" cy="2419"/>
            </a:xfrm>
            <a:custGeom>
              <a:rect b="b" l="l" r="r" t="t"/>
              <a:pathLst>
                <a:path extrusionOk="0" h="2419" w="31995">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71" name="Google Shape;3571;p35"/>
            <p:cNvSpPr/>
            <p:nvPr/>
          </p:nvSpPr>
          <p:spPr>
            <a:xfrm>
              <a:off x="10430205" y="5824777"/>
              <a:ext cx="13839" cy="292025"/>
            </a:xfrm>
            <a:custGeom>
              <a:rect b="b" l="l" r="r" t="t"/>
              <a:pathLst>
                <a:path extrusionOk="0" h="292025" w="13839">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72" name="Google Shape;3572;p35"/>
            <p:cNvSpPr/>
            <p:nvPr/>
          </p:nvSpPr>
          <p:spPr>
            <a:xfrm>
              <a:off x="10803869" y="5841155"/>
              <a:ext cx="2539" cy="588621"/>
            </a:xfrm>
            <a:custGeom>
              <a:rect b="b" l="l" r="r" t="t"/>
              <a:pathLst>
                <a:path extrusionOk="0" h="588621" w="2539">
                  <a:moveTo>
                    <a:pt x="0" y="588621"/>
                  </a:moveTo>
                  <a:lnTo>
                    <a:pt x="2539" y="588621"/>
                  </a:lnTo>
                  <a:lnTo>
                    <a:pt x="2539" y="0"/>
                  </a:lnTo>
                  <a:cubicBezTo>
                    <a:pt x="1829" y="772"/>
                    <a:pt x="965" y="1379"/>
                    <a:pt x="0" y="17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73" name="Google Shape;3573;p35"/>
            <p:cNvSpPr/>
            <p:nvPr/>
          </p:nvSpPr>
          <p:spPr>
            <a:xfrm>
              <a:off x="10803869" y="5821094"/>
              <a:ext cx="2539" cy="10792"/>
            </a:xfrm>
            <a:custGeom>
              <a:rect b="b" l="l" r="r" t="t"/>
              <a:pathLst>
                <a:path extrusionOk="0" h="10792" w="2539">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74" name="Google Shape;3574;p35"/>
            <p:cNvSpPr/>
            <p:nvPr/>
          </p:nvSpPr>
          <p:spPr>
            <a:xfrm>
              <a:off x="10800060" y="5822999"/>
              <a:ext cx="2412" cy="6602"/>
            </a:xfrm>
            <a:custGeom>
              <a:rect b="b" l="l" r="r" t="t"/>
              <a:pathLst>
                <a:path extrusionOk="0" h="6602" w="2412">
                  <a:moveTo>
                    <a:pt x="1269" y="6602"/>
                  </a:moveTo>
                  <a:lnTo>
                    <a:pt x="2412" y="6602"/>
                  </a:lnTo>
                  <a:lnTo>
                    <a:pt x="2412" y="0"/>
                  </a:lnTo>
                  <a:lnTo>
                    <a:pt x="0" y="0"/>
                  </a:lnTo>
                  <a:lnTo>
                    <a:pt x="0" y="63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75" name="Google Shape;3575;p35"/>
            <p:cNvSpPr/>
            <p:nvPr/>
          </p:nvSpPr>
          <p:spPr>
            <a:xfrm>
              <a:off x="10801076" y="5796971"/>
              <a:ext cx="1142" cy="761"/>
            </a:xfrm>
            <a:custGeom>
              <a:rect b="b" l="l" r="r" t="t"/>
              <a:pathLst>
                <a:path extrusionOk="0" h="761" w="1142">
                  <a:moveTo>
                    <a:pt x="762" y="762"/>
                  </a:moveTo>
                  <a:lnTo>
                    <a:pt x="0" y="762"/>
                  </a:lnTo>
                  <a:lnTo>
                    <a:pt x="114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76" name="Google Shape;3576;p35"/>
            <p:cNvSpPr/>
            <p:nvPr/>
          </p:nvSpPr>
          <p:spPr>
            <a:xfrm>
              <a:off x="10794503" y="5801795"/>
              <a:ext cx="15714" cy="21330"/>
            </a:xfrm>
            <a:custGeom>
              <a:rect b="b" l="l" r="r" t="t"/>
              <a:pathLst>
                <a:path extrusionOk="0" h="21330" w="15714">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77" name="Google Shape;3577;p35"/>
            <p:cNvSpPr/>
            <p:nvPr/>
          </p:nvSpPr>
          <p:spPr>
            <a:xfrm>
              <a:off x="11231621" y="6824011"/>
              <a:ext cx="120110" cy="2412"/>
            </a:xfrm>
            <a:custGeom>
              <a:rect b="b" l="l" r="r" t="t"/>
              <a:pathLst>
                <a:path extrusionOk="0" h="2412" w="120110">
                  <a:moveTo>
                    <a:pt x="0" y="0"/>
                  </a:moveTo>
                  <a:lnTo>
                    <a:pt x="0" y="1270"/>
                  </a:lnTo>
                  <a:lnTo>
                    <a:pt x="0" y="2412"/>
                  </a:lnTo>
                  <a:lnTo>
                    <a:pt x="120111" y="2412"/>
                  </a:lnTo>
                  <a:lnTo>
                    <a:pt x="115794"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78" name="Google Shape;3578;p35"/>
            <p:cNvSpPr/>
            <p:nvPr/>
          </p:nvSpPr>
          <p:spPr>
            <a:xfrm>
              <a:off x="11231621" y="6803950"/>
              <a:ext cx="89638" cy="2412"/>
            </a:xfrm>
            <a:custGeom>
              <a:rect b="b" l="l" r="r" t="t"/>
              <a:pathLst>
                <a:path extrusionOk="0" h="2412" w="89638">
                  <a:moveTo>
                    <a:pt x="0" y="1143"/>
                  </a:moveTo>
                  <a:lnTo>
                    <a:pt x="0" y="2412"/>
                  </a:lnTo>
                  <a:lnTo>
                    <a:pt x="89639" y="2412"/>
                  </a:lnTo>
                  <a:cubicBezTo>
                    <a:pt x="89512" y="1612"/>
                    <a:pt x="89512" y="800"/>
                    <a:pt x="89639"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79" name="Google Shape;3579;p35"/>
            <p:cNvSpPr/>
            <p:nvPr/>
          </p:nvSpPr>
          <p:spPr>
            <a:xfrm>
              <a:off x="11321164" y="6797983"/>
              <a:ext cx="46565" cy="31233"/>
            </a:xfrm>
            <a:custGeom>
              <a:rect b="b" l="l" r="r" t="t"/>
              <a:pathLst>
                <a:path extrusionOk="0" h="31233" w="46565">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80" name="Google Shape;3580;p35"/>
            <p:cNvSpPr/>
            <p:nvPr/>
          </p:nvSpPr>
          <p:spPr>
            <a:xfrm>
              <a:off x="11326719" y="6509639"/>
              <a:ext cx="2539" cy="296723"/>
            </a:xfrm>
            <a:custGeom>
              <a:rect b="b" l="l" r="r" t="t"/>
              <a:pathLst>
                <a:path extrusionOk="0" h="296723" w="2539">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81" name="Google Shape;3581;p35"/>
            <p:cNvSpPr/>
            <p:nvPr/>
          </p:nvSpPr>
          <p:spPr>
            <a:xfrm>
              <a:off x="9790292" y="6239452"/>
              <a:ext cx="245173" cy="1142"/>
            </a:xfrm>
            <a:custGeom>
              <a:rect b="b" l="l" r="r" t="t"/>
              <a:pathLst>
                <a:path extrusionOk="0" h="1142" w="245173">
                  <a:moveTo>
                    <a:pt x="0" y="0"/>
                  </a:moveTo>
                  <a:lnTo>
                    <a:pt x="245173" y="0"/>
                  </a:lnTo>
                  <a:lnTo>
                    <a:pt x="245173" y="1143"/>
                  </a:lnTo>
                  <a:lnTo>
                    <a:pt x="0"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82" name="Google Shape;3582;p35"/>
            <p:cNvSpPr/>
            <p:nvPr/>
          </p:nvSpPr>
          <p:spPr>
            <a:xfrm>
              <a:off x="10474517" y="5841663"/>
              <a:ext cx="2412" cy="275138"/>
            </a:xfrm>
            <a:custGeom>
              <a:rect b="b" l="l" r="r" t="t"/>
              <a:pathLst>
                <a:path extrusionOk="0" h="275138" w="2412">
                  <a:moveTo>
                    <a:pt x="1270" y="275139"/>
                  </a:moveTo>
                  <a:lnTo>
                    <a:pt x="2412" y="275139"/>
                  </a:lnTo>
                  <a:lnTo>
                    <a:pt x="2412" y="1397"/>
                  </a:lnTo>
                  <a:cubicBezTo>
                    <a:pt x="1537" y="1058"/>
                    <a:pt x="724" y="587"/>
                    <a:pt x="0" y="0"/>
                  </a:cubicBezTo>
                  <a:lnTo>
                    <a:pt x="0" y="2751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83" name="Google Shape;3583;p35"/>
            <p:cNvSpPr/>
            <p:nvPr/>
          </p:nvSpPr>
          <p:spPr>
            <a:xfrm>
              <a:off x="10474762" y="5822991"/>
              <a:ext cx="2429" cy="8387"/>
            </a:xfrm>
            <a:custGeom>
              <a:rect b="b" l="l" r="r" t="t"/>
              <a:pathLst>
                <a:path extrusionOk="0" h="8387" w="2429">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84" name="Google Shape;3584;p35"/>
            <p:cNvSpPr/>
            <p:nvPr/>
          </p:nvSpPr>
          <p:spPr>
            <a:xfrm>
              <a:off x="10800060" y="5843187"/>
              <a:ext cx="2412" cy="586589"/>
            </a:xfrm>
            <a:custGeom>
              <a:rect b="b" l="l" r="r" t="t"/>
              <a:pathLst>
                <a:path extrusionOk="0" h="586589" w="2412">
                  <a:moveTo>
                    <a:pt x="2412" y="586590"/>
                  </a:moveTo>
                  <a:lnTo>
                    <a:pt x="2412" y="0"/>
                  </a:lnTo>
                  <a:lnTo>
                    <a:pt x="1269" y="0"/>
                  </a:lnTo>
                  <a:lnTo>
                    <a:pt x="0" y="0"/>
                  </a:lnTo>
                  <a:lnTo>
                    <a:pt x="0" y="586336"/>
                  </a:lnTo>
                  <a:lnTo>
                    <a:pt x="2412" y="5863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85" name="Google Shape;3585;p35"/>
            <p:cNvSpPr/>
            <p:nvPr/>
          </p:nvSpPr>
          <p:spPr>
            <a:xfrm>
              <a:off x="10974640" y="5655402"/>
              <a:ext cx="13839" cy="141441"/>
            </a:xfrm>
            <a:custGeom>
              <a:rect b="b" l="l" r="r" t="t"/>
              <a:pathLst>
                <a:path extrusionOk="0" h="141441" w="13839">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86" name="Google Shape;3586;p35"/>
            <p:cNvSpPr/>
            <p:nvPr/>
          </p:nvSpPr>
          <p:spPr>
            <a:xfrm>
              <a:off x="8621054" y="6430919"/>
              <a:ext cx="10157" cy="13839"/>
            </a:xfrm>
            <a:custGeom>
              <a:rect b="b" l="l" r="r" t="t"/>
              <a:pathLst>
                <a:path extrusionOk="0" h="13839" w="10157">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87" name="Google Shape;3587;p35"/>
            <p:cNvSpPr/>
            <p:nvPr/>
          </p:nvSpPr>
          <p:spPr>
            <a:xfrm>
              <a:off x="8624609" y="6430665"/>
              <a:ext cx="91796" cy="13839"/>
            </a:xfrm>
            <a:custGeom>
              <a:rect b="b" l="l" r="r" t="t"/>
              <a:pathLst>
                <a:path extrusionOk="0" h="13839" w="91796">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88" name="Google Shape;3588;p35"/>
            <p:cNvSpPr/>
            <p:nvPr/>
          </p:nvSpPr>
          <p:spPr>
            <a:xfrm>
              <a:off x="10277338" y="5843187"/>
              <a:ext cx="2412" cy="273234"/>
            </a:xfrm>
            <a:custGeom>
              <a:rect b="b" l="l" r="r" t="t"/>
              <a:pathLst>
                <a:path extrusionOk="0" h="273234" w="2412">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89" name="Google Shape;3589;p35"/>
            <p:cNvSpPr/>
            <p:nvPr/>
          </p:nvSpPr>
          <p:spPr>
            <a:xfrm>
              <a:off x="10270481" y="5834045"/>
              <a:ext cx="2412" cy="270567"/>
            </a:xfrm>
            <a:custGeom>
              <a:rect b="b" l="l" r="r" t="t"/>
              <a:pathLst>
                <a:path extrusionOk="0" h="270567" w="2412">
                  <a:moveTo>
                    <a:pt x="1143" y="270568"/>
                  </a:moveTo>
                  <a:lnTo>
                    <a:pt x="2412" y="270568"/>
                  </a:lnTo>
                  <a:lnTo>
                    <a:pt x="2412" y="270568"/>
                  </a:lnTo>
                  <a:lnTo>
                    <a:pt x="2412" y="3936"/>
                  </a:lnTo>
                  <a:lnTo>
                    <a:pt x="0" y="0"/>
                  </a:lnTo>
                  <a:lnTo>
                    <a:pt x="0" y="2690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90" name="Google Shape;3590;p35"/>
            <p:cNvSpPr/>
            <p:nvPr/>
          </p:nvSpPr>
          <p:spPr>
            <a:xfrm>
              <a:off x="10246231" y="5795701"/>
              <a:ext cx="1396" cy="296469"/>
            </a:xfrm>
            <a:custGeom>
              <a:rect b="b" l="l" r="r" t="t"/>
              <a:pathLst>
                <a:path extrusionOk="0" h="296469" w="1396">
                  <a:moveTo>
                    <a:pt x="635" y="296469"/>
                  </a:moveTo>
                  <a:lnTo>
                    <a:pt x="1396" y="296469"/>
                  </a:lnTo>
                  <a:lnTo>
                    <a:pt x="1396" y="296469"/>
                  </a:lnTo>
                  <a:lnTo>
                    <a:pt x="1396" y="3936"/>
                  </a:lnTo>
                  <a:lnTo>
                    <a:pt x="0" y="0"/>
                  </a:lnTo>
                  <a:lnTo>
                    <a:pt x="0" y="2964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91" name="Google Shape;3591;p35"/>
            <p:cNvSpPr/>
            <p:nvPr/>
          </p:nvSpPr>
          <p:spPr>
            <a:xfrm>
              <a:off x="9390093" y="6092170"/>
              <a:ext cx="21837" cy="2412"/>
            </a:xfrm>
            <a:custGeom>
              <a:rect b="b" l="l" r="r" t="t"/>
              <a:pathLst>
                <a:path extrusionOk="0" h="2412" w="21837">
                  <a:moveTo>
                    <a:pt x="21838" y="0"/>
                  </a:moveTo>
                  <a:lnTo>
                    <a:pt x="0" y="0"/>
                  </a:lnTo>
                  <a:lnTo>
                    <a:pt x="10157" y="2412"/>
                  </a:lnTo>
                  <a:lnTo>
                    <a:pt x="19807" y="2412"/>
                  </a:lnTo>
                  <a:cubicBezTo>
                    <a:pt x="20302" y="1473"/>
                    <a:pt x="21000" y="648"/>
                    <a:pt x="218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92" name="Google Shape;3592;p35"/>
            <p:cNvSpPr/>
            <p:nvPr/>
          </p:nvSpPr>
          <p:spPr>
            <a:xfrm>
              <a:off x="9420945" y="6092170"/>
              <a:ext cx="38090" cy="2412"/>
            </a:xfrm>
            <a:custGeom>
              <a:rect b="b" l="l" r="r" t="t"/>
              <a:pathLst>
                <a:path extrusionOk="0" h="2412" w="38090">
                  <a:moveTo>
                    <a:pt x="38090" y="0"/>
                  </a:moveTo>
                  <a:lnTo>
                    <a:pt x="0" y="0"/>
                  </a:lnTo>
                  <a:cubicBezTo>
                    <a:pt x="876" y="609"/>
                    <a:pt x="1575" y="1447"/>
                    <a:pt x="2031" y="2412"/>
                  </a:cubicBezTo>
                  <a:lnTo>
                    <a:pt x="38090" y="2412"/>
                  </a:lnTo>
                  <a:lnTo>
                    <a:pt x="380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93" name="Google Shape;3593;p35"/>
            <p:cNvSpPr/>
            <p:nvPr/>
          </p:nvSpPr>
          <p:spPr>
            <a:xfrm>
              <a:off x="10072794" y="6092234"/>
              <a:ext cx="174832" cy="1841"/>
            </a:xfrm>
            <a:custGeom>
              <a:rect b="b" l="l" r="r" t="t"/>
              <a:pathLst>
                <a:path extrusionOk="0" h="1841" w="174832">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94" name="Google Shape;3594;p35"/>
            <p:cNvSpPr/>
            <p:nvPr/>
          </p:nvSpPr>
          <p:spPr>
            <a:xfrm>
              <a:off x="9358811" y="5784528"/>
              <a:ext cx="13887" cy="309546"/>
            </a:xfrm>
            <a:custGeom>
              <a:rect b="b" l="l" r="r" t="t"/>
              <a:pathLst>
                <a:path extrusionOk="0" h="309546" w="13887">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95" name="Google Shape;3595;p35"/>
            <p:cNvSpPr/>
            <p:nvPr/>
          </p:nvSpPr>
          <p:spPr>
            <a:xfrm>
              <a:off x="10262228" y="6104359"/>
              <a:ext cx="5459" cy="1777"/>
            </a:xfrm>
            <a:custGeom>
              <a:rect b="b" l="l" r="r" t="t"/>
              <a:pathLst>
                <a:path extrusionOk="0" h="1777" w="5459">
                  <a:moveTo>
                    <a:pt x="5459" y="0"/>
                  </a:moveTo>
                  <a:lnTo>
                    <a:pt x="0" y="0"/>
                  </a:lnTo>
                  <a:lnTo>
                    <a:pt x="2158" y="1778"/>
                  </a:lnTo>
                  <a:cubicBezTo>
                    <a:pt x="3073" y="889"/>
                    <a:pt x="4215" y="267"/>
                    <a:pt x="545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96" name="Google Shape;3596;p35"/>
            <p:cNvSpPr/>
            <p:nvPr/>
          </p:nvSpPr>
          <p:spPr>
            <a:xfrm>
              <a:off x="10072794" y="6104232"/>
              <a:ext cx="189434" cy="8125"/>
            </a:xfrm>
            <a:custGeom>
              <a:rect b="b" l="l" r="r" t="t"/>
              <a:pathLst>
                <a:path extrusionOk="0" h="8125" w="189434">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97" name="Google Shape;3597;p35"/>
            <p:cNvSpPr/>
            <p:nvPr/>
          </p:nvSpPr>
          <p:spPr>
            <a:xfrm>
              <a:off x="10267688" y="5831252"/>
              <a:ext cx="2412" cy="273107"/>
            </a:xfrm>
            <a:custGeom>
              <a:rect b="b" l="l" r="r" t="t"/>
              <a:pathLst>
                <a:path extrusionOk="0" h="273107" w="2412">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98" name="Google Shape;3598;p35"/>
            <p:cNvSpPr/>
            <p:nvPr/>
          </p:nvSpPr>
          <p:spPr>
            <a:xfrm>
              <a:off x="10265530" y="5820714"/>
              <a:ext cx="17578" cy="21766"/>
            </a:xfrm>
            <a:custGeom>
              <a:rect b="b" l="l" r="r" t="t"/>
              <a:pathLst>
                <a:path extrusionOk="0" h="21766" w="17578">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99" name="Google Shape;3599;p35"/>
            <p:cNvSpPr/>
            <p:nvPr/>
          </p:nvSpPr>
          <p:spPr>
            <a:xfrm>
              <a:off x="9358938" y="6087129"/>
              <a:ext cx="50326" cy="23578"/>
            </a:xfrm>
            <a:custGeom>
              <a:rect b="b" l="l" r="r" t="t"/>
              <a:pathLst>
                <a:path extrusionOk="0" h="23578" w="50326">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00" name="Google Shape;3600;p35"/>
            <p:cNvSpPr/>
            <p:nvPr/>
          </p:nvSpPr>
          <p:spPr>
            <a:xfrm>
              <a:off x="10262062" y="6107914"/>
              <a:ext cx="3340" cy="4443"/>
            </a:xfrm>
            <a:custGeom>
              <a:rect b="b" l="l" r="r" t="t"/>
              <a:pathLst>
                <a:path extrusionOk="0" h="4443" w="3340">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01" name="Google Shape;3601;p35"/>
            <p:cNvSpPr/>
            <p:nvPr/>
          </p:nvSpPr>
          <p:spPr>
            <a:xfrm>
              <a:off x="10265530" y="6105914"/>
              <a:ext cx="10411" cy="3650"/>
            </a:xfrm>
            <a:custGeom>
              <a:rect b="b" l="l" r="r" t="t"/>
              <a:pathLst>
                <a:path extrusionOk="0" h="3650" w="10411">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02" name="Google Shape;3602;p35"/>
            <p:cNvSpPr/>
            <p:nvPr/>
          </p:nvSpPr>
          <p:spPr>
            <a:xfrm>
              <a:off x="10245911" y="6092107"/>
              <a:ext cx="20887" cy="17331"/>
            </a:xfrm>
            <a:custGeom>
              <a:rect b="b" l="l" r="r" t="t"/>
              <a:pathLst>
                <a:path extrusionOk="0" h="17331" w="20887">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03" name="Google Shape;3603;p35"/>
            <p:cNvSpPr/>
            <p:nvPr/>
          </p:nvSpPr>
          <p:spPr>
            <a:xfrm>
              <a:off x="10243056" y="5780973"/>
              <a:ext cx="31741" cy="42788"/>
            </a:xfrm>
            <a:custGeom>
              <a:rect b="b" l="l" r="r" t="t"/>
              <a:pathLst>
                <a:path extrusionOk="0" h="42788" w="31741">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04" name="Google Shape;3604;p35"/>
            <p:cNvSpPr/>
            <p:nvPr/>
          </p:nvSpPr>
          <p:spPr>
            <a:xfrm>
              <a:off x="10262380" y="5813547"/>
              <a:ext cx="15960" cy="17196"/>
            </a:xfrm>
            <a:custGeom>
              <a:rect b="b" l="l" r="r" t="t"/>
              <a:pathLst>
                <a:path extrusionOk="0" h="17196" w="15960">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05" name="Google Shape;3605;p35"/>
            <p:cNvSpPr/>
            <p:nvPr/>
          </p:nvSpPr>
          <p:spPr>
            <a:xfrm>
              <a:off x="11006381" y="5844964"/>
              <a:ext cx="321607" cy="13712"/>
            </a:xfrm>
            <a:custGeom>
              <a:rect b="b" l="l" r="r" t="t"/>
              <a:pathLst>
                <a:path extrusionOk="0" h="13712" w="321607">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06" name="Google Shape;3606;p35"/>
            <p:cNvSpPr/>
            <p:nvPr/>
          </p:nvSpPr>
          <p:spPr>
            <a:xfrm>
              <a:off x="11334845" y="6493387"/>
              <a:ext cx="431306" cy="6602"/>
            </a:xfrm>
            <a:custGeom>
              <a:rect b="b" l="l" r="r" t="t"/>
              <a:pathLst>
                <a:path extrusionOk="0" h="6602" w="431306">
                  <a:moveTo>
                    <a:pt x="0" y="0"/>
                  </a:moveTo>
                  <a:lnTo>
                    <a:pt x="431306" y="0"/>
                  </a:lnTo>
                  <a:lnTo>
                    <a:pt x="431306" y="6602"/>
                  </a:lnTo>
                  <a:lnTo>
                    <a:pt x="0"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07" name="Google Shape;3607;p35"/>
            <p:cNvSpPr/>
            <p:nvPr/>
          </p:nvSpPr>
          <p:spPr>
            <a:xfrm>
              <a:off x="11333448" y="6502402"/>
              <a:ext cx="432829" cy="4697"/>
            </a:xfrm>
            <a:custGeom>
              <a:rect b="b" l="l" r="r" t="t"/>
              <a:pathLst>
                <a:path extrusionOk="0" h="4697" w="432829">
                  <a:moveTo>
                    <a:pt x="1396" y="0"/>
                  </a:moveTo>
                  <a:lnTo>
                    <a:pt x="1396" y="635"/>
                  </a:lnTo>
                  <a:cubicBezTo>
                    <a:pt x="1396" y="2108"/>
                    <a:pt x="901" y="3542"/>
                    <a:pt x="0" y="4698"/>
                  </a:cubicBezTo>
                  <a:lnTo>
                    <a:pt x="432830" y="4698"/>
                  </a:lnTo>
                  <a:lnTo>
                    <a:pt x="43283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08" name="Google Shape;3608;p35"/>
            <p:cNvSpPr/>
            <p:nvPr/>
          </p:nvSpPr>
          <p:spPr>
            <a:xfrm>
              <a:off x="11334845" y="6499990"/>
              <a:ext cx="431433" cy="2412"/>
            </a:xfrm>
            <a:custGeom>
              <a:rect b="b" l="l" r="r" t="t"/>
              <a:pathLst>
                <a:path extrusionOk="0" h="2412" w="431433">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09" name="Google Shape;3609;p35"/>
            <p:cNvSpPr/>
            <p:nvPr/>
          </p:nvSpPr>
          <p:spPr>
            <a:xfrm>
              <a:off x="10054511" y="6010657"/>
              <a:ext cx="15616" cy="15490"/>
            </a:xfrm>
            <a:custGeom>
              <a:rect b="b" l="l" r="r" t="t"/>
              <a:pathLst>
                <a:path extrusionOk="0" h="15490" w="15616">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10" name="Google Shape;3610;p35"/>
            <p:cNvSpPr/>
            <p:nvPr/>
          </p:nvSpPr>
          <p:spPr>
            <a:xfrm>
              <a:off x="10048924" y="6019291"/>
              <a:ext cx="3047" cy="2158"/>
            </a:xfrm>
            <a:custGeom>
              <a:rect b="b" l="l" r="r" t="t"/>
              <a:pathLst>
                <a:path extrusionOk="0" h="2158" w="3047">
                  <a:moveTo>
                    <a:pt x="3047" y="2158"/>
                  </a:moveTo>
                  <a:lnTo>
                    <a:pt x="3047" y="1397"/>
                  </a:lnTo>
                  <a:cubicBezTo>
                    <a:pt x="1942" y="1141"/>
                    <a:pt x="914" y="667"/>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11" name="Google Shape;3611;p35"/>
            <p:cNvSpPr/>
            <p:nvPr/>
          </p:nvSpPr>
          <p:spPr>
            <a:xfrm>
              <a:off x="10047781" y="6017894"/>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12" name="Google Shape;3612;p35"/>
            <p:cNvSpPr/>
            <p:nvPr/>
          </p:nvSpPr>
          <p:spPr>
            <a:xfrm>
              <a:off x="11090053" y="6430726"/>
              <a:ext cx="69450" cy="66"/>
            </a:xfrm>
            <a:custGeom>
              <a:rect b="b" l="l" r="r" t="t"/>
              <a:pathLst>
                <a:path extrusionOk="0" h="66" w="69450">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13" name="Google Shape;3613;p35"/>
            <p:cNvSpPr/>
            <p:nvPr/>
          </p:nvSpPr>
          <p:spPr>
            <a:xfrm>
              <a:off x="9770263" y="6123658"/>
              <a:ext cx="13680" cy="114270"/>
            </a:xfrm>
            <a:custGeom>
              <a:rect b="b" l="l" r="r" t="t"/>
              <a:pathLst>
                <a:path extrusionOk="0" h="114270" w="1368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14" name="Google Shape;3614;p35"/>
            <p:cNvSpPr/>
            <p:nvPr/>
          </p:nvSpPr>
          <p:spPr>
            <a:xfrm>
              <a:off x="9789784" y="6237040"/>
              <a:ext cx="245681" cy="2412"/>
            </a:xfrm>
            <a:custGeom>
              <a:rect b="b" l="l" r="r" t="t"/>
              <a:pathLst>
                <a:path extrusionOk="0" h="2412" w="245681">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15" name="Google Shape;3615;p35"/>
            <p:cNvSpPr/>
            <p:nvPr/>
          </p:nvSpPr>
          <p:spPr>
            <a:xfrm>
              <a:off x="9770390" y="6230553"/>
              <a:ext cx="13680" cy="13723"/>
            </a:xfrm>
            <a:custGeom>
              <a:rect b="b" l="l" r="r" t="t"/>
              <a:pathLst>
                <a:path extrusionOk="0" h="13723" w="13680">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16" name="Google Shape;3616;p35"/>
            <p:cNvSpPr/>
            <p:nvPr/>
          </p:nvSpPr>
          <p:spPr>
            <a:xfrm>
              <a:off x="10493181" y="6119976"/>
              <a:ext cx="1015" cy="2793"/>
            </a:xfrm>
            <a:custGeom>
              <a:rect b="b" l="l" r="r" t="t"/>
              <a:pathLst>
                <a:path extrusionOk="0" h="2793" w="1015">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17" name="Google Shape;3617;p35"/>
            <p:cNvSpPr/>
            <p:nvPr/>
          </p:nvSpPr>
          <p:spPr>
            <a:xfrm>
              <a:off x="10059589" y="5011423"/>
              <a:ext cx="56" cy="1340"/>
            </a:xfrm>
            <a:custGeom>
              <a:rect b="b" l="l" r="r" t="t"/>
              <a:pathLst>
                <a:path extrusionOk="0" h="1340" w="56">
                  <a:moveTo>
                    <a:pt x="0" y="0"/>
                  </a:moveTo>
                  <a:lnTo>
                    <a:pt x="0" y="0"/>
                  </a:lnTo>
                  <a:cubicBezTo>
                    <a:pt x="0" y="0"/>
                    <a:pt x="0" y="889"/>
                    <a:pt x="0" y="1270"/>
                  </a:cubicBezTo>
                  <a:cubicBezTo>
                    <a:pt x="0" y="1651"/>
                    <a:pt x="127" y="38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18" name="Google Shape;3618;p35"/>
            <p:cNvSpPr/>
            <p:nvPr/>
          </p:nvSpPr>
          <p:spPr>
            <a:xfrm>
              <a:off x="10047274" y="4995425"/>
              <a:ext cx="12315" cy="15997"/>
            </a:xfrm>
            <a:custGeom>
              <a:rect b="b" l="l" r="r" t="t"/>
              <a:pathLst>
                <a:path extrusionOk="0" h="15997" w="12315">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19" name="Google Shape;3619;p35"/>
            <p:cNvSpPr/>
            <p:nvPr/>
          </p:nvSpPr>
          <p:spPr>
            <a:xfrm>
              <a:off x="10041940" y="5004947"/>
              <a:ext cx="3428" cy="8125"/>
            </a:xfrm>
            <a:custGeom>
              <a:rect b="b" l="l" r="r" t="t"/>
              <a:pathLst>
                <a:path extrusionOk="0" h="8125" w="3428">
                  <a:moveTo>
                    <a:pt x="0" y="0"/>
                  </a:moveTo>
                  <a:lnTo>
                    <a:pt x="3428" y="8126"/>
                  </a:lnTo>
                  <a:lnTo>
                    <a:pt x="3428"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20" name="Google Shape;3620;p35"/>
            <p:cNvSpPr/>
            <p:nvPr/>
          </p:nvSpPr>
          <p:spPr>
            <a:xfrm>
              <a:off x="10045369" y="5004693"/>
              <a:ext cx="2412" cy="1112108"/>
            </a:xfrm>
            <a:custGeom>
              <a:rect b="b" l="l" r="r" t="t"/>
              <a:pathLst>
                <a:path extrusionOk="0" h="1112108" w="2412">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21" name="Google Shape;3621;p35"/>
            <p:cNvSpPr/>
            <p:nvPr/>
          </p:nvSpPr>
          <p:spPr>
            <a:xfrm>
              <a:off x="10051971" y="6020687"/>
              <a:ext cx="2539" cy="96114"/>
            </a:xfrm>
            <a:custGeom>
              <a:rect b="b" l="l" r="r" t="t"/>
              <a:pathLst>
                <a:path extrusionOk="0" h="96114" w="2539">
                  <a:moveTo>
                    <a:pt x="0" y="96114"/>
                  </a:moveTo>
                  <a:lnTo>
                    <a:pt x="2539" y="96114"/>
                  </a:lnTo>
                  <a:lnTo>
                    <a:pt x="2539" y="0"/>
                  </a:lnTo>
                  <a:lnTo>
                    <a:pt x="1269" y="0"/>
                  </a:lnTo>
                  <a:lnTo>
                    <a:pt x="0" y="0"/>
                  </a:lnTo>
                  <a:lnTo>
                    <a:pt x="0" y="961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22" name="Google Shape;3622;p35"/>
            <p:cNvSpPr/>
            <p:nvPr/>
          </p:nvSpPr>
          <p:spPr>
            <a:xfrm>
              <a:off x="11163059" y="6444378"/>
              <a:ext cx="2538" cy="142"/>
            </a:xfrm>
            <a:custGeom>
              <a:rect b="b" l="l" r="r" t="t"/>
              <a:pathLst>
                <a:path extrusionOk="0" h="142" w="2538">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23" name="Google Shape;3623;p35"/>
            <p:cNvSpPr/>
            <p:nvPr/>
          </p:nvSpPr>
          <p:spPr>
            <a:xfrm>
              <a:off x="11170042" y="6437903"/>
              <a:ext cx="47" cy="1523"/>
            </a:xfrm>
            <a:custGeom>
              <a:rect b="b" l="l" r="r" t="t"/>
              <a:pathLst>
                <a:path extrusionOk="0" h="1523" w="47">
                  <a:moveTo>
                    <a:pt x="0" y="0"/>
                  </a:moveTo>
                  <a:cubicBezTo>
                    <a:pt x="0" y="0"/>
                    <a:pt x="0" y="0"/>
                    <a:pt x="0" y="0"/>
                  </a:cubicBezTo>
                  <a:cubicBezTo>
                    <a:pt x="64" y="508"/>
                    <a:pt x="64" y="1016"/>
                    <a:pt x="0" y="15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24" name="Google Shape;3624;p35"/>
            <p:cNvSpPr/>
            <p:nvPr/>
          </p:nvSpPr>
          <p:spPr>
            <a:xfrm>
              <a:off x="11157980" y="6430539"/>
              <a:ext cx="6729" cy="12696"/>
            </a:xfrm>
            <a:custGeom>
              <a:rect b="b" l="l" r="r" t="t"/>
              <a:pathLst>
                <a:path extrusionOk="0" h="12696" w="6729">
                  <a:moveTo>
                    <a:pt x="5079" y="0"/>
                  </a:moveTo>
                  <a:lnTo>
                    <a:pt x="6730" y="0"/>
                  </a:lnTo>
                  <a:lnTo>
                    <a:pt x="5587" y="0"/>
                  </a:lnTo>
                  <a:lnTo>
                    <a:pt x="1778" y="0"/>
                  </a:lnTo>
                  <a:lnTo>
                    <a:pt x="1778"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25" name="Google Shape;3625;p35"/>
            <p:cNvSpPr/>
            <p:nvPr/>
          </p:nvSpPr>
          <p:spPr>
            <a:xfrm>
              <a:off x="11090942" y="6431808"/>
              <a:ext cx="77877" cy="13086"/>
            </a:xfrm>
            <a:custGeom>
              <a:rect b="b" l="l" r="r" t="t"/>
              <a:pathLst>
                <a:path extrusionOk="0" h="13086" w="77877">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26" name="Google Shape;3626;p35"/>
            <p:cNvSpPr/>
            <p:nvPr/>
          </p:nvSpPr>
          <p:spPr>
            <a:xfrm>
              <a:off x="11086879" y="6432189"/>
              <a:ext cx="13838" cy="432832"/>
            </a:xfrm>
            <a:custGeom>
              <a:rect b="b" l="l" r="r" t="t"/>
              <a:pathLst>
                <a:path extrusionOk="0" h="432832" w="13838">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27" name="Google Shape;3627;p35"/>
            <p:cNvSpPr/>
            <p:nvPr/>
          </p:nvSpPr>
          <p:spPr>
            <a:xfrm>
              <a:off x="10049432" y="6436506"/>
              <a:ext cx="431687" cy="1523"/>
            </a:xfrm>
            <a:custGeom>
              <a:rect b="b" l="l" r="r" t="t"/>
              <a:pathLst>
                <a:path extrusionOk="0" h="1523" w="431687">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28" name="Google Shape;3628;p35"/>
            <p:cNvSpPr/>
            <p:nvPr/>
          </p:nvSpPr>
          <p:spPr>
            <a:xfrm>
              <a:off x="10035466" y="6440188"/>
              <a:ext cx="13838" cy="423944"/>
            </a:xfrm>
            <a:custGeom>
              <a:rect b="b" l="l" r="r" t="t"/>
              <a:pathLst>
                <a:path extrusionOk="0" h="423944" w="13838">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29" name="Google Shape;3629;p35"/>
            <p:cNvSpPr/>
            <p:nvPr/>
          </p:nvSpPr>
          <p:spPr>
            <a:xfrm>
              <a:off x="11085101" y="6430726"/>
              <a:ext cx="6602" cy="1971"/>
            </a:xfrm>
            <a:custGeom>
              <a:rect b="b" l="l" r="r" t="t"/>
              <a:pathLst>
                <a:path extrusionOk="0" h="1971" w="6602">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30" name="Google Shape;3630;p35"/>
            <p:cNvSpPr/>
            <p:nvPr/>
          </p:nvSpPr>
          <p:spPr>
            <a:xfrm>
              <a:off x="11084212" y="6441966"/>
              <a:ext cx="6729" cy="1650"/>
            </a:xfrm>
            <a:custGeom>
              <a:rect b="b" l="l" r="r" t="t"/>
              <a:pathLst>
                <a:path extrusionOk="0" h="1650" w="6729">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31" name="Google Shape;3631;p35"/>
            <p:cNvSpPr/>
            <p:nvPr/>
          </p:nvSpPr>
          <p:spPr>
            <a:xfrm>
              <a:off x="11088529" y="6431300"/>
              <a:ext cx="12235" cy="13134"/>
            </a:xfrm>
            <a:custGeom>
              <a:rect b="b" l="l" r="r" t="t"/>
              <a:pathLst>
                <a:path extrusionOk="0" h="13134" w="12235">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32" name="Google Shape;3632;p35"/>
            <p:cNvSpPr/>
            <p:nvPr/>
          </p:nvSpPr>
          <p:spPr>
            <a:xfrm>
              <a:off x="10048797" y="6438664"/>
              <a:ext cx="56" cy="1269"/>
            </a:xfrm>
            <a:custGeom>
              <a:rect b="b" l="l" r="r" t="t"/>
              <a:pathLst>
                <a:path extrusionOk="0" h="1269" w="56">
                  <a:moveTo>
                    <a:pt x="0" y="1270"/>
                  </a:moveTo>
                  <a:cubicBezTo>
                    <a:pt x="0" y="1270"/>
                    <a:pt x="0" y="381"/>
                    <a:pt x="0" y="0"/>
                  </a:cubicBezTo>
                  <a:lnTo>
                    <a:pt x="0" y="0"/>
                  </a:lnTo>
                  <a:cubicBezTo>
                    <a:pt x="0" y="0"/>
                    <a:pt x="127" y="762"/>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33" name="Google Shape;3633;p35"/>
            <p:cNvSpPr/>
            <p:nvPr/>
          </p:nvSpPr>
          <p:spPr>
            <a:xfrm>
              <a:off x="10040036" y="6443997"/>
              <a:ext cx="4190" cy="57"/>
            </a:xfrm>
            <a:custGeom>
              <a:rect b="b" l="l" r="r" t="t"/>
              <a:pathLst>
                <a:path extrusionOk="0" h="57" w="4190">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34" name="Google Shape;3634;p35"/>
            <p:cNvSpPr/>
            <p:nvPr/>
          </p:nvSpPr>
          <p:spPr>
            <a:xfrm>
              <a:off x="11796116" y="6504942"/>
              <a:ext cx="13838" cy="359571"/>
            </a:xfrm>
            <a:custGeom>
              <a:rect b="b" l="l" r="r" t="t"/>
              <a:pathLst>
                <a:path extrusionOk="0" h="359571" w="13838">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35" name="Google Shape;3635;p35"/>
            <p:cNvSpPr/>
            <p:nvPr/>
          </p:nvSpPr>
          <p:spPr>
            <a:xfrm>
              <a:off x="11796280" y="6497958"/>
              <a:ext cx="346328" cy="13585"/>
            </a:xfrm>
            <a:custGeom>
              <a:rect b="b" l="l" r="r" t="t"/>
              <a:pathLst>
                <a:path extrusionOk="0" h="13585" w="346328">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36" name="Google Shape;3636;p35"/>
            <p:cNvSpPr/>
            <p:nvPr/>
          </p:nvSpPr>
          <p:spPr>
            <a:xfrm>
              <a:off x="12135752" y="6497958"/>
              <a:ext cx="39613" cy="13839"/>
            </a:xfrm>
            <a:custGeom>
              <a:rect b="b" l="l" r="r" t="t"/>
              <a:pathLst>
                <a:path extrusionOk="0" h="13839" w="39613">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37" name="Google Shape;3637;p35"/>
            <p:cNvSpPr/>
            <p:nvPr/>
          </p:nvSpPr>
          <p:spPr>
            <a:xfrm>
              <a:off x="9409265" y="5604488"/>
              <a:ext cx="105509" cy="13839"/>
            </a:xfrm>
            <a:custGeom>
              <a:rect b="b" l="l" r="r" t="t"/>
              <a:pathLst>
                <a:path extrusionOk="0" h="13839" w="10550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38" name="Google Shape;3638;p35"/>
            <p:cNvSpPr/>
            <p:nvPr/>
          </p:nvSpPr>
          <p:spPr>
            <a:xfrm>
              <a:off x="9458624" y="5975360"/>
              <a:ext cx="13869" cy="118714"/>
            </a:xfrm>
            <a:custGeom>
              <a:rect b="b" l="l" r="r" t="t"/>
              <a:pathLst>
                <a:path extrusionOk="0" h="118714" w="13869">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39" name="Google Shape;3639;p35"/>
            <p:cNvSpPr/>
            <p:nvPr/>
          </p:nvSpPr>
          <p:spPr>
            <a:xfrm>
              <a:off x="9458654" y="6087091"/>
              <a:ext cx="13839" cy="342304"/>
            </a:xfrm>
            <a:custGeom>
              <a:rect b="b" l="l" r="r" t="t"/>
              <a:pathLst>
                <a:path extrusionOk="0" h="342304" w="13839">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40" name="Google Shape;3640;p35"/>
            <p:cNvSpPr/>
            <p:nvPr/>
          </p:nvSpPr>
          <p:spPr>
            <a:xfrm>
              <a:off x="12175366" y="6503037"/>
              <a:ext cx="12696" cy="1904"/>
            </a:xfrm>
            <a:custGeom>
              <a:rect b="b" l="l" r="r" t="t"/>
              <a:pathLst>
                <a:path extrusionOk="0" h="1904" w="12696">
                  <a:moveTo>
                    <a:pt x="0" y="1904"/>
                  </a:moveTo>
                  <a:cubicBezTo>
                    <a:pt x="0" y="1904"/>
                    <a:pt x="0" y="1270"/>
                    <a:pt x="0" y="889"/>
                  </a:cubicBezTo>
                  <a:cubicBezTo>
                    <a:pt x="0" y="508"/>
                    <a:pt x="0" y="88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41" name="Google Shape;3641;p35"/>
            <p:cNvSpPr/>
            <p:nvPr/>
          </p:nvSpPr>
          <p:spPr>
            <a:xfrm>
              <a:off x="9305913" y="6436887"/>
              <a:ext cx="106017" cy="13458"/>
            </a:xfrm>
            <a:custGeom>
              <a:rect b="b" l="l" r="r" t="t"/>
              <a:pathLst>
                <a:path extrusionOk="0" h="13458" w="106017">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42" name="Google Shape;3642;p35"/>
            <p:cNvSpPr/>
            <p:nvPr/>
          </p:nvSpPr>
          <p:spPr>
            <a:xfrm>
              <a:off x="8867792" y="6444886"/>
              <a:ext cx="13925" cy="8252"/>
            </a:xfrm>
            <a:custGeom>
              <a:rect b="b" l="l" r="r" t="t"/>
              <a:pathLst>
                <a:path extrusionOk="0" h="8252" w="13925">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43" name="Google Shape;3643;p35"/>
            <p:cNvSpPr/>
            <p:nvPr/>
          </p:nvSpPr>
          <p:spPr>
            <a:xfrm>
              <a:off x="9257707" y="6443489"/>
              <a:ext cx="11132" cy="8761"/>
            </a:xfrm>
            <a:custGeom>
              <a:rect b="b" l="l" r="r" t="t"/>
              <a:pathLst>
                <a:path extrusionOk="0" h="8761" w="11132">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44" name="Google Shape;3644;p35"/>
            <p:cNvSpPr/>
            <p:nvPr/>
          </p:nvSpPr>
          <p:spPr>
            <a:xfrm>
              <a:off x="8716152" y="6443489"/>
              <a:ext cx="13839" cy="8125"/>
            </a:xfrm>
            <a:custGeom>
              <a:rect b="b" l="l" r="r" t="t"/>
              <a:pathLst>
                <a:path extrusionOk="0" h="8125" w="13839">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45" name="Google Shape;3645;p35"/>
            <p:cNvSpPr/>
            <p:nvPr/>
          </p:nvSpPr>
          <p:spPr>
            <a:xfrm>
              <a:off x="9409265" y="6443489"/>
              <a:ext cx="9775" cy="8393"/>
            </a:xfrm>
            <a:custGeom>
              <a:rect b="b" l="l" r="r" t="t"/>
              <a:pathLst>
                <a:path extrusionOk="0" h="8393" w="9775">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46" name="Google Shape;3646;p35"/>
            <p:cNvSpPr/>
            <p:nvPr/>
          </p:nvSpPr>
          <p:spPr>
            <a:xfrm>
              <a:off x="9451703" y="6428761"/>
              <a:ext cx="14315" cy="13585"/>
            </a:xfrm>
            <a:custGeom>
              <a:rect b="b" l="l" r="r" t="t"/>
              <a:pathLst>
                <a:path extrusionOk="0" h="13585" w="1431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47" name="Google Shape;3647;p35"/>
            <p:cNvSpPr/>
            <p:nvPr/>
          </p:nvSpPr>
          <p:spPr>
            <a:xfrm>
              <a:off x="9457714" y="6428696"/>
              <a:ext cx="318738" cy="13970"/>
            </a:xfrm>
            <a:custGeom>
              <a:rect b="b" l="l" r="r" t="t"/>
              <a:pathLst>
                <a:path extrusionOk="0" h="13970" w="318738">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48" name="Google Shape;3648;p35"/>
            <p:cNvSpPr/>
            <p:nvPr/>
          </p:nvSpPr>
          <p:spPr>
            <a:xfrm>
              <a:off x="8607595" y="6443362"/>
              <a:ext cx="13506" cy="9903"/>
            </a:xfrm>
            <a:custGeom>
              <a:rect b="b" l="l" r="r" t="t"/>
              <a:pathLst>
                <a:path extrusionOk="0" h="9903" w="13506">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49" name="Google Shape;3649;p35"/>
            <p:cNvSpPr/>
            <p:nvPr/>
          </p:nvSpPr>
          <p:spPr>
            <a:xfrm>
              <a:off x="10472127" y="5829220"/>
              <a:ext cx="322854" cy="13839"/>
            </a:xfrm>
            <a:custGeom>
              <a:rect b="b" l="l" r="r" t="t"/>
              <a:pathLst>
                <a:path extrusionOk="0" h="13839" w="322854">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50" name="Google Shape;3650;p35"/>
            <p:cNvSpPr/>
            <p:nvPr/>
          </p:nvSpPr>
          <p:spPr>
            <a:xfrm>
              <a:off x="9670125" y="5570968"/>
              <a:ext cx="13895" cy="32630"/>
            </a:xfrm>
            <a:custGeom>
              <a:rect b="b" l="l" r="r" t="t"/>
              <a:pathLst>
                <a:path extrusionOk="0" h="32630" w="13895">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51" name="Google Shape;3651;p35"/>
            <p:cNvSpPr/>
            <p:nvPr/>
          </p:nvSpPr>
          <p:spPr>
            <a:xfrm>
              <a:off x="10429825" y="5641816"/>
              <a:ext cx="13838" cy="189308"/>
            </a:xfrm>
            <a:custGeom>
              <a:rect b="b" l="l" r="r" t="t"/>
              <a:pathLst>
                <a:path extrusionOk="0" h="189308" w="1383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52" name="Google Shape;3652;p35"/>
            <p:cNvSpPr/>
            <p:nvPr/>
          </p:nvSpPr>
          <p:spPr>
            <a:xfrm>
              <a:off x="10429825" y="5618327"/>
              <a:ext cx="13838" cy="30345"/>
            </a:xfrm>
            <a:custGeom>
              <a:rect b="b" l="l" r="r" t="t"/>
              <a:pathLst>
                <a:path extrusionOk="0" h="30345" w="13838">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53" name="Google Shape;3653;p35"/>
            <p:cNvSpPr/>
            <p:nvPr/>
          </p:nvSpPr>
          <p:spPr>
            <a:xfrm>
              <a:off x="10799321" y="5796209"/>
              <a:ext cx="183317" cy="13839"/>
            </a:xfrm>
            <a:custGeom>
              <a:rect b="b" l="l" r="r" t="t"/>
              <a:pathLst>
                <a:path extrusionOk="0" h="13839" w="183317">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54" name="Google Shape;3654;p35"/>
            <p:cNvSpPr/>
            <p:nvPr/>
          </p:nvSpPr>
          <p:spPr>
            <a:xfrm>
              <a:off x="10974640" y="5796844"/>
              <a:ext cx="24758" cy="13839"/>
            </a:xfrm>
            <a:custGeom>
              <a:rect b="b" l="l" r="r" t="t"/>
              <a:pathLst>
                <a:path extrusionOk="0" h="13839" w="24758">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55" name="Google Shape;3655;p35"/>
            <p:cNvSpPr/>
            <p:nvPr/>
          </p:nvSpPr>
          <p:spPr>
            <a:xfrm>
              <a:off x="11356684" y="6817784"/>
              <a:ext cx="13838" cy="46221"/>
            </a:xfrm>
            <a:custGeom>
              <a:rect b="b" l="l" r="r" t="t"/>
              <a:pathLst>
                <a:path extrusionOk="0" h="46221" w="13838">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56" name="Google Shape;3656;p35"/>
            <p:cNvSpPr/>
            <p:nvPr/>
          </p:nvSpPr>
          <p:spPr>
            <a:xfrm>
              <a:off x="10992542" y="5796844"/>
              <a:ext cx="13838" cy="54976"/>
            </a:xfrm>
            <a:custGeom>
              <a:rect b="b" l="l" r="r" t="t"/>
              <a:pathLst>
                <a:path extrusionOk="0" h="54976" w="13838">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57" name="Google Shape;3657;p35"/>
            <p:cNvSpPr/>
            <p:nvPr/>
          </p:nvSpPr>
          <p:spPr>
            <a:xfrm>
              <a:off x="10992542" y="5844964"/>
              <a:ext cx="13838" cy="584812"/>
            </a:xfrm>
            <a:custGeom>
              <a:rect b="b" l="l" r="r" t="t"/>
              <a:pathLst>
                <a:path extrusionOk="0" h="584812" w="13838">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58" name="Google Shape;3658;p35"/>
            <p:cNvSpPr/>
            <p:nvPr/>
          </p:nvSpPr>
          <p:spPr>
            <a:xfrm>
              <a:off x="9777626" y="6234777"/>
              <a:ext cx="12723" cy="203252"/>
            </a:xfrm>
            <a:custGeom>
              <a:rect b="b" l="l" r="r" t="t"/>
              <a:pathLst>
                <a:path extrusionOk="0" h="203252" w="12723">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59" name="Google Shape;3659;p35"/>
            <p:cNvSpPr/>
            <p:nvPr/>
          </p:nvSpPr>
          <p:spPr>
            <a:xfrm>
              <a:off x="9790293" y="6443997"/>
              <a:ext cx="2665" cy="142"/>
            </a:xfrm>
            <a:custGeom>
              <a:rect b="b" l="l" r="r" t="t"/>
              <a:pathLst>
                <a:path extrusionOk="0" h="142" w="2665">
                  <a:moveTo>
                    <a:pt x="0" y="0"/>
                  </a:moveTo>
                  <a:lnTo>
                    <a:pt x="2666" y="0"/>
                  </a:lnTo>
                  <a:cubicBezTo>
                    <a:pt x="1790" y="190"/>
                    <a:pt x="876" y="19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60" name="Google Shape;3660;p35"/>
            <p:cNvSpPr/>
            <p:nvPr/>
          </p:nvSpPr>
          <p:spPr>
            <a:xfrm>
              <a:off x="9787372" y="6430285"/>
              <a:ext cx="5586" cy="1523"/>
            </a:xfrm>
            <a:custGeom>
              <a:rect b="b" l="l" r="r" t="t"/>
              <a:pathLst>
                <a:path extrusionOk="0" h="1523" w="5586">
                  <a:moveTo>
                    <a:pt x="0" y="0"/>
                  </a:moveTo>
                  <a:cubicBezTo>
                    <a:pt x="597" y="406"/>
                    <a:pt x="1117" y="927"/>
                    <a:pt x="1524" y="1524"/>
                  </a:cubicBezTo>
                  <a:cubicBezTo>
                    <a:pt x="2667" y="584"/>
                    <a:pt x="4101" y="51"/>
                    <a:pt x="5587"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61" name="Google Shape;3661;p35"/>
            <p:cNvSpPr/>
            <p:nvPr/>
          </p:nvSpPr>
          <p:spPr>
            <a:xfrm>
              <a:off x="9788895" y="6429777"/>
              <a:ext cx="252029" cy="13347"/>
            </a:xfrm>
            <a:custGeom>
              <a:rect b="b" l="l" r="r" t="t"/>
              <a:pathLst>
                <a:path extrusionOk="0" h="13347" w="252029">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62" name="Google Shape;3662;p35"/>
            <p:cNvSpPr/>
            <p:nvPr/>
          </p:nvSpPr>
          <p:spPr>
            <a:xfrm>
              <a:off x="9776453" y="5982216"/>
              <a:ext cx="13839" cy="134712"/>
            </a:xfrm>
            <a:custGeom>
              <a:rect b="b" l="l" r="r" t="t"/>
              <a:pathLst>
                <a:path extrusionOk="0" h="134712" w="13839">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63" name="Google Shape;3663;p35"/>
            <p:cNvSpPr/>
            <p:nvPr/>
          </p:nvSpPr>
          <p:spPr>
            <a:xfrm>
              <a:off x="9783309" y="4991108"/>
              <a:ext cx="169754" cy="13839"/>
            </a:xfrm>
            <a:custGeom>
              <a:rect b="b" l="l" r="r" t="t"/>
              <a:pathLst>
                <a:path extrusionOk="0" h="13839" w="169754">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64" name="Google Shape;3664;p35"/>
            <p:cNvSpPr/>
            <p:nvPr/>
          </p:nvSpPr>
          <p:spPr>
            <a:xfrm>
              <a:off x="9946715" y="4991727"/>
              <a:ext cx="106865" cy="13982"/>
            </a:xfrm>
            <a:custGeom>
              <a:rect b="b" l="l" r="r" t="t"/>
              <a:pathLst>
                <a:path extrusionOk="0" h="13982" w="106865">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65" name="Google Shape;3665;p35"/>
            <p:cNvSpPr/>
            <p:nvPr/>
          </p:nvSpPr>
          <p:spPr>
            <a:xfrm>
              <a:off x="10072794" y="6112358"/>
              <a:ext cx="133315" cy="4443"/>
            </a:xfrm>
            <a:custGeom>
              <a:rect b="b" l="l" r="r" t="t"/>
              <a:pathLst>
                <a:path extrusionOk="0" h="4443" w="133315">
                  <a:moveTo>
                    <a:pt x="0" y="4444"/>
                  </a:moveTo>
                  <a:lnTo>
                    <a:pt x="126967" y="4444"/>
                  </a:lnTo>
                  <a:cubicBezTo>
                    <a:pt x="127932" y="1765"/>
                    <a:pt x="130471" y="-13"/>
                    <a:pt x="133315" y="0"/>
                  </a:cubicBezTo>
                  <a:lnTo>
                    <a:pt x="0" y="0"/>
                  </a:lnTo>
                  <a:lnTo>
                    <a:pt x="0" y="44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66" name="Google Shape;3666;p35"/>
            <p:cNvSpPr/>
            <p:nvPr/>
          </p:nvSpPr>
          <p:spPr>
            <a:xfrm>
              <a:off x="10264894" y="6106770"/>
              <a:ext cx="13252" cy="10031"/>
            </a:xfrm>
            <a:custGeom>
              <a:rect b="b" l="l" r="r" t="t"/>
              <a:pathLst>
                <a:path extrusionOk="0" h="10031" w="13252">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67" name="Google Shape;3667;p35"/>
            <p:cNvSpPr/>
            <p:nvPr/>
          </p:nvSpPr>
          <p:spPr>
            <a:xfrm>
              <a:off x="9358858" y="5777672"/>
              <a:ext cx="57769" cy="13839"/>
            </a:xfrm>
            <a:custGeom>
              <a:rect b="b" l="l" r="r" t="t"/>
              <a:pathLst>
                <a:path extrusionOk="0" h="13839" w="5776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68" name="Google Shape;3668;p35"/>
            <p:cNvSpPr/>
            <p:nvPr/>
          </p:nvSpPr>
          <p:spPr>
            <a:xfrm>
              <a:off x="9409265" y="5777672"/>
              <a:ext cx="367188" cy="13839"/>
            </a:xfrm>
            <a:custGeom>
              <a:rect b="b" l="l" r="r" t="t"/>
              <a:pathLst>
                <a:path extrusionOk="0" h="13839" w="367188">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69" name="Google Shape;3669;p35"/>
            <p:cNvSpPr/>
            <p:nvPr/>
          </p:nvSpPr>
          <p:spPr>
            <a:xfrm>
              <a:off x="10060097" y="5777672"/>
              <a:ext cx="145630" cy="13839"/>
            </a:xfrm>
            <a:custGeom>
              <a:rect b="b" l="l" r="r" t="t"/>
              <a:pathLst>
                <a:path extrusionOk="0" h="13839" w="145630">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70" name="Google Shape;3670;p35"/>
            <p:cNvSpPr/>
            <p:nvPr/>
          </p:nvSpPr>
          <p:spPr>
            <a:xfrm>
              <a:off x="11321094" y="6502402"/>
              <a:ext cx="13750" cy="7745"/>
            </a:xfrm>
            <a:custGeom>
              <a:rect b="b" l="l" r="r" t="t"/>
              <a:pathLst>
                <a:path extrusionOk="0" h="7745" w="13750">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71" name="Google Shape;3671;p35"/>
            <p:cNvSpPr/>
            <p:nvPr/>
          </p:nvSpPr>
          <p:spPr>
            <a:xfrm>
              <a:off x="9770357" y="6116802"/>
              <a:ext cx="12952" cy="13712"/>
            </a:xfrm>
            <a:custGeom>
              <a:rect b="b" l="l" r="r" t="t"/>
              <a:pathLst>
                <a:path extrusionOk="0" h="13712" w="1295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72" name="Google Shape;3672;p35"/>
            <p:cNvSpPr/>
            <p:nvPr/>
          </p:nvSpPr>
          <p:spPr>
            <a:xfrm>
              <a:off x="10035466" y="6436887"/>
              <a:ext cx="13838" cy="6856"/>
            </a:xfrm>
            <a:custGeom>
              <a:rect b="b" l="l" r="r" t="t"/>
              <a:pathLst>
                <a:path extrusionOk="0" h="6856" w="13838">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73" name="Google Shape;3673;p35"/>
            <p:cNvSpPr/>
            <p:nvPr/>
          </p:nvSpPr>
          <p:spPr>
            <a:xfrm>
              <a:off x="10046385" y="5007089"/>
              <a:ext cx="13759" cy="777439"/>
            </a:xfrm>
            <a:custGeom>
              <a:rect b="b" l="l" r="r" t="t"/>
              <a:pathLst>
                <a:path extrusionOk="0" h="777439" w="1375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74" name="Google Shape;3674;p35"/>
            <p:cNvSpPr/>
            <p:nvPr/>
          </p:nvSpPr>
          <p:spPr>
            <a:xfrm>
              <a:off x="10046384" y="5777672"/>
              <a:ext cx="13586" cy="242761"/>
            </a:xfrm>
            <a:custGeom>
              <a:rect b="b" l="l" r="r" t="t"/>
              <a:pathLst>
                <a:path extrusionOk="0" h="242761" w="13586">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75" name="Google Shape;3675;p35"/>
            <p:cNvSpPr/>
            <p:nvPr/>
          </p:nvSpPr>
          <p:spPr>
            <a:xfrm>
              <a:off x="10481119" y="6121373"/>
              <a:ext cx="13760" cy="315514"/>
            </a:xfrm>
            <a:custGeom>
              <a:rect b="b" l="l" r="r" t="t"/>
              <a:pathLst>
                <a:path extrusionOk="0" h="315514" w="13760">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76" name="Google Shape;3676;p35"/>
            <p:cNvSpPr/>
            <p:nvPr/>
          </p:nvSpPr>
          <p:spPr>
            <a:xfrm>
              <a:off x="10481024" y="6436125"/>
              <a:ext cx="95" cy="2285"/>
            </a:xfrm>
            <a:custGeom>
              <a:rect b="b" l="l" r="r" t="t"/>
              <a:pathLst>
                <a:path extrusionOk="0" h="2285" w="9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77" name="Google Shape;3677;p35"/>
            <p:cNvSpPr/>
            <p:nvPr/>
          </p:nvSpPr>
          <p:spPr>
            <a:xfrm>
              <a:off x="10481754" y="6439680"/>
              <a:ext cx="8380" cy="4412"/>
            </a:xfrm>
            <a:custGeom>
              <a:rect b="b" l="l" r="r" t="t"/>
              <a:pathLst>
                <a:path extrusionOk="0" h="4412" w="8380">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78" name="Google Shape;3678;p35"/>
            <p:cNvSpPr/>
            <p:nvPr/>
          </p:nvSpPr>
          <p:spPr>
            <a:xfrm>
              <a:off x="9715128" y="5604488"/>
              <a:ext cx="61325" cy="13966"/>
            </a:xfrm>
            <a:custGeom>
              <a:rect b="b" l="l" r="r" t="t"/>
              <a:pathLst>
                <a:path extrusionOk="0" h="13966" w="61325">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79" name="Google Shape;3679;p35"/>
            <p:cNvSpPr/>
            <p:nvPr/>
          </p:nvSpPr>
          <p:spPr>
            <a:xfrm>
              <a:off x="12175318" y="6502402"/>
              <a:ext cx="47" cy="1523"/>
            </a:xfrm>
            <a:custGeom>
              <a:rect b="b" l="l" r="r" t="t"/>
              <a:pathLst>
                <a:path extrusionOk="0" h="1523" w="47">
                  <a:moveTo>
                    <a:pt x="48" y="635"/>
                  </a:moveTo>
                  <a:cubicBezTo>
                    <a:pt x="48" y="635"/>
                    <a:pt x="48" y="635"/>
                    <a:pt x="48" y="1524"/>
                  </a:cubicBezTo>
                  <a:lnTo>
                    <a:pt x="48" y="1524"/>
                  </a:lnTo>
                  <a:cubicBezTo>
                    <a:pt x="-16" y="1016"/>
                    <a:pt x="-16" y="508"/>
                    <a:pt x="4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80" name="Google Shape;3680;p35"/>
            <p:cNvSpPr/>
            <p:nvPr/>
          </p:nvSpPr>
          <p:spPr>
            <a:xfrm>
              <a:off x="9264268" y="6436506"/>
              <a:ext cx="19553" cy="13839"/>
            </a:xfrm>
            <a:custGeom>
              <a:rect b="b" l="l" r="r" t="t"/>
              <a:pathLst>
                <a:path extrusionOk="0" h="13839" w="19553">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81" name="Google Shape;3681;p35"/>
            <p:cNvSpPr/>
            <p:nvPr/>
          </p:nvSpPr>
          <p:spPr>
            <a:xfrm>
              <a:off x="9276965" y="6436887"/>
              <a:ext cx="35931" cy="13839"/>
            </a:xfrm>
            <a:custGeom>
              <a:rect b="b" l="l" r="r" t="t"/>
              <a:pathLst>
                <a:path extrusionOk="0" h="13839" w="35931">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82" name="Google Shape;3682;p35"/>
            <p:cNvSpPr/>
            <p:nvPr/>
          </p:nvSpPr>
          <p:spPr>
            <a:xfrm>
              <a:off x="8867878" y="5735518"/>
              <a:ext cx="13839" cy="716096"/>
            </a:xfrm>
            <a:custGeom>
              <a:rect b="b" l="l" r="r" t="t"/>
              <a:pathLst>
                <a:path extrusionOk="0" h="716096" w="13839">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83" name="Google Shape;3683;p35"/>
            <p:cNvSpPr/>
            <p:nvPr/>
          </p:nvSpPr>
          <p:spPr>
            <a:xfrm>
              <a:off x="8868132" y="5438414"/>
              <a:ext cx="13838" cy="304087"/>
            </a:xfrm>
            <a:custGeom>
              <a:rect b="b" l="l" r="r" t="t"/>
              <a:pathLst>
                <a:path extrusionOk="0" h="304087" w="13838">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84" name="Google Shape;3684;p35"/>
            <p:cNvSpPr/>
            <p:nvPr/>
          </p:nvSpPr>
          <p:spPr>
            <a:xfrm>
              <a:off x="9257793" y="5610328"/>
              <a:ext cx="13711" cy="840017"/>
            </a:xfrm>
            <a:custGeom>
              <a:rect b="b" l="l" r="r" t="t"/>
              <a:pathLst>
                <a:path extrusionOk="0" h="840017" w="13711">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85" name="Google Shape;3685;p35"/>
            <p:cNvSpPr/>
            <p:nvPr/>
          </p:nvSpPr>
          <p:spPr>
            <a:xfrm>
              <a:off x="9257791" y="5455254"/>
              <a:ext cx="13771" cy="161930"/>
            </a:xfrm>
            <a:custGeom>
              <a:rect b="b" l="l" r="r" t="t"/>
              <a:pathLst>
                <a:path extrusionOk="0" h="161930" w="13771">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86" name="Google Shape;3686;p35"/>
            <p:cNvSpPr/>
            <p:nvPr/>
          </p:nvSpPr>
          <p:spPr>
            <a:xfrm>
              <a:off x="8716406" y="6438791"/>
              <a:ext cx="13838" cy="11554"/>
            </a:xfrm>
            <a:custGeom>
              <a:rect b="b" l="l" r="r" t="t"/>
              <a:pathLst>
                <a:path extrusionOk="0" h="11554" w="13838">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87" name="Google Shape;3687;p35"/>
            <p:cNvSpPr/>
            <p:nvPr/>
          </p:nvSpPr>
          <p:spPr>
            <a:xfrm>
              <a:off x="9419549" y="6442346"/>
              <a:ext cx="13851" cy="421913"/>
            </a:xfrm>
            <a:custGeom>
              <a:rect b="b" l="l" r="r" t="t"/>
              <a:pathLst>
                <a:path extrusionOk="0" h="421913" w="13851">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88" name="Google Shape;3688;p35"/>
            <p:cNvSpPr/>
            <p:nvPr/>
          </p:nvSpPr>
          <p:spPr>
            <a:xfrm>
              <a:off x="9409265" y="6105629"/>
              <a:ext cx="13838" cy="344717"/>
            </a:xfrm>
            <a:custGeom>
              <a:rect b="b" l="l" r="r" t="t"/>
              <a:pathLst>
                <a:path extrusionOk="0" h="344717" w="13838">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89" name="Google Shape;3689;p35"/>
            <p:cNvSpPr/>
            <p:nvPr/>
          </p:nvSpPr>
          <p:spPr>
            <a:xfrm>
              <a:off x="9776453" y="6432824"/>
              <a:ext cx="13839" cy="431689"/>
            </a:xfrm>
            <a:custGeom>
              <a:rect b="b" l="l" r="r" t="t"/>
              <a:pathLst>
                <a:path extrusionOk="0" h="431689" w="1383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90" name="Google Shape;3690;p35"/>
            <p:cNvSpPr/>
            <p:nvPr/>
          </p:nvSpPr>
          <p:spPr>
            <a:xfrm>
              <a:off x="8607595" y="6438791"/>
              <a:ext cx="13712" cy="11554"/>
            </a:xfrm>
            <a:custGeom>
              <a:rect b="b" l="l" r="r" t="t"/>
              <a:pathLst>
                <a:path extrusionOk="0" h="11554" w="13712">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91" name="Google Shape;3691;p35"/>
            <p:cNvSpPr/>
            <p:nvPr/>
          </p:nvSpPr>
          <p:spPr>
            <a:xfrm>
              <a:off x="10788379" y="5829601"/>
              <a:ext cx="6983" cy="13839"/>
            </a:xfrm>
            <a:custGeom>
              <a:rect b="b" l="l" r="r" t="t"/>
              <a:pathLst>
                <a:path extrusionOk="0" h="13839" w="6983">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92" name="Google Shape;3692;p35"/>
            <p:cNvSpPr/>
            <p:nvPr/>
          </p:nvSpPr>
          <p:spPr>
            <a:xfrm>
              <a:off x="9776453" y="6436887"/>
              <a:ext cx="13839" cy="6856"/>
            </a:xfrm>
            <a:custGeom>
              <a:rect b="b" l="l" r="r" t="t"/>
              <a:pathLst>
                <a:path extrusionOk="0" h="6856" w="13839">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93" name="Google Shape;3693;p35"/>
            <p:cNvSpPr/>
            <p:nvPr/>
          </p:nvSpPr>
          <p:spPr>
            <a:xfrm>
              <a:off x="9776453" y="6428761"/>
              <a:ext cx="13839" cy="14982"/>
            </a:xfrm>
            <a:custGeom>
              <a:rect b="b" l="l" r="r" t="t"/>
              <a:pathLst>
                <a:path extrusionOk="0" h="14982" w="13839">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94" name="Google Shape;3694;p35"/>
            <p:cNvSpPr/>
            <p:nvPr/>
          </p:nvSpPr>
          <p:spPr>
            <a:xfrm>
              <a:off x="10071524" y="6113120"/>
              <a:ext cx="1270" cy="3682"/>
            </a:xfrm>
            <a:custGeom>
              <a:rect b="b" l="l" r="r" t="t"/>
              <a:pathLst>
                <a:path extrusionOk="0" h="3682" w="1270">
                  <a:moveTo>
                    <a:pt x="0" y="3682"/>
                  </a:moveTo>
                  <a:lnTo>
                    <a:pt x="1270" y="3682"/>
                  </a:lnTo>
                  <a:lnTo>
                    <a:pt x="1270" y="0"/>
                  </a:lnTo>
                  <a:cubicBezTo>
                    <a:pt x="1231" y="1333"/>
                    <a:pt x="787" y="2616"/>
                    <a:pt x="0" y="36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95" name="Google Shape;3695;p35"/>
            <p:cNvSpPr/>
            <p:nvPr/>
          </p:nvSpPr>
          <p:spPr>
            <a:xfrm>
              <a:off x="10058954" y="6113120"/>
              <a:ext cx="1143" cy="3682"/>
            </a:xfrm>
            <a:custGeom>
              <a:rect b="b" l="l" r="r" t="t"/>
              <a:pathLst>
                <a:path extrusionOk="0" h="3682" w="1143">
                  <a:moveTo>
                    <a:pt x="0" y="0"/>
                  </a:moveTo>
                  <a:lnTo>
                    <a:pt x="0" y="3682"/>
                  </a:lnTo>
                  <a:lnTo>
                    <a:pt x="1143" y="3682"/>
                  </a:lnTo>
                  <a:cubicBezTo>
                    <a:pt x="444" y="2577"/>
                    <a:pt x="51" y="13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96" name="Google Shape;3696;p35"/>
            <p:cNvSpPr/>
            <p:nvPr/>
          </p:nvSpPr>
          <p:spPr>
            <a:xfrm>
              <a:off x="9776453" y="5784528"/>
              <a:ext cx="13839" cy="204544"/>
            </a:xfrm>
            <a:custGeom>
              <a:rect b="b" l="l" r="r" t="t"/>
              <a:pathLst>
                <a:path extrusionOk="0" h="204544" w="13839">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97" name="Google Shape;3697;p35"/>
            <p:cNvSpPr/>
            <p:nvPr/>
          </p:nvSpPr>
          <p:spPr>
            <a:xfrm>
              <a:off x="10199380" y="6112358"/>
              <a:ext cx="13458" cy="4443"/>
            </a:xfrm>
            <a:custGeom>
              <a:rect b="b" l="l" r="r" t="t"/>
              <a:pathLst>
                <a:path extrusionOk="0" h="4443" w="13458">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98" name="Google Shape;3698;p35"/>
            <p:cNvSpPr/>
            <p:nvPr/>
          </p:nvSpPr>
          <p:spPr>
            <a:xfrm>
              <a:off x="10206490" y="6112358"/>
              <a:ext cx="71355" cy="4444"/>
            </a:xfrm>
            <a:custGeom>
              <a:rect b="b" l="l" r="r" t="t"/>
              <a:pathLst>
                <a:path extrusionOk="0" h="4444" w="71355">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99" name="Google Shape;3699;p35"/>
            <p:cNvSpPr/>
            <p:nvPr/>
          </p:nvSpPr>
          <p:spPr>
            <a:xfrm>
              <a:off x="10198872" y="5777672"/>
              <a:ext cx="13966" cy="13839"/>
            </a:xfrm>
            <a:custGeom>
              <a:rect b="b" l="l" r="r" t="t"/>
              <a:pathLst>
                <a:path extrusionOk="0" h="13839" w="13966">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00" name="Google Shape;3700;p35"/>
            <p:cNvSpPr/>
            <p:nvPr/>
          </p:nvSpPr>
          <p:spPr>
            <a:xfrm>
              <a:off x="10205982" y="5779319"/>
              <a:ext cx="47739" cy="12191"/>
            </a:xfrm>
            <a:custGeom>
              <a:rect b="b" l="l" r="r" t="t"/>
              <a:pathLst>
                <a:path extrusionOk="0" h="12191" w="47739">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01" name="Google Shape;3701;p35"/>
            <p:cNvSpPr/>
            <p:nvPr/>
          </p:nvSpPr>
          <p:spPr>
            <a:xfrm>
              <a:off x="11321102" y="6501260"/>
              <a:ext cx="13743" cy="7491"/>
            </a:xfrm>
            <a:custGeom>
              <a:rect b="b" l="l" r="r" t="t"/>
              <a:pathLst>
                <a:path extrusionOk="0" h="7491" w="13743">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02" name="Google Shape;3702;p35"/>
            <p:cNvSpPr/>
            <p:nvPr/>
          </p:nvSpPr>
          <p:spPr>
            <a:xfrm>
              <a:off x="10035466" y="6239452"/>
              <a:ext cx="13838" cy="204290"/>
            </a:xfrm>
            <a:custGeom>
              <a:rect b="b" l="l" r="r" t="t"/>
              <a:pathLst>
                <a:path extrusionOk="0" h="204290" w="13838">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03" name="Google Shape;3703;p35"/>
            <p:cNvSpPr/>
            <p:nvPr/>
          </p:nvSpPr>
          <p:spPr>
            <a:xfrm>
              <a:off x="10035466" y="6231326"/>
              <a:ext cx="13838" cy="14982"/>
            </a:xfrm>
            <a:custGeom>
              <a:rect b="b" l="l" r="r" t="t"/>
              <a:pathLst>
                <a:path extrusionOk="0" h="14982" w="13838">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04" name="Google Shape;3704;p35"/>
            <p:cNvSpPr/>
            <p:nvPr/>
          </p:nvSpPr>
          <p:spPr>
            <a:xfrm>
              <a:off x="10480526" y="6429904"/>
              <a:ext cx="320803" cy="13839"/>
            </a:xfrm>
            <a:custGeom>
              <a:rect b="b" l="l" r="r" t="t"/>
              <a:pathLst>
                <a:path extrusionOk="0" h="13839" w="320803">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05" name="Google Shape;3705;p35"/>
            <p:cNvSpPr/>
            <p:nvPr/>
          </p:nvSpPr>
          <p:spPr>
            <a:xfrm>
              <a:off x="10794474" y="6429904"/>
              <a:ext cx="10665" cy="13839"/>
            </a:xfrm>
            <a:custGeom>
              <a:rect b="b" l="l" r="r" t="t"/>
              <a:pathLst>
                <a:path extrusionOk="0" h="13839" w="10665">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06" name="Google Shape;3706;p35"/>
            <p:cNvSpPr/>
            <p:nvPr/>
          </p:nvSpPr>
          <p:spPr>
            <a:xfrm>
              <a:off x="10798029" y="6429904"/>
              <a:ext cx="201369" cy="13839"/>
            </a:xfrm>
            <a:custGeom>
              <a:rect b="b" l="l" r="r" t="t"/>
              <a:pathLst>
                <a:path extrusionOk="0" h="13839" w="20136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07" name="Google Shape;3707;p35"/>
            <p:cNvSpPr/>
            <p:nvPr/>
          </p:nvSpPr>
          <p:spPr>
            <a:xfrm>
              <a:off x="10992542" y="6429904"/>
              <a:ext cx="98527" cy="13839"/>
            </a:xfrm>
            <a:custGeom>
              <a:rect b="b" l="l" r="r" t="t"/>
              <a:pathLst>
                <a:path extrusionOk="0" h="13839" w="98527">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08" name="Google Shape;3708;p35"/>
            <p:cNvSpPr/>
            <p:nvPr/>
          </p:nvSpPr>
          <p:spPr>
            <a:xfrm>
              <a:off x="9507918" y="5604615"/>
              <a:ext cx="52691" cy="13858"/>
            </a:xfrm>
            <a:custGeom>
              <a:rect b="b" l="l" r="r" t="t"/>
              <a:pathLst>
                <a:path extrusionOk="0" h="13858" w="52691">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09" name="Google Shape;3709;p35"/>
            <p:cNvSpPr/>
            <p:nvPr/>
          </p:nvSpPr>
          <p:spPr>
            <a:xfrm>
              <a:off x="8224155" y="5884070"/>
              <a:ext cx="13712" cy="980570"/>
            </a:xfrm>
            <a:custGeom>
              <a:rect b="b" l="l" r="r" t="t"/>
              <a:pathLst>
                <a:path extrusionOk="0" h="980570" w="13712">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10" name="Google Shape;3710;p35"/>
            <p:cNvSpPr/>
            <p:nvPr/>
          </p:nvSpPr>
          <p:spPr>
            <a:xfrm>
              <a:off x="12176080" y="6501640"/>
              <a:ext cx="47" cy="1777"/>
            </a:xfrm>
            <a:custGeom>
              <a:rect b="b" l="l" r="r" t="t"/>
              <a:pathLst>
                <a:path extrusionOk="0" h="1777" w="4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11" name="Google Shape;3711;p35"/>
            <p:cNvSpPr/>
            <p:nvPr/>
          </p:nvSpPr>
          <p:spPr>
            <a:xfrm>
              <a:off x="11766278" y="6503037"/>
              <a:ext cx="13712" cy="361476"/>
            </a:xfrm>
            <a:custGeom>
              <a:rect b="b" l="l" r="r" t="t"/>
              <a:pathLst>
                <a:path extrusionOk="0" h="361476" w="13712">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12" name="Google Shape;3712;p35"/>
            <p:cNvSpPr/>
            <p:nvPr/>
          </p:nvSpPr>
          <p:spPr>
            <a:xfrm>
              <a:off x="8716406" y="6437649"/>
              <a:ext cx="13838" cy="8125"/>
            </a:xfrm>
            <a:custGeom>
              <a:rect b="b" l="l" r="r" t="t"/>
              <a:pathLst>
                <a:path extrusionOk="0" h="8125" w="13838">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13" name="Google Shape;3713;p35"/>
            <p:cNvSpPr/>
            <p:nvPr/>
          </p:nvSpPr>
          <p:spPr>
            <a:xfrm>
              <a:off x="8716406" y="5728662"/>
              <a:ext cx="13838" cy="715842"/>
            </a:xfrm>
            <a:custGeom>
              <a:rect b="b" l="l" r="r" t="t"/>
              <a:pathLst>
                <a:path extrusionOk="0" h="715842" w="13838">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14" name="Google Shape;3714;p35"/>
            <p:cNvSpPr/>
            <p:nvPr/>
          </p:nvSpPr>
          <p:spPr>
            <a:xfrm>
              <a:off x="9419041" y="6445013"/>
              <a:ext cx="13839" cy="8506"/>
            </a:xfrm>
            <a:custGeom>
              <a:rect b="b" l="l" r="r" t="t"/>
              <a:pathLst>
                <a:path extrusionOk="0" h="8506" w="13839">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15" name="Google Shape;3715;p35"/>
            <p:cNvSpPr/>
            <p:nvPr/>
          </p:nvSpPr>
          <p:spPr>
            <a:xfrm>
              <a:off x="9419402" y="6429847"/>
              <a:ext cx="13535" cy="22022"/>
            </a:xfrm>
            <a:custGeom>
              <a:rect b="b" l="l" r="r" t="t"/>
              <a:pathLst>
                <a:path extrusionOk="0" h="22022" w="13535">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16" name="Google Shape;3716;p35"/>
            <p:cNvSpPr/>
            <p:nvPr/>
          </p:nvSpPr>
          <p:spPr>
            <a:xfrm>
              <a:off x="11217909" y="6820964"/>
              <a:ext cx="13711" cy="43549"/>
            </a:xfrm>
            <a:custGeom>
              <a:rect b="b" l="l" r="r" t="t"/>
              <a:pathLst>
                <a:path extrusionOk="0" h="43549" w="13711">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17" name="Google Shape;3717;p35"/>
            <p:cNvSpPr/>
            <p:nvPr/>
          </p:nvSpPr>
          <p:spPr>
            <a:xfrm>
              <a:off x="8607595" y="6437903"/>
              <a:ext cx="13712" cy="7871"/>
            </a:xfrm>
            <a:custGeom>
              <a:rect b="b" l="l" r="r" t="t"/>
              <a:pathLst>
                <a:path extrusionOk="0" h="7871" w="13712">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18" name="Google Shape;3718;p35"/>
            <p:cNvSpPr/>
            <p:nvPr/>
          </p:nvSpPr>
          <p:spPr>
            <a:xfrm>
              <a:off x="8607595" y="5903664"/>
              <a:ext cx="13712" cy="541095"/>
            </a:xfrm>
            <a:custGeom>
              <a:rect b="b" l="l" r="r" t="t"/>
              <a:pathLst>
                <a:path extrusionOk="0" h="541095" w="13712">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19" name="Google Shape;3719;p35"/>
            <p:cNvSpPr/>
            <p:nvPr/>
          </p:nvSpPr>
          <p:spPr>
            <a:xfrm>
              <a:off x="10788379" y="5829601"/>
              <a:ext cx="8252" cy="13839"/>
            </a:xfrm>
            <a:custGeom>
              <a:rect b="b" l="l" r="r" t="t"/>
              <a:pathLst>
                <a:path extrusionOk="0" h="13839" w="8252">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20" name="Google Shape;3720;p35"/>
            <p:cNvSpPr/>
            <p:nvPr/>
          </p:nvSpPr>
          <p:spPr>
            <a:xfrm>
              <a:off x="10789649" y="5830363"/>
              <a:ext cx="18537" cy="13839"/>
            </a:xfrm>
            <a:custGeom>
              <a:rect b="b" l="l" r="r" t="t"/>
              <a:pathLst>
                <a:path extrusionOk="0" h="13839" w="18537">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21" name="Google Shape;3721;p35"/>
            <p:cNvSpPr/>
            <p:nvPr/>
          </p:nvSpPr>
          <p:spPr>
            <a:xfrm>
              <a:off x="10058954" y="6016182"/>
              <a:ext cx="13839" cy="77892"/>
            </a:xfrm>
            <a:custGeom>
              <a:rect b="b" l="l" r="r" t="t"/>
              <a:pathLst>
                <a:path extrusionOk="0" h="77892" w="13839">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22" name="Google Shape;3722;p35"/>
            <p:cNvSpPr/>
            <p:nvPr/>
          </p:nvSpPr>
          <p:spPr>
            <a:xfrm>
              <a:off x="9776452" y="4991108"/>
              <a:ext cx="13841" cy="620490"/>
            </a:xfrm>
            <a:custGeom>
              <a:rect b="b" l="l" r="r" t="t"/>
              <a:pathLst>
                <a:path extrusionOk="0" h="620490" w="13841">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23" name="Google Shape;3723;p35"/>
            <p:cNvSpPr/>
            <p:nvPr/>
          </p:nvSpPr>
          <p:spPr>
            <a:xfrm>
              <a:off x="9776453" y="5604615"/>
              <a:ext cx="13839" cy="186896"/>
            </a:xfrm>
            <a:custGeom>
              <a:rect b="b" l="l" r="r" t="t"/>
              <a:pathLst>
                <a:path extrusionOk="0" h="186896" w="13839">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24" name="Google Shape;3724;p35"/>
            <p:cNvSpPr/>
            <p:nvPr/>
          </p:nvSpPr>
          <p:spPr>
            <a:xfrm>
              <a:off x="11321132" y="6500371"/>
              <a:ext cx="13712" cy="7745"/>
            </a:xfrm>
            <a:custGeom>
              <a:rect b="b" l="l" r="r" t="t"/>
              <a:pathLst>
                <a:path extrusionOk="0" h="7745" w="13712">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25" name="Google Shape;3725;p35"/>
            <p:cNvSpPr/>
            <p:nvPr/>
          </p:nvSpPr>
          <p:spPr>
            <a:xfrm>
              <a:off x="9776453" y="6116802"/>
              <a:ext cx="270058" cy="13712"/>
            </a:xfrm>
            <a:custGeom>
              <a:rect b="b" l="l" r="r" t="t"/>
              <a:pathLst>
                <a:path extrusionOk="0" h="13712" w="270058">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26" name="Google Shape;3726;p35"/>
            <p:cNvSpPr/>
            <p:nvPr/>
          </p:nvSpPr>
          <p:spPr>
            <a:xfrm>
              <a:off x="10205728" y="6129372"/>
              <a:ext cx="7110" cy="1143"/>
            </a:xfrm>
            <a:custGeom>
              <a:rect b="b" l="l" r="r" t="t"/>
              <a:pathLst>
                <a:path extrusionOk="0" h="1143" w="7110">
                  <a:moveTo>
                    <a:pt x="0" y="1143"/>
                  </a:moveTo>
                  <a:lnTo>
                    <a:pt x="7110" y="1143"/>
                  </a:lnTo>
                  <a:cubicBezTo>
                    <a:pt x="5828" y="1155"/>
                    <a:pt x="4584" y="749"/>
                    <a:pt x="3555" y="0"/>
                  </a:cubicBezTo>
                  <a:cubicBezTo>
                    <a:pt x="2526" y="775"/>
                    <a:pt x="1283" y="1168"/>
                    <a:pt x="0"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27" name="Google Shape;3727;p35"/>
            <p:cNvSpPr/>
            <p:nvPr/>
          </p:nvSpPr>
          <p:spPr>
            <a:xfrm>
              <a:off x="10205728" y="6116801"/>
              <a:ext cx="7110" cy="1016"/>
            </a:xfrm>
            <a:custGeom>
              <a:rect b="b" l="l" r="r" t="t"/>
              <a:pathLst>
                <a:path extrusionOk="0" h="1016" w="7110">
                  <a:moveTo>
                    <a:pt x="0" y="0"/>
                  </a:moveTo>
                  <a:cubicBezTo>
                    <a:pt x="1257" y="-12"/>
                    <a:pt x="2488" y="343"/>
                    <a:pt x="3555" y="1016"/>
                  </a:cubicBezTo>
                  <a:cubicBezTo>
                    <a:pt x="4622" y="356"/>
                    <a:pt x="5853" y="13"/>
                    <a:pt x="711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28" name="Google Shape;3728;p35"/>
            <p:cNvSpPr/>
            <p:nvPr/>
          </p:nvSpPr>
          <p:spPr>
            <a:xfrm>
              <a:off x="12175620" y="6503037"/>
              <a:ext cx="12696" cy="361476"/>
            </a:xfrm>
            <a:custGeom>
              <a:rect b="b" l="l" r="r" t="t"/>
              <a:pathLst>
                <a:path extrusionOk="0" h="361476" w="1269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29" name="Google Shape;3729;p35"/>
            <p:cNvSpPr/>
            <p:nvPr/>
          </p:nvSpPr>
          <p:spPr>
            <a:xfrm>
              <a:off x="9553245" y="5604604"/>
              <a:ext cx="123158" cy="13850"/>
            </a:xfrm>
            <a:custGeom>
              <a:rect b="b" l="l" r="r" t="t"/>
              <a:pathLst>
                <a:path extrusionOk="0" h="13850" w="123158">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30" name="Google Shape;3730;p35"/>
            <p:cNvSpPr/>
            <p:nvPr/>
          </p:nvSpPr>
          <p:spPr>
            <a:xfrm>
              <a:off x="9669420" y="5604615"/>
              <a:ext cx="51929" cy="13839"/>
            </a:xfrm>
            <a:custGeom>
              <a:rect b="b" l="l" r="r" t="t"/>
              <a:pathLst>
                <a:path extrusionOk="0" h="13839" w="5192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31" name="Google Shape;3731;p35"/>
            <p:cNvSpPr/>
            <p:nvPr/>
          </p:nvSpPr>
          <p:spPr>
            <a:xfrm>
              <a:off x="12175318" y="6500244"/>
              <a:ext cx="12617" cy="7871"/>
            </a:xfrm>
            <a:custGeom>
              <a:rect b="b" l="l" r="r" t="t"/>
              <a:pathLst>
                <a:path extrusionOk="0" h="7871" w="12617">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32" name="Google Shape;3732;p35"/>
            <p:cNvSpPr/>
            <p:nvPr/>
          </p:nvSpPr>
          <p:spPr>
            <a:xfrm>
              <a:off x="12176128" y="6417697"/>
              <a:ext cx="12842" cy="88894"/>
            </a:xfrm>
            <a:custGeom>
              <a:rect b="b" l="l" r="r" t="t"/>
              <a:pathLst>
                <a:path extrusionOk="0" h="88894" w="12842">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33" name="Google Shape;3733;p35"/>
            <p:cNvSpPr/>
            <p:nvPr/>
          </p:nvSpPr>
          <p:spPr>
            <a:xfrm>
              <a:off x="11766278" y="6501894"/>
              <a:ext cx="13712" cy="7999"/>
            </a:xfrm>
            <a:custGeom>
              <a:rect b="b" l="l" r="r" t="t"/>
              <a:pathLst>
                <a:path extrusionOk="0" h="7999" w="13712">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34" name="Google Shape;3734;p35"/>
            <p:cNvSpPr/>
            <p:nvPr/>
          </p:nvSpPr>
          <p:spPr>
            <a:xfrm>
              <a:off x="11217909" y="6805093"/>
              <a:ext cx="13711" cy="27297"/>
            </a:xfrm>
            <a:custGeom>
              <a:rect b="b" l="l" r="r" t="t"/>
              <a:pathLst>
                <a:path extrusionOk="0" h="27297" w="13711">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35" name="Google Shape;3735;p35"/>
            <p:cNvSpPr/>
            <p:nvPr/>
          </p:nvSpPr>
          <p:spPr>
            <a:xfrm>
              <a:off x="10058954" y="6111088"/>
              <a:ext cx="3174" cy="5713"/>
            </a:xfrm>
            <a:custGeom>
              <a:rect b="b" l="l" r="r" t="t"/>
              <a:pathLst>
                <a:path extrusionOk="0" h="5713" w="3174">
                  <a:moveTo>
                    <a:pt x="3174" y="5714"/>
                  </a:moveTo>
                  <a:cubicBezTo>
                    <a:pt x="1219" y="4469"/>
                    <a:pt x="26" y="2324"/>
                    <a:pt x="0" y="0"/>
                  </a:cubicBezTo>
                  <a:lnTo>
                    <a:pt x="0" y="2032"/>
                  </a:lnTo>
                  <a:cubicBezTo>
                    <a:pt x="51" y="3339"/>
                    <a:pt x="444" y="4609"/>
                    <a:pt x="1143" y="57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36" name="Google Shape;3736;p35"/>
            <p:cNvSpPr/>
            <p:nvPr/>
          </p:nvSpPr>
          <p:spPr>
            <a:xfrm>
              <a:off x="10069493" y="6111088"/>
              <a:ext cx="3301" cy="5713"/>
            </a:xfrm>
            <a:custGeom>
              <a:rect b="b" l="l" r="r" t="t"/>
              <a:pathLst>
                <a:path extrusionOk="0" h="5713" w="3301">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37" name="Google Shape;3737;p35"/>
            <p:cNvSpPr/>
            <p:nvPr/>
          </p:nvSpPr>
          <p:spPr>
            <a:xfrm>
              <a:off x="10058954" y="6087091"/>
              <a:ext cx="13839" cy="29710"/>
            </a:xfrm>
            <a:custGeom>
              <a:rect b="b" l="l" r="r" t="t"/>
              <a:pathLst>
                <a:path extrusionOk="0" h="29710" w="13839">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38" name="Google Shape;3738;p35"/>
            <p:cNvSpPr/>
            <p:nvPr/>
          </p:nvSpPr>
          <p:spPr>
            <a:xfrm>
              <a:off x="10066064" y="6116801"/>
              <a:ext cx="143219" cy="13713"/>
            </a:xfrm>
            <a:custGeom>
              <a:rect b="b" l="l" r="r" t="t"/>
              <a:pathLst>
                <a:path extrusionOk="0" h="13713" w="143219">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39" name="Google Shape;3739;p35"/>
            <p:cNvSpPr/>
            <p:nvPr/>
          </p:nvSpPr>
          <p:spPr>
            <a:xfrm>
              <a:off x="11766278" y="6501260"/>
              <a:ext cx="13712" cy="7491"/>
            </a:xfrm>
            <a:custGeom>
              <a:rect b="b" l="l" r="r" t="t"/>
              <a:pathLst>
                <a:path extrusionOk="0" h="7491" w="13712">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40" name="Google Shape;3740;p35"/>
            <p:cNvSpPr/>
            <p:nvPr/>
          </p:nvSpPr>
          <p:spPr>
            <a:xfrm>
              <a:off x="11217909" y="6430031"/>
              <a:ext cx="13711" cy="73006"/>
            </a:xfrm>
            <a:custGeom>
              <a:rect b="b" l="l" r="r" t="t"/>
              <a:pathLst>
                <a:path extrusionOk="0" h="73006" w="13711">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41" name="Google Shape;3741;p35"/>
            <p:cNvSpPr/>
            <p:nvPr/>
          </p:nvSpPr>
          <p:spPr>
            <a:xfrm>
              <a:off x="11217909" y="6496181"/>
              <a:ext cx="13711" cy="315387"/>
            </a:xfrm>
            <a:custGeom>
              <a:rect b="b" l="l" r="r" t="t"/>
              <a:pathLst>
                <a:path extrusionOk="0" h="315387" w="13711">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42" name="Google Shape;3742;p35"/>
            <p:cNvSpPr/>
            <p:nvPr/>
          </p:nvSpPr>
          <p:spPr>
            <a:xfrm>
              <a:off x="10039655" y="6116802"/>
              <a:ext cx="13585" cy="13712"/>
            </a:xfrm>
            <a:custGeom>
              <a:rect b="b" l="l" r="r" t="t"/>
              <a:pathLst>
                <a:path extrusionOk="0" h="13712" w="13585">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43" name="Google Shape;3743;p35"/>
            <p:cNvSpPr/>
            <p:nvPr/>
          </p:nvSpPr>
          <p:spPr>
            <a:xfrm>
              <a:off x="10046258" y="6116802"/>
              <a:ext cx="26536" cy="13712"/>
            </a:xfrm>
            <a:custGeom>
              <a:rect b="b" l="l" r="r" t="t"/>
              <a:pathLst>
                <a:path extrusionOk="0" h="13712" w="26536">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44" name="Google Shape;3744;p35"/>
            <p:cNvSpPr/>
            <p:nvPr/>
          </p:nvSpPr>
          <p:spPr>
            <a:xfrm>
              <a:off x="10205982" y="6116802"/>
              <a:ext cx="65641" cy="13717"/>
            </a:xfrm>
            <a:custGeom>
              <a:rect b="b" l="l" r="r" t="t"/>
              <a:pathLst>
                <a:path extrusionOk="0" h="13717" w="65641">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45" name="Google Shape;3745;p35"/>
            <p:cNvSpPr/>
            <p:nvPr/>
          </p:nvSpPr>
          <p:spPr>
            <a:xfrm>
              <a:off x="10264768" y="6116802"/>
              <a:ext cx="14473" cy="13712"/>
            </a:xfrm>
            <a:custGeom>
              <a:rect b="b" l="l" r="r" t="t"/>
              <a:pathLst>
                <a:path extrusionOk="0" h="13712" w="14473">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46" name="Google Shape;3746;p35"/>
            <p:cNvSpPr/>
            <p:nvPr/>
          </p:nvSpPr>
          <p:spPr>
            <a:xfrm>
              <a:off x="10271624" y="6116783"/>
              <a:ext cx="165057" cy="13731"/>
            </a:xfrm>
            <a:custGeom>
              <a:rect b="b" l="l" r="r" t="t"/>
              <a:pathLst>
                <a:path extrusionOk="0" h="13731" w="165057">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47" name="Google Shape;3747;p35"/>
            <p:cNvSpPr/>
            <p:nvPr/>
          </p:nvSpPr>
          <p:spPr>
            <a:xfrm>
              <a:off x="11766278" y="6500371"/>
              <a:ext cx="13712" cy="7745"/>
            </a:xfrm>
            <a:custGeom>
              <a:rect b="b" l="l" r="r" t="t"/>
              <a:pathLst>
                <a:path extrusionOk="0" h="7745" w="13712">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48" name="Google Shape;3748;p35"/>
            <p:cNvSpPr/>
            <p:nvPr/>
          </p:nvSpPr>
          <p:spPr>
            <a:xfrm>
              <a:off x="11766278" y="6416064"/>
              <a:ext cx="13712" cy="91162"/>
            </a:xfrm>
            <a:custGeom>
              <a:rect b="b" l="l" r="r" t="t"/>
              <a:pathLst>
                <a:path extrusionOk="0" h="91162" w="1371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49" name="Google Shape;3749;p35"/>
            <p:cNvSpPr/>
            <p:nvPr/>
          </p:nvSpPr>
          <p:spPr>
            <a:xfrm>
              <a:off x="10430205" y="6116802"/>
              <a:ext cx="45581" cy="13712"/>
            </a:xfrm>
            <a:custGeom>
              <a:rect b="b" l="l" r="r" t="t"/>
              <a:pathLst>
                <a:path extrusionOk="0" h="13712" w="45581">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50" name="Google Shape;3750;p35"/>
            <p:cNvSpPr/>
            <p:nvPr/>
          </p:nvSpPr>
          <p:spPr>
            <a:xfrm>
              <a:off x="10468804" y="6116802"/>
              <a:ext cx="10157" cy="13712"/>
            </a:xfrm>
            <a:custGeom>
              <a:rect b="b" l="l" r="r" t="t"/>
              <a:pathLst>
                <a:path extrusionOk="0" h="13712" w="10157">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51" name="Google Shape;3751;p35"/>
            <p:cNvSpPr/>
            <p:nvPr/>
          </p:nvSpPr>
          <p:spPr>
            <a:xfrm>
              <a:off x="10472104" y="6117123"/>
              <a:ext cx="22314" cy="13391"/>
            </a:xfrm>
            <a:custGeom>
              <a:rect b="b" l="l" r="r" t="t"/>
              <a:pathLst>
                <a:path extrusionOk="0" h="13391" w="22314">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52" name="Google Shape;3752;p35"/>
            <p:cNvSpPr/>
            <p:nvPr/>
          </p:nvSpPr>
          <p:spPr>
            <a:xfrm>
              <a:off x="11321132" y="5844964"/>
              <a:ext cx="13712" cy="662262"/>
            </a:xfrm>
            <a:custGeom>
              <a:rect b="b" l="l" r="r" t="t"/>
              <a:pathLst>
                <a:path extrusionOk="0" h="662262" w="1371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53" name="Google Shape;3753;p35"/>
            <p:cNvSpPr/>
            <p:nvPr/>
          </p:nvSpPr>
          <p:spPr>
            <a:xfrm>
              <a:off x="9409392" y="6090120"/>
              <a:ext cx="13838" cy="21222"/>
            </a:xfrm>
            <a:custGeom>
              <a:rect b="b" l="l" r="r" t="t"/>
              <a:pathLst>
                <a:path extrusionOk="0" h="21222" w="13838">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54" name="Google Shape;3754;p35"/>
            <p:cNvSpPr/>
            <p:nvPr/>
          </p:nvSpPr>
          <p:spPr>
            <a:xfrm>
              <a:off x="6063178" y="6299635"/>
              <a:ext cx="437527" cy="564878"/>
            </a:xfrm>
            <a:custGeom>
              <a:rect b="b" l="l" r="r" t="t"/>
              <a:pathLst>
                <a:path extrusionOk="0" h="564878" w="437527">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55" name="Google Shape;3755;p35"/>
            <p:cNvSpPr/>
            <p:nvPr/>
          </p:nvSpPr>
          <p:spPr>
            <a:xfrm>
              <a:off x="6055163" y="6803696"/>
              <a:ext cx="46231" cy="31107"/>
            </a:xfrm>
            <a:custGeom>
              <a:rect b="b" l="l" r="r" t="t"/>
              <a:pathLst>
                <a:path extrusionOk="0" h="31107" w="46231">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56" name="Google Shape;3756;p35"/>
            <p:cNvSpPr/>
            <p:nvPr/>
          </p:nvSpPr>
          <p:spPr>
            <a:xfrm>
              <a:off x="6090730" y="6824392"/>
              <a:ext cx="13712" cy="40629"/>
            </a:xfrm>
            <a:custGeom>
              <a:rect b="b" l="l" r="r" t="t"/>
              <a:pathLst>
                <a:path extrusionOk="0" h="40629" w="13712">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grpSp>
      <p:sp>
        <p:nvSpPr>
          <p:cNvPr id="3757" name="Google Shape;3757;p35"/>
          <p:cNvSpPr txBox="1"/>
          <p:nvPr>
            <p:ph type="title"/>
          </p:nvPr>
        </p:nvSpPr>
        <p:spPr>
          <a:xfrm>
            <a:off x="939860" y="365760"/>
            <a:ext cx="10318690" cy="132588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58" name="Google Shape;3758;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9" name="Google Shape;3759;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chemeClr val="lt1"/>
                </a:solidFill>
                <a:latin typeface="Avenir"/>
                <a:ea typeface="Avenir"/>
                <a:cs typeface="Avenir"/>
                <a:sym typeface="Avenir"/>
              </a:defRPr>
            </a:lvl1pPr>
            <a:lvl2pPr indent="0" lvl="1" marL="0" algn="r">
              <a:spcBef>
                <a:spcPts val="0"/>
              </a:spcBef>
              <a:buNone/>
              <a:defRPr sz="1000">
                <a:solidFill>
                  <a:schemeClr val="lt1"/>
                </a:solidFill>
                <a:latin typeface="Avenir"/>
                <a:ea typeface="Avenir"/>
                <a:cs typeface="Avenir"/>
                <a:sym typeface="Avenir"/>
              </a:defRPr>
            </a:lvl2pPr>
            <a:lvl3pPr indent="0" lvl="2" marL="0" algn="r">
              <a:spcBef>
                <a:spcPts val="0"/>
              </a:spcBef>
              <a:buNone/>
              <a:defRPr sz="1000">
                <a:solidFill>
                  <a:schemeClr val="lt1"/>
                </a:solidFill>
                <a:latin typeface="Avenir"/>
                <a:ea typeface="Avenir"/>
                <a:cs typeface="Avenir"/>
                <a:sym typeface="Avenir"/>
              </a:defRPr>
            </a:lvl3pPr>
            <a:lvl4pPr indent="0" lvl="3" marL="0" algn="r">
              <a:spcBef>
                <a:spcPts val="0"/>
              </a:spcBef>
              <a:buNone/>
              <a:defRPr sz="1000">
                <a:solidFill>
                  <a:schemeClr val="lt1"/>
                </a:solidFill>
                <a:latin typeface="Avenir"/>
                <a:ea typeface="Avenir"/>
                <a:cs typeface="Avenir"/>
                <a:sym typeface="Avenir"/>
              </a:defRPr>
            </a:lvl4pPr>
            <a:lvl5pPr indent="0" lvl="4" marL="0" algn="r">
              <a:spcBef>
                <a:spcPts val="0"/>
              </a:spcBef>
              <a:buNone/>
              <a:defRPr sz="1000">
                <a:solidFill>
                  <a:schemeClr val="lt1"/>
                </a:solidFill>
                <a:latin typeface="Avenir"/>
                <a:ea typeface="Avenir"/>
                <a:cs typeface="Avenir"/>
                <a:sym typeface="Avenir"/>
              </a:defRPr>
            </a:lvl5pPr>
            <a:lvl6pPr indent="0" lvl="5" marL="0" algn="r">
              <a:spcBef>
                <a:spcPts val="0"/>
              </a:spcBef>
              <a:buNone/>
              <a:defRPr sz="1000">
                <a:solidFill>
                  <a:schemeClr val="lt1"/>
                </a:solidFill>
                <a:latin typeface="Avenir"/>
                <a:ea typeface="Avenir"/>
                <a:cs typeface="Avenir"/>
                <a:sym typeface="Avenir"/>
              </a:defRPr>
            </a:lvl6pPr>
            <a:lvl7pPr indent="0" lvl="6" marL="0" algn="r">
              <a:spcBef>
                <a:spcPts val="0"/>
              </a:spcBef>
              <a:buNone/>
              <a:defRPr sz="1000">
                <a:solidFill>
                  <a:schemeClr val="lt1"/>
                </a:solidFill>
                <a:latin typeface="Avenir"/>
                <a:ea typeface="Avenir"/>
                <a:cs typeface="Avenir"/>
                <a:sym typeface="Avenir"/>
              </a:defRPr>
            </a:lvl7pPr>
            <a:lvl8pPr indent="0" lvl="7" marL="0" algn="r">
              <a:spcBef>
                <a:spcPts val="0"/>
              </a:spcBef>
              <a:buNone/>
              <a:defRPr sz="1000">
                <a:solidFill>
                  <a:schemeClr val="lt1"/>
                </a:solidFill>
                <a:latin typeface="Avenir"/>
                <a:ea typeface="Avenir"/>
                <a:cs typeface="Avenir"/>
                <a:sym typeface="Avenir"/>
              </a:defRPr>
            </a:lvl8pPr>
            <a:lvl9pPr indent="0" lvl="8" marL="0" algn="r">
              <a:spcBef>
                <a:spcPts val="0"/>
              </a:spcBef>
              <a:buNone/>
              <a:defRPr sz="1000">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3760" name="Google Shape;3760;p35"/>
          <p:cNvSpPr txBox="1"/>
          <p:nvPr>
            <p:ph idx="1" type="body"/>
          </p:nvPr>
        </p:nvSpPr>
        <p:spPr>
          <a:xfrm>
            <a:off x="1764862" y="2282238"/>
            <a:ext cx="4114800" cy="82296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61" name="Google Shape;3761;p35"/>
          <p:cNvSpPr txBox="1"/>
          <p:nvPr>
            <p:ph idx="2" type="body"/>
          </p:nvPr>
        </p:nvSpPr>
        <p:spPr>
          <a:xfrm>
            <a:off x="1767910" y="1854574"/>
            <a:ext cx="4114800" cy="428755"/>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62" name="Google Shape;3762;p35"/>
          <p:cNvSpPr txBox="1"/>
          <p:nvPr>
            <p:ph idx="3" type="body"/>
          </p:nvPr>
        </p:nvSpPr>
        <p:spPr>
          <a:xfrm>
            <a:off x="1766835" y="3529584"/>
            <a:ext cx="4114800" cy="82296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63" name="Google Shape;3763;p35"/>
          <p:cNvSpPr txBox="1"/>
          <p:nvPr>
            <p:ph idx="4" type="body"/>
          </p:nvPr>
        </p:nvSpPr>
        <p:spPr>
          <a:xfrm>
            <a:off x="1766835" y="3099816"/>
            <a:ext cx="4114800" cy="428755"/>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64" name="Google Shape;3764;p35"/>
          <p:cNvSpPr txBox="1"/>
          <p:nvPr>
            <p:ph idx="5" type="body"/>
          </p:nvPr>
        </p:nvSpPr>
        <p:spPr>
          <a:xfrm>
            <a:off x="6311403" y="2280435"/>
            <a:ext cx="4114800" cy="82296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65" name="Google Shape;3765;p35"/>
          <p:cNvSpPr txBox="1"/>
          <p:nvPr>
            <p:ph idx="6" type="body"/>
          </p:nvPr>
        </p:nvSpPr>
        <p:spPr>
          <a:xfrm>
            <a:off x="6311403" y="1856232"/>
            <a:ext cx="4114800" cy="428755"/>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66" name="Google Shape;3766;p35"/>
          <p:cNvSpPr txBox="1"/>
          <p:nvPr>
            <p:ph idx="7" type="body"/>
          </p:nvPr>
        </p:nvSpPr>
        <p:spPr>
          <a:xfrm>
            <a:off x="6311403" y="3529584"/>
            <a:ext cx="4114800" cy="82296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67" name="Google Shape;3767;p35"/>
          <p:cNvSpPr txBox="1"/>
          <p:nvPr>
            <p:ph idx="8" type="body"/>
          </p:nvPr>
        </p:nvSpPr>
        <p:spPr>
          <a:xfrm>
            <a:off x="6311403" y="3099816"/>
            <a:ext cx="4114800" cy="428755"/>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68" name="Google Shape;3768;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extLst>
    <p:ext uri="{DCECCB84-F9BA-43D5-87BE-67443E8EF086}">
      <p15:sldGuideLst>
        <p15:guide id="1" pos="3840">
          <p15:clr>
            <a:srgbClr val="FBAE40"/>
          </p15:clr>
        </p15:guide>
        <p15:guide id="2" pos="576">
          <p15:clr>
            <a:srgbClr val="FBAE40"/>
          </p15:clr>
        </p15:guide>
        <p15:guide id="3" pos="70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Product Benefits">
  <p:cSld name="6_Product Benefits">
    <p:spTree>
      <p:nvGrpSpPr>
        <p:cNvPr id="3769" name="Shape 3769"/>
        <p:cNvGrpSpPr/>
        <p:nvPr/>
      </p:nvGrpSpPr>
      <p:grpSpPr>
        <a:xfrm>
          <a:off x="0" y="0"/>
          <a:ext cx="0" cy="0"/>
          <a:chOff x="0" y="0"/>
          <a:chExt cx="0" cy="0"/>
        </a:xfrm>
      </p:grpSpPr>
      <p:sp>
        <p:nvSpPr>
          <p:cNvPr id="3770" name="Google Shape;3770;p36"/>
          <p:cNvSpPr/>
          <p:nvPr/>
        </p:nvSpPr>
        <p:spPr>
          <a:xfrm flipH="1">
            <a:off x="-5208" y="5943600"/>
            <a:ext cx="12213592" cy="938212"/>
          </a:xfrm>
          <a:custGeom>
            <a:rect b="b" l="l" r="r" t="t"/>
            <a:pathLst>
              <a:path extrusionOk="0" h="938212" w="12244968">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cxnSp>
        <p:nvCxnSpPr>
          <p:cNvPr id="3771" name="Google Shape;3771;p36"/>
          <p:cNvCxnSpPr/>
          <p:nvPr/>
        </p:nvCxnSpPr>
        <p:spPr>
          <a:xfrm>
            <a:off x="-5208" y="5943600"/>
            <a:ext cx="12213592" cy="421321"/>
          </a:xfrm>
          <a:prstGeom prst="straightConnector1">
            <a:avLst/>
          </a:prstGeom>
          <a:noFill/>
          <a:ln cap="flat" cmpd="sng" w="22225">
            <a:solidFill>
              <a:schemeClr val="dk1"/>
            </a:solidFill>
            <a:prstDash val="solid"/>
            <a:miter lim="800000"/>
            <a:headEnd len="sm" w="sm" type="none"/>
            <a:tailEnd len="sm" w="sm" type="none"/>
          </a:ln>
        </p:spPr>
      </p:cxnSp>
      <p:sp>
        <p:nvSpPr>
          <p:cNvPr id="3772" name="Google Shape;3772;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73" name="Google Shape;3773;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4" name="Google Shape;3774;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5" name="Google Shape;3775;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776" name="Google Shape;3776;p36"/>
          <p:cNvSpPr txBox="1"/>
          <p:nvPr>
            <p:ph idx="1" type="body"/>
          </p:nvPr>
        </p:nvSpPr>
        <p:spPr>
          <a:xfrm>
            <a:off x="2136374" y="2354310"/>
            <a:ext cx="1828800" cy="131562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400"/>
              <a:buNone/>
              <a:defRPr sz="14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77" name="Google Shape;3777;p36"/>
          <p:cNvSpPr txBox="1"/>
          <p:nvPr>
            <p:ph idx="2" type="body"/>
          </p:nvPr>
        </p:nvSpPr>
        <p:spPr>
          <a:xfrm>
            <a:off x="5182108" y="2356582"/>
            <a:ext cx="1828800" cy="131673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400"/>
              <a:buNone/>
              <a:defRPr sz="14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78" name="Google Shape;3778;p36"/>
          <p:cNvSpPr txBox="1"/>
          <p:nvPr>
            <p:ph idx="3" type="body"/>
          </p:nvPr>
        </p:nvSpPr>
        <p:spPr>
          <a:xfrm>
            <a:off x="8234662" y="2352030"/>
            <a:ext cx="1828800" cy="131673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400"/>
              <a:buNone/>
              <a:defRPr sz="14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79" name="Google Shape;3779;p36"/>
          <p:cNvSpPr txBox="1"/>
          <p:nvPr>
            <p:ph idx="4" type="body"/>
          </p:nvPr>
        </p:nvSpPr>
        <p:spPr>
          <a:xfrm>
            <a:off x="8003288" y="2167999"/>
            <a:ext cx="2283712" cy="2743200"/>
          </a:xfrm>
          <a:prstGeom prst="rect">
            <a:avLst/>
          </a:prstGeom>
          <a:noFill/>
          <a:ln cap="flat" cmpd="sng" w="22225">
            <a:solidFill>
              <a:schemeClr val="dk1"/>
            </a:solidFill>
            <a:prstDash val="solid"/>
            <a:round/>
            <a:headEnd len="sm" w="sm" type="none"/>
            <a:tailEnd len="sm" w="sm" type="none"/>
          </a:ln>
        </p:spPr>
        <p:txBody>
          <a:bodyPr anchorCtr="0" anchor="t" bIns="45700" lIns="365750" spcFirstLastPara="1" rIns="365750" wrap="square" tIns="1554475">
            <a:noAutofit/>
          </a:bodyPr>
          <a:lstStyle>
            <a:lvl1pPr indent="-228600" lvl="0" marL="457200" algn="ctr">
              <a:lnSpc>
                <a:spcPct val="142857"/>
              </a:lnSpc>
              <a:spcBef>
                <a:spcPts val="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80" name="Google Shape;3780;p36"/>
          <p:cNvSpPr txBox="1"/>
          <p:nvPr>
            <p:ph idx="5" type="body"/>
          </p:nvPr>
        </p:nvSpPr>
        <p:spPr>
          <a:xfrm>
            <a:off x="4950734" y="2172551"/>
            <a:ext cx="2283712" cy="2743200"/>
          </a:xfrm>
          <a:prstGeom prst="rect">
            <a:avLst/>
          </a:prstGeom>
          <a:noFill/>
          <a:ln cap="flat" cmpd="sng" w="22225">
            <a:solidFill>
              <a:schemeClr val="dk1"/>
            </a:solidFill>
            <a:prstDash val="solid"/>
            <a:round/>
            <a:headEnd len="sm" w="sm" type="none"/>
            <a:tailEnd len="sm" w="sm" type="none"/>
          </a:ln>
        </p:spPr>
        <p:txBody>
          <a:bodyPr anchorCtr="0" anchor="t" bIns="45700" lIns="365750" spcFirstLastPara="1" rIns="365750" wrap="square" tIns="1554475">
            <a:noAutofit/>
          </a:bodyPr>
          <a:lstStyle>
            <a:lvl1pPr indent="-228600" lvl="0" marL="457200" algn="ctr">
              <a:lnSpc>
                <a:spcPct val="142857"/>
              </a:lnSpc>
              <a:spcBef>
                <a:spcPts val="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81" name="Google Shape;3781;p36"/>
          <p:cNvSpPr txBox="1"/>
          <p:nvPr>
            <p:ph idx="6" type="body"/>
          </p:nvPr>
        </p:nvSpPr>
        <p:spPr>
          <a:xfrm>
            <a:off x="1905000" y="2170279"/>
            <a:ext cx="2283712" cy="2743200"/>
          </a:xfrm>
          <a:prstGeom prst="rect">
            <a:avLst/>
          </a:prstGeom>
          <a:noFill/>
          <a:ln cap="flat" cmpd="sng" w="22225">
            <a:solidFill>
              <a:schemeClr val="dk1"/>
            </a:solidFill>
            <a:prstDash val="solid"/>
            <a:round/>
            <a:headEnd len="sm" w="sm" type="none"/>
            <a:tailEnd len="sm" w="sm" type="none"/>
          </a:ln>
        </p:spPr>
        <p:txBody>
          <a:bodyPr anchorCtr="0" anchor="t" bIns="45700" lIns="365750" spcFirstLastPara="1" rIns="365750" wrap="square" tIns="1554475">
            <a:noAutofit/>
          </a:bodyPr>
          <a:lstStyle>
            <a:lvl1pPr indent="-228600" lvl="0" marL="457200" algn="ctr">
              <a:lnSpc>
                <a:spcPct val="142857"/>
              </a:lnSpc>
              <a:spcBef>
                <a:spcPts val="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venir"/>
                <a:ea typeface="Avenir"/>
                <a:cs typeface="Avenir"/>
                <a:sym typeface="Avenir"/>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venir"/>
                <a:ea typeface="Avenir"/>
                <a:cs typeface="Avenir"/>
                <a:sym typeface="Avenir"/>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12" name="Google Shape;1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13" name="Google Shape;1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dk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14" name="Google Shape;1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Avenir"/>
                <a:ea typeface="Avenir"/>
                <a:cs typeface="Avenir"/>
                <a:sym typeface="Avenir"/>
              </a:defRPr>
            </a:lvl1pPr>
            <a:lvl2pPr indent="0" lvl="1" marL="0" marR="0" rtl="0" algn="r">
              <a:spcBef>
                <a:spcPts val="0"/>
              </a:spcBef>
              <a:buNone/>
              <a:defRPr b="0" i="0" sz="1000" u="none" cap="none" strike="noStrike">
                <a:solidFill>
                  <a:schemeClr val="dk1"/>
                </a:solidFill>
                <a:latin typeface="Avenir"/>
                <a:ea typeface="Avenir"/>
                <a:cs typeface="Avenir"/>
                <a:sym typeface="Avenir"/>
              </a:defRPr>
            </a:lvl2pPr>
            <a:lvl3pPr indent="0" lvl="2" marL="0" marR="0" rtl="0" algn="r">
              <a:spcBef>
                <a:spcPts val="0"/>
              </a:spcBef>
              <a:buNone/>
              <a:defRPr b="0" i="0" sz="1000" u="none" cap="none" strike="noStrike">
                <a:solidFill>
                  <a:schemeClr val="dk1"/>
                </a:solidFill>
                <a:latin typeface="Avenir"/>
                <a:ea typeface="Avenir"/>
                <a:cs typeface="Avenir"/>
                <a:sym typeface="Avenir"/>
              </a:defRPr>
            </a:lvl3pPr>
            <a:lvl4pPr indent="0" lvl="3" marL="0" marR="0" rtl="0" algn="r">
              <a:spcBef>
                <a:spcPts val="0"/>
              </a:spcBef>
              <a:buNone/>
              <a:defRPr b="0" i="0" sz="1000" u="none" cap="none" strike="noStrike">
                <a:solidFill>
                  <a:schemeClr val="dk1"/>
                </a:solidFill>
                <a:latin typeface="Avenir"/>
                <a:ea typeface="Avenir"/>
                <a:cs typeface="Avenir"/>
                <a:sym typeface="Avenir"/>
              </a:defRPr>
            </a:lvl4pPr>
            <a:lvl5pPr indent="0" lvl="4" marL="0" marR="0" rtl="0" algn="r">
              <a:spcBef>
                <a:spcPts val="0"/>
              </a:spcBef>
              <a:buNone/>
              <a:defRPr b="0" i="0" sz="1000" u="none" cap="none" strike="noStrike">
                <a:solidFill>
                  <a:schemeClr val="dk1"/>
                </a:solidFill>
                <a:latin typeface="Avenir"/>
                <a:ea typeface="Avenir"/>
                <a:cs typeface="Avenir"/>
                <a:sym typeface="Avenir"/>
              </a:defRPr>
            </a:lvl5pPr>
            <a:lvl6pPr indent="0" lvl="5" marL="0" marR="0" rtl="0" algn="r">
              <a:spcBef>
                <a:spcPts val="0"/>
              </a:spcBef>
              <a:buNone/>
              <a:defRPr b="0" i="0" sz="1000" u="none" cap="none" strike="noStrike">
                <a:solidFill>
                  <a:schemeClr val="dk1"/>
                </a:solidFill>
                <a:latin typeface="Avenir"/>
                <a:ea typeface="Avenir"/>
                <a:cs typeface="Avenir"/>
                <a:sym typeface="Avenir"/>
              </a:defRPr>
            </a:lvl6pPr>
            <a:lvl7pPr indent="0" lvl="6" marL="0" marR="0" rtl="0" algn="r">
              <a:spcBef>
                <a:spcPts val="0"/>
              </a:spcBef>
              <a:buNone/>
              <a:defRPr b="0" i="0" sz="1000" u="none" cap="none" strike="noStrike">
                <a:solidFill>
                  <a:schemeClr val="dk1"/>
                </a:solidFill>
                <a:latin typeface="Avenir"/>
                <a:ea typeface="Avenir"/>
                <a:cs typeface="Avenir"/>
                <a:sym typeface="Avenir"/>
              </a:defRPr>
            </a:lvl7pPr>
            <a:lvl8pPr indent="0" lvl="7" marL="0" marR="0" rtl="0" algn="r">
              <a:spcBef>
                <a:spcPts val="0"/>
              </a:spcBef>
              <a:buNone/>
              <a:defRPr b="0" i="0" sz="1000" u="none" cap="none" strike="noStrike">
                <a:solidFill>
                  <a:schemeClr val="dk1"/>
                </a:solidFill>
                <a:latin typeface="Avenir"/>
                <a:ea typeface="Avenir"/>
                <a:cs typeface="Avenir"/>
                <a:sym typeface="Avenir"/>
              </a:defRPr>
            </a:lvl8pPr>
            <a:lvl9pPr indent="0" lvl="8" marL="0" marR="0" rtl="0" algn="r">
              <a:spcBef>
                <a:spcPts val="0"/>
              </a:spcBef>
              <a:buNone/>
              <a:defRPr b="0" i="0" sz="10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pos="1920">
          <p15:clr>
            <a:srgbClr val="F26B43"/>
          </p15:clr>
        </p15:guide>
        <p15:guide id="3" pos="5760">
          <p15:clr>
            <a:srgbClr val="F26B43"/>
          </p15:clr>
        </p15:guide>
        <p15:guide id="4" pos="7104">
          <p15:clr>
            <a:srgbClr val="C35EA4"/>
          </p15:clr>
        </p15:guide>
        <p15:guide id="5" pos="576">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s://www.moh.gov.sg/news-highlights/details/difference-in-cost-of-testing-for-dengue-fever-at-chas-clinics-polyclinics-and-private-clinic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localhost:8888/notebooks/Documents/GA/project_4/Script%203%20-%20Data%20Cleaning%2C%20Imputing%20Missing%20Values%20and%20Merging%20Data.ipynb#Import-the-NEA-dengue-cases-data" TargetMode="External"/><Relationship Id="rId4" Type="http://schemas.openxmlformats.org/officeDocument/2006/relationships/hyperlink" Target="http://localhost:8888/notebooks/Documents/GA/project_4/Script%203%20-%20Data%20Cleaning%2C%20Imputing%20Missing%20Values%20and%20Merging%20Data.ipynb#Import-the-NEA-dengue-cases-dat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healthhub.sg/a-z/diseases-and-conditions/192/topic_dengue_fever_MOH" TargetMode="External"/><Relationship Id="rId4" Type="http://schemas.openxmlformats.org/officeDocument/2006/relationships/hyperlink" Target="http://www.weather.gov.sg/climate-historical-daily/" TargetMode="External"/><Relationship Id="rId5" Type="http://schemas.openxmlformats.org/officeDocument/2006/relationships/hyperlink" Target="https://data.gov.sg/dataset/weekly-number-of-dengue-and-dengue-haemorrhagic-fever-cases" TargetMode="External"/><Relationship Id="rId6" Type="http://schemas.openxmlformats.org/officeDocument/2006/relationships/hyperlink" Target="https://trends.google.com/trends/explore?date=today%205-y&amp;geo=SG&amp;q=%2Fm%2F09ws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5" name="Shape 6145"/>
        <p:cNvGrpSpPr/>
        <p:nvPr/>
      </p:nvGrpSpPr>
      <p:grpSpPr>
        <a:xfrm>
          <a:off x="0" y="0"/>
          <a:ext cx="0" cy="0"/>
          <a:chOff x="0" y="0"/>
          <a:chExt cx="0" cy="0"/>
        </a:xfrm>
      </p:grpSpPr>
      <p:sp>
        <p:nvSpPr>
          <p:cNvPr id="6146" name="Google Shape;6146;p1"/>
          <p:cNvSpPr txBox="1"/>
          <p:nvPr>
            <p:ph type="ctrTitle"/>
          </p:nvPr>
        </p:nvSpPr>
        <p:spPr>
          <a:xfrm>
            <a:off x="6437376" y="1874520"/>
            <a:ext cx="4379976" cy="154758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DENGUE IN SINGAPORE</a:t>
            </a:r>
            <a:endParaRPr/>
          </a:p>
        </p:txBody>
      </p:sp>
      <p:sp>
        <p:nvSpPr>
          <p:cNvPr id="6147" name="Google Shape;6147;p1"/>
          <p:cNvSpPr txBox="1"/>
          <p:nvPr>
            <p:ph idx="1" type="subTitle"/>
          </p:nvPr>
        </p:nvSpPr>
        <p:spPr>
          <a:xfrm>
            <a:off x="6437376" y="3483864"/>
            <a:ext cx="4379976" cy="61337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lang="en-US"/>
              <a:t>Group 2</a:t>
            </a:r>
            <a:endParaRPr/>
          </a:p>
          <a:p>
            <a:pPr indent="0" lvl="0" marL="0" rtl="0" algn="l">
              <a:lnSpc>
                <a:spcPct val="90000"/>
              </a:lnSpc>
              <a:spcBef>
                <a:spcPts val="1000"/>
              </a:spcBef>
              <a:spcAft>
                <a:spcPts val="0"/>
              </a:spcAft>
              <a:buClr>
                <a:schemeClr val="dk1"/>
              </a:buClr>
              <a:buSzPct val="100000"/>
              <a:buNone/>
            </a:pPr>
            <a:r>
              <a:rPr lang="en-US"/>
              <a:t>Members: Shin, Jason, Cindy, Chun Shan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39" name="Shape 6239"/>
        <p:cNvGrpSpPr/>
        <p:nvPr/>
      </p:nvGrpSpPr>
      <p:grpSpPr>
        <a:xfrm>
          <a:off x="0" y="0"/>
          <a:ext cx="0" cy="0"/>
          <a:chOff x="0" y="0"/>
          <a:chExt cx="0" cy="0"/>
        </a:xfrm>
      </p:grpSpPr>
      <p:sp>
        <p:nvSpPr>
          <p:cNvPr id="6240" name="Google Shape;6240;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PROJECT WOLBACHIA</a:t>
            </a:r>
            <a:endParaRPr/>
          </a:p>
        </p:txBody>
      </p:sp>
      <p:sp>
        <p:nvSpPr>
          <p:cNvPr id="6241" name="Google Shape;6241;p8"/>
          <p:cNvSpPr txBox="1"/>
          <p:nvPr>
            <p:ph idx="1" type="body"/>
          </p:nvPr>
        </p:nvSpPr>
        <p:spPr>
          <a:xfrm>
            <a:off x="905065" y="1493225"/>
            <a:ext cx="4914000" cy="823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F7F7F"/>
              </a:buClr>
              <a:buSzPts val="1800"/>
              <a:buFont typeface="Arial"/>
              <a:buNone/>
            </a:pPr>
            <a:r>
              <a:rPr lang="en-US" sz="1600">
                <a:solidFill>
                  <a:srgbClr val="202124"/>
                </a:solidFill>
              </a:rPr>
              <a:t>Wolbachia suppression program in Singapore</a:t>
            </a:r>
            <a:endParaRPr sz="2000"/>
          </a:p>
        </p:txBody>
      </p:sp>
      <p:sp>
        <p:nvSpPr>
          <p:cNvPr id="6242" name="Google Shape;6242;p8"/>
          <p:cNvSpPr txBox="1"/>
          <p:nvPr>
            <p:ph idx="2" type="body"/>
          </p:nvPr>
        </p:nvSpPr>
        <p:spPr>
          <a:xfrm>
            <a:off x="856721" y="2200275"/>
            <a:ext cx="5010680" cy="3751792"/>
          </a:xfrm>
          <a:prstGeom prst="rect">
            <a:avLst/>
          </a:prstGeom>
          <a:noFill/>
          <a:ln>
            <a:noFill/>
          </a:ln>
        </p:spPr>
        <p:txBody>
          <a:bodyPr anchorCtr="0" anchor="t" bIns="45700" lIns="91425" spcFirstLastPara="1" rIns="91425" wrap="square" tIns="45700">
            <a:normAutofit/>
          </a:bodyPr>
          <a:lstStyle/>
          <a:p>
            <a:pPr indent="0" lvl="0" marL="0" rtl="0" algn="l">
              <a:lnSpc>
                <a:spcPct val="171428"/>
              </a:lnSpc>
              <a:spcBef>
                <a:spcPts val="1000"/>
              </a:spcBef>
              <a:spcAft>
                <a:spcPts val="0"/>
              </a:spcAft>
              <a:buClr>
                <a:srgbClr val="202124"/>
              </a:buClr>
              <a:buSzPts val="1400"/>
              <a:buNone/>
            </a:pPr>
            <a:r>
              <a:t/>
            </a:r>
            <a:endParaRPr>
              <a:solidFill>
                <a:srgbClr val="202124"/>
              </a:solidFill>
              <a:latin typeface="arial"/>
              <a:ea typeface="arial"/>
              <a:cs typeface="arial"/>
              <a:sym typeface="arial"/>
            </a:endParaRPr>
          </a:p>
          <a:p>
            <a:pPr indent="0" lvl="0" marL="0" rtl="0" algn="l">
              <a:lnSpc>
                <a:spcPct val="171428"/>
              </a:lnSpc>
              <a:spcBef>
                <a:spcPts val="1000"/>
              </a:spcBef>
              <a:spcAft>
                <a:spcPts val="0"/>
              </a:spcAft>
              <a:buClr>
                <a:srgbClr val="202124"/>
              </a:buClr>
              <a:buSzPts val="1400"/>
              <a:buNone/>
            </a:pPr>
            <a:r>
              <a:rPr lang="en-US">
                <a:solidFill>
                  <a:srgbClr val="202124"/>
                </a:solidFill>
                <a:latin typeface="arial"/>
                <a:ea typeface="arial"/>
                <a:cs typeface="arial"/>
                <a:sym typeface="arial"/>
              </a:rPr>
              <a:t>W</a:t>
            </a:r>
            <a:r>
              <a:rPr b="0" i="0" lang="en-US">
                <a:solidFill>
                  <a:srgbClr val="202124"/>
                </a:solidFill>
                <a:latin typeface="arial"/>
                <a:ea typeface="arial"/>
                <a:cs typeface="arial"/>
                <a:sym typeface="arial"/>
              </a:rPr>
              <a:t>e conservatively estimate that Wolbachia would cost an estimated </a:t>
            </a:r>
            <a:r>
              <a:rPr b="1" i="0" lang="en-US">
                <a:solidFill>
                  <a:srgbClr val="202124"/>
                </a:solidFill>
                <a:latin typeface="arial"/>
                <a:ea typeface="arial"/>
                <a:cs typeface="arial"/>
                <a:sym typeface="arial"/>
              </a:rPr>
              <a:t>$50,453–$100,907 per DALYs averted</a:t>
            </a:r>
            <a:r>
              <a:rPr b="0" i="0" lang="en-US">
                <a:solidFill>
                  <a:srgbClr val="202124"/>
                </a:solidFill>
                <a:latin typeface="arial"/>
                <a:ea typeface="arial"/>
                <a:cs typeface="arial"/>
                <a:sym typeface="arial"/>
              </a:rPr>
              <a:t> and would lead to an estimated $329.40 Million saved in economic costs over 2010 to 2020 under 40% intervention efficacy.</a:t>
            </a:r>
            <a:endParaRPr/>
          </a:p>
        </p:txBody>
      </p:sp>
      <p:sp>
        <p:nvSpPr>
          <p:cNvPr id="6243" name="Google Shape;6243;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7/1/20XX</a:t>
            </a:r>
            <a:endParaRPr/>
          </a:p>
        </p:txBody>
      </p:sp>
      <p:sp>
        <p:nvSpPr>
          <p:cNvPr id="6244" name="Google Shape;6244;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 title</a:t>
            </a:r>
            <a:endParaRPr/>
          </a:p>
        </p:txBody>
      </p:sp>
      <p:sp>
        <p:nvSpPr>
          <p:cNvPr id="6245" name="Google Shape;6245;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246" name="Google Shape;6246;p8"/>
          <p:cNvSpPr txBox="1"/>
          <p:nvPr/>
        </p:nvSpPr>
        <p:spPr>
          <a:xfrm>
            <a:off x="6034589" y="1489621"/>
            <a:ext cx="57828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a:solidFill>
                  <a:srgbClr val="333333"/>
                </a:solidFill>
                <a:latin typeface="Roboto"/>
                <a:ea typeface="Roboto"/>
                <a:cs typeface="Roboto"/>
                <a:sym typeface="Roboto"/>
              </a:rPr>
              <a:t>Male </a:t>
            </a:r>
            <a:r>
              <a:rPr b="0" i="1" lang="en-US" sz="1200">
                <a:solidFill>
                  <a:srgbClr val="333333"/>
                </a:solidFill>
                <a:latin typeface="Roboto"/>
                <a:ea typeface="Roboto"/>
                <a:cs typeface="Roboto"/>
                <a:sym typeface="Roboto"/>
              </a:rPr>
              <a:t>Wolbachia-Aedes</a:t>
            </a:r>
            <a:r>
              <a:rPr b="0" i="0" lang="en-US" sz="1200">
                <a:solidFill>
                  <a:srgbClr val="333333"/>
                </a:solidFill>
                <a:latin typeface="Roboto"/>
                <a:ea typeface="Roboto"/>
                <a:cs typeface="Roboto"/>
                <a:sym typeface="Roboto"/>
              </a:rPr>
              <a:t> mosquitoes will be released around residential blocks and along common corridors. They will not be released in homes. Releases will be conducted twice a week, as indicated in the schedule below. This schedule is subject to changes (e.g. due to public holidays). </a:t>
            </a:r>
            <a:endParaRPr b="0" i="0" sz="1200">
              <a:solidFill>
                <a:srgbClr val="333333"/>
              </a:solidFill>
              <a:latin typeface="Roboto"/>
              <a:ea typeface="Roboto"/>
              <a:cs typeface="Roboto"/>
              <a:sym typeface="Roboto"/>
            </a:endParaRPr>
          </a:p>
        </p:txBody>
      </p:sp>
      <p:pic>
        <p:nvPicPr>
          <p:cNvPr id="6247" name="Google Shape;6247;p8"/>
          <p:cNvPicPr preferRelativeResize="0"/>
          <p:nvPr/>
        </p:nvPicPr>
        <p:blipFill>
          <a:blip r:embed="rId3">
            <a:alphaModFix/>
          </a:blip>
          <a:stretch>
            <a:fillRect/>
          </a:stretch>
        </p:blipFill>
        <p:spPr>
          <a:xfrm>
            <a:off x="5947424" y="2462588"/>
            <a:ext cx="5662285" cy="3751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1" name="Shape 6251"/>
        <p:cNvGrpSpPr/>
        <p:nvPr/>
      </p:nvGrpSpPr>
      <p:grpSpPr>
        <a:xfrm>
          <a:off x="0" y="0"/>
          <a:ext cx="0" cy="0"/>
          <a:chOff x="0" y="0"/>
          <a:chExt cx="0" cy="0"/>
        </a:xfrm>
      </p:grpSpPr>
      <p:sp>
        <p:nvSpPr>
          <p:cNvPr id="6252" name="Google Shape;6252;p1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5 STEP MOZZIE WIPEOUT</a:t>
            </a:r>
            <a:br>
              <a:rPr lang="en-US"/>
            </a:br>
            <a:r>
              <a:rPr lang="en-US"/>
              <a:t>B-L-O-C-K STRATEGY</a:t>
            </a:r>
            <a:endParaRPr/>
          </a:p>
        </p:txBody>
      </p:sp>
      <p:sp>
        <p:nvSpPr>
          <p:cNvPr id="6253" name="Google Shape;6253;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7/1/20XX</a:t>
            </a:r>
            <a:endParaRPr/>
          </a:p>
        </p:txBody>
      </p:sp>
      <p:sp>
        <p:nvSpPr>
          <p:cNvPr id="6254" name="Google Shape;6254;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 title</a:t>
            </a:r>
            <a:endParaRPr/>
          </a:p>
        </p:txBody>
      </p:sp>
      <p:sp>
        <p:nvSpPr>
          <p:cNvPr id="6255" name="Google Shape;6255;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256" name="Google Shape;6256;p10"/>
          <p:cNvPicPr preferRelativeResize="0"/>
          <p:nvPr/>
        </p:nvPicPr>
        <p:blipFill rotWithShape="1">
          <a:blip r:embed="rId3">
            <a:alphaModFix/>
          </a:blip>
          <a:srcRect b="0" l="0" r="0" t="0"/>
          <a:stretch/>
        </p:blipFill>
        <p:spPr>
          <a:xfrm>
            <a:off x="2780303" y="1929970"/>
            <a:ext cx="6189132" cy="375025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0" name="Shape 6260"/>
        <p:cNvGrpSpPr/>
        <p:nvPr/>
      </p:nvGrpSpPr>
      <p:grpSpPr>
        <a:xfrm>
          <a:off x="0" y="0"/>
          <a:ext cx="0" cy="0"/>
          <a:chOff x="0" y="0"/>
          <a:chExt cx="0" cy="0"/>
        </a:xfrm>
      </p:grpSpPr>
      <p:sp>
        <p:nvSpPr>
          <p:cNvPr id="6261" name="Google Shape;6261;p1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COST OF DENGUE BLOOD TEST IN SG</a:t>
            </a:r>
            <a:endParaRPr/>
          </a:p>
        </p:txBody>
      </p:sp>
      <p:sp>
        <p:nvSpPr>
          <p:cNvPr id="6262" name="Google Shape;6262;p11"/>
          <p:cNvSpPr txBox="1"/>
          <p:nvPr>
            <p:ph idx="1" type="body"/>
          </p:nvPr>
        </p:nvSpPr>
        <p:spPr>
          <a:xfrm>
            <a:off x="839813" y="1681175"/>
            <a:ext cx="9048900" cy="823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F7F7F"/>
              </a:buClr>
              <a:buSzPts val="1800"/>
              <a:buNone/>
            </a:pPr>
            <a:r>
              <a:rPr lang="en-US"/>
              <a:t>How much is dengue blood test for diagnosis and is it necessary?</a:t>
            </a:r>
            <a:endParaRPr/>
          </a:p>
        </p:txBody>
      </p:sp>
      <p:sp>
        <p:nvSpPr>
          <p:cNvPr id="6263" name="Google Shape;6263;p11"/>
          <p:cNvSpPr txBox="1"/>
          <p:nvPr>
            <p:ph idx="2" type="body"/>
          </p:nvPr>
        </p:nvSpPr>
        <p:spPr>
          <a:xfrm>
            <a:off x="839826" y="2505075"/>
            <a:ext cx="10169400" cy="3081900"/>
          </a:xfrm>
          <a:prstGeom prst="rect">
            <a:avLst/>
          </a:prstGeom>
          <a:noFill/>
          <a:ln>
            <a:noFill/>
          </a:ln>
        </p:spPr>
        <p:txBody>
          <a:bodyPr anchorCtr="0" anchor="t" bIns="45700" lIns="91425" spcFirstLastPara="1" rIns="91425" wrap="square" tIns="45700">
            <a:normAutofit/>
          </a:bodyPr>
          <a:lstStyle/>
          <a:p>
            <a:pPr indent="-304800" lvl="0" marL="285750" rtl="0" algn="l">
              <a:lnSpc>
                <a:spcPct val="171428"/>
              </a:lnSpc>
              <a:spcBef>
                <a:spcPts val="0"/>
              </a:spcBef>
              <a:spcAft>
                <a:spcPts val="0"/>
              </a:spcAft>
              <a:buClr>
                <a:srgbClr val="202124"/>
              </a:buClr>
              <a:buSzPts val="1700"/>
              <a:buChar char="•"/>
            </a:pPr>
            <a:r>
              <a:rPr lang="en-US" sz="1700">
                <a:solidFill>
                  <a:srgbClr val="202124"/>
                </a:solidFill>
                <a:latin typeface="arial"/>
                <a:ea typeface="arial"/>
                <a:cs typeface="arial"/>
                <a:sym typeface="arial"/>
              </a:rPr>
              <a:t>PQ response: </a:t>
            </a:r>
            <a:r>
              <a:rPr b="0" i="0" lang="en-US" sz="1700">
                <a:solidFill>
                  <a:srgbClr val="202124"/>
                </a:solidFill>
                <a:latin typeface="arial"/>
                <a:ea typeface="arial"/>
                <a:cs typeface="arial"/>
                <a:sym typeface="arial"/>
              </a:rPr>
              <a:t>Before Government subsidy, a dengue blood test could cost about </a:t>
            </a:r>
            <a:r>
              <a:rPr b="1" i="0" lang="en-US" sz="1700">
                <a:solidFill>
                  <a:srgbClr val="202124"/>
                </a:solidFill>
                <a:latin typeface="arial"/>
                <a:ea typeface="arial"/>
                <a:cs typeface="arial"/>
                <a:sym typeface="arial"/>
              </a:rPr>
              <a:t>$70 - $80 at a General Practitioner (GP) clinic, and about $50 - $60 at a polyclinic</a:t>
            </a:r>
            <a:r>
              <a:rPr b="0" i="0" lang="en-US" sz="1700">
                <a:solidFill>
                  <a:srgbClr val="202124"/>
                </a:solidFill>
                <a:latin typeface="arial"/>
                <a:ea typeface="arial"/>
                <a:cs typeface="arial"/>
                <a:sym typeface="arial"/>
              </a:rPr>
              <a:t>.</a:t>
            </a:r>
            <a:endParaRPr sz="1700"/>
          </a:p>
          <a:p>
            <a:pPr indent="-304800" lvl="0" marL="285750" rtl="0" algn="l">
              <a:lnSpc>
                <a:spcPct val="171428"/>
              </a:lnSpc>
              <a:spcBef>
                <a:spcPts val="1000"/>
              </a:spcBef>
              <a:spcAft>
                <a:spcPts val="0"/>
              </a:spcAft>
              <a:buClr>
                <a:schemeClr val="dk1"/>
              </a:buClr>
              <a:buSzPts val="1700"/>
              <a:buFont typeface="Arial"/>
              <a:buChar char="•"/>
            </a:pPr>
            <a:r>
              <a:rPr lang="en-US" sz="1700" u="sng">
                <a:solidFill>
                  <a:schemeClr val="hlink"/>
                </a:solidFill>
                <a:hlinkClick r:id="rId3"/>
              </a:rPr>
              <a:t>https://www.moh.gov.sg/news-highlights/details/difference-in-cost-of-testing-for-dengue-fever-at-chas-clinics-polyclinics-and-private-clinics/</a:t>
            </a:r>
            <a:r>
              <a:rPr lang="en-US" sz="1700"/>
              <a:t> </a:t>
            </a:r>
            <a:endParaRPr sz="1700"/>
          </a:p>
        </p:txBody>
      </p:sp>
      <p:sp>
        <p:nvSpPr>
          <p:cNvPr id="6264" name="Google Shape;626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7/1/20XX</a:t>
            </a:r>
            <a:endParaRPr/>
          </a:p>
        </p:txBody>
      </p:sp>
      <p:sp>
        <p:nvSpPr>
          <p:cNvPr id="6265" name="Google Shape;626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 title</a:t>
            </a:r>
            <a:endParaRPr/>
          </a:p>
        </p:txBody>
      </p:sp>
      <p:sp>
        <p:nvSpPr>
          <p:cNvPr id="6266" name="Google Shape;626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0" name="Shape 6270"/>
        <p:cNvGrpSpPr/>
        <p:nvPr/>
      </p:nvGrpSpPr>
      <p:grpSpPr>
        <a:xfrm>
          <a:off x="0" y="0"/>
          <a:ext cx="0" cy="0"/>
          <a:chOff x="0" y="0"/>
          <a:chExt cx="0" cy="0"/>
        </a:xfrm>
      </p:grpSpPr>
      <p:sp>
        <p:nvSpPr>
          <p:cNvPr id="6271" name="Google Shape;6271;g1d0f941a7cb_1_40"/>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EDA - Dengue cases vs Daily Rainfall</a:t>
            </a:r>
            <a:endParaRPr/>
          </a:p>
        </p:txBody>
      </p:sp>
      <p:sp>
        <p:nvSpPr>
          <p:cNvPr id="6272" name="Google Shape;6272;g1d0f941a7cb_1_4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7/1/20XX</a:t>
            </a:r>
            <a:endParaRPr/>
          </a:p>
        </p:txBody>
      </p:sp>
      <p:sp>
        <p:nvSpPr>
          <p:cNvPr id="6273" name="Google Shape;6273;g1d0f941a7cb_1_4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274" name="Google Shape;6274;g1d0f941a7cb_1_40"/>
          <p:cNvPicPr preferRelativeResize="0"/>
          <p:nvPr/>
        </p:nvPicPr>
        <p:blipFill>
          <a:blip r:embed="rId3">
            <a:alphaModFix/>
          </a:blip>
          <a:stretch>
            <a:fillRect/>
          </a:stretch>
        </p:blipFill>
        <p:spPr>
          <a:xfrm>
            <a:off x="580225" y="1567175"/>
            <a:ext cx="4562475" cy="2895600"/>
          </a:xfrm>
          <a:prstGeom prst="rect">
            <a:avLst/>
          </a:prstGeom>
          <a:noFill/>
          <a:ln>
            <a:noFill/>
          </a:ln>
        </p:spPr>
      </p:pic>
      <p:pic>
        <p:nvPicPr>
          <p:cNvPr id="6275" name="Google Shape;6275;g1d0f941a7cb_1_40"/>
          <p:cNvPicPr preferRelativeResize="0"/>
          <p:nvPr/>
        </p:nvPicPr>
        <p:blipFill>
          <a:blip r:embed="rId4">
            <a:alphaModFix/>
          </a:blip>
          <a:stretch>
            <a:fillRect/>
          </a:stretch>
        </p:blipFill>
        <p:spPr>
          <a:xfrm>
            <a:off x="5142700" y="1494525"/>
            <a:ext cx="4781550" cy="2828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9" name="Shape 6279"/>
        <p:cNvGrpSpPr/>
        <p:nvPr/>
      </p:nvGrpSpPr>
      <p:grpSpPr>
        <a:xfrm>
          <a:off x="0" y="0"/>
          <a:ext cx="0" cy="0"/>
          <a:chOff x="0" y="0"/>
          <a:chExt cx="0" cy="0"/>
        </a:xfrm>
      </p:grpSpPr>
      <p:sp>
        <p:nvSpPr>
          <p:cNvPr id="6280" name="Google Shape;6280;g1d0f941a7cb_1_177"/>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EDA - Dengue cases vs Mean Temperatures</a:t>
            </a:r>
            <a:endParaRPr/>
          </a:p>
        </p:txBody>
      </p:sp>
      <p:sp>
        <p:nvSpPr>
          <p:cNvPr id="6281" name="Google Shape;6281;g1d0f941a7cb_1_17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7/1/20XX</a:t>
            </a:r>
            <a:endParaRPr/>
          </a:p>
        </p:txBody>
      </p:sp>
      <p:sp>
        <p:nvSpPr>
          <p:cNvPr id="6282" name="Google Shape;6282;g1d0f941a7cb_1_17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 title</a:t>
            </a:r>
            <a:endParaRPr/>
          </a:p>
        </p:txBody>
      </p:sp>
      <p:sp>
        <p:nvSpPr>
          <p:cNvPr id="6283" name="Google Shape;6283;g1d0f941a7cb_1_17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284" name="Google Shape;6284;g1d0f941a7cb_1_177"/>
          <p:cNvPicPr preferRelativeResize="0"/>
          <p:nvPr/>
        </p:nvPicPr>
        <p:blipFill>
          <a:blip r:embed="rId3">
            <a:alphaModFix/>
          </a:blip>
          <a:stretch>
            <a:fillRect/>
          </a:stretch>
        </p:blipFill>
        <p:spPr>
          <a:xfrm>
            <a:off x="5142700" y="1494525"/>
            <a:ext cx="4781550" cy="2828925"/>
          </a:xfrm>
          <a:prstGeom prst="rect">
            <a:avLst/>
          </a:prstGeom>
          <a:noFill/>
          <a:ln>
            <a:noFill/>
          </a:ln>
        </p:spPr>
      </p:pic>
      <p:pic>
        <p:nvPicPr>
          <p:cNvPr id="6285" name="Google Shape;6285;g1d0f941a7cb_1_177"/>
          <p:cNvPicPr preferRelativeResize="0"/>
          <p:nvPr/>
        </p:nvPicPr>
        <p:blipFill>
          <a:blip r:embed="rId4">
            <a:alphaModFix/>
          </a:blip>
          <a:stretch>
            <a:fillRect/>
          </a:stretch>
        </p:blipFill>
        <p:spPr>
          <a:xfrm>
            <a:off x="718250" y="1551799"/>
            <a:ext cx="4424450" cy="2714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9" name="Shape 6289"/>
        <p:cNvGrpSpPr/>
        <p:nvPr/>
      </p:nvGrpSpPr>
      <p:grpSpPr>
        <a:xfrm>
          <a:off x="0" y="0"/>
          <a:ext cx="0" cy="0"/>
          <a:chOff x="0" y="0"/>
          <a:chExt cx="0" cy="0"/>
        </a:xfrm>
      </p:grpSpPr>
      <p:sp>
        <p:nvSpPr>
          <p:cNvPr id="6290" name="Google Shape;6290;g1d0f941a7cb_1_50"/>
          <p:cNvSpPr txBox="1"/>
          <p:nvPr>
            <p:ph type="title"/>
          </p:nvPr>
        </p:nvSpPr>
        <p:spPr>
          <a:xfrm>
            <a:off x="215025" y="0"/>
            <a:ext cx="10515600" cy="828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EDA - Heat Maps</a:t>
            </a:r>
            <a:endParaRPr/>
          </a:p>
        </p:txBody>
      </p:sp>
      <p:sp>
        <p:nvSpPr>
          <p:cNvPr id="6291" name="Google Shape;6291;g1d0f941a7cb_1_5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7/1/20XX</a:t>
            </a:r>
            <a:endParaRPr/>
          </a:p>
        </p:txBody>
      </p:sp>
      <p:sp>
        <p:nvSpPr>
          <p:cNvPr id="6292" name="Google Shape;6292;g1d0f941a7cb_1_5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 title</a:t>
            </a:r>
            <a:endParaRPr/>
          </a:p>
        </p:txBody>
      </p:sp>
      <p:sp>
        <p:nvSpPr>
          <p:cNvPr id="6293" name="Google Shape;6293;g1d0f941a7cb_1_5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294" name="Google Shape;6294;g1d0f941a7cb_1_50"/>
          <p:cNvPicPr preferRelativeResize="0"/>
          <p:nvPr/>
        </p:nvPicPr>
        <p:blipFill>
          <a:blip r:embed="rId3">
            <a:alphaModFix/>
          </a:blip>
          <a:stretch>
            <a:fillRect/>
          </a:stretch>
        </p:blipFill>
        <p:spPr>
          <a:xfrm>
            <a:off x="6422100" y="828599"/>
            <a:ext cx="4483024" cy="5980176"/>
          </a:xfrm>
          <a:prstGeom prst="rect">
            <a:avLst/>
          </a:prstGeom>
          <a:noFill/>
          <a:ln>
            <a:noFill/>
          </a:ln>
        </p:spPr>
      </p:pic>
      <p:pic>
        <p:nvPicPr>
          <p:cNvPr id="6295" name="Google Shape;6295;g1d0f941a7cb_1_50"/>
          <p:cNvPicPr preferRelativeResize="0"/>
          <p:nvPr/>
        </p:nvPicPr>
        <p:blipFill>
          <a:blip r:embed="rId4">
            <a:alphaModFix/>
          </a:blip>
          <a:stretch>
            <a:fillRect/>
          </a:stretch>
        </p:blipFill>
        <p:spPr>
          <a:xfrm>
            <a:off x="1674275" y="828600"/>
            <a:ext cx="4316379" cy="5892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0" name="Shape 6300"/>
        <p:cNvGrpSpPr/>
        <p:nvPr/>
      </p:nvGrpSpPr>
      <p:grpSpPr>
        <a:xfrm>
          <a:off x="0" y="0"/>
          <a:ext cx="0" cy="0"/>
          <a:chOff x="0" y="0"/>
          <a:chExt cx="0" cy="0"/>
        </a:xfrm>
      </p:grpSpPr>
      <p:sp>
        <p:nvSpPr>
          <p:cNvPr id="6301" name="Google Shape;6301;g1d0f941a7cb_1_0"/>
          <p:cNvSpPr txBox="1"/>
          <p:nvPr>
            <p:ph type="title"/>
          </p:nvPr>
        </p:nvSpPr>
        <p:spPr>
          <a:xfrm>
            <a:off x="839788"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100"/>
              <a:t>EDA - Time series for Google Trends (“Dengue Fever”)</a:t>
            </a:r>
            <a:endParaRPr sz="3100"/>
          </a:p>
        </p:txBody>
      </p:sp>
      <p:sp>
        <p:nvSpPr>
          <p:cNvPr id="6302" name="Google Shape;6302;g1d0f941a7cb_1_0"/>
          <p:cNvSpPr txBox="1"/>
          <p:nvPr>
            <p:ph idx="1" type="body"/>
          </p:nvPr>
        </p:nvSpPr>
        <p:spPr>
          <a:xfrm>
            <a:off x="839789" y="1681163"/>
            <a:ext cx="4114800" cy="8238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None/>
            </a:pPr>
            <a:r>
              <a:t/>
            </a:r>
            <a:endParaRPr/>
          </a:p>
        </p:txBody>
      </p:sp>
      <p:sp>
        <p:nvSpPr>
          <p:cNvPr id="6303" name="Google Shape;6303;g1d0f941a7cb_1_0"/>
          <p:cNvSpPr txBox="1"/>
          <p:nvPr>
            <p:ph idx="2" type="body"/>
          </p:nvPr>
        </p:nvSpPr>
        <p:spPr>
          <a:xfrm>
            <a:off x="839788" y="2505075"/>
            <a:ext cx="4114800" cy="3081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6304" name="Google Shape;6304;g1d0f941a7cb_1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305" name="Google Shape;6305;g1d0f941a7cb_1_0"/>
          <p:cNvPicPr preferRelativeResize="0"/>
          <p:nvPr/>
        </p:nvPicPr>
        <p:blipFill>
          <a:blip r:embed="rId3">
            <a:alphaModFix/>
          </a:blip>
          <a:stretch>
            <a:fillRect/>
          </a:stretch>
        </p:blipFill>
        <p:spPr>
          <a:xfrm>
            <a:off x="5382700" y="1506800"/>
            <a:ext cx="4705350" cy="2945075"/>
          </a:xfrm>
          <a:prstGeom prst="rect">
            <a:avLst/>
          </a:prstGeom>
          <a:noFill/>
          <a:ln>
            <a:noFill/>
          </a:ln>
        </p:spPr>
      </p:pic>
      <p:pic>
        <p:nvPicPr>
          <p:cNvPr id="6306" name="Google Shape;6306;g1d0f941a7cb_1_0"/>
          <p:cNvPicPr preferRelativeResize="0"/>
          <p:nvPr/>
        </p:nvPicPr>
        <p:blipFill>
          <a:blip r:embed="rId4">
            <a:alphaModFix/>
          </a:blip>
          <a:stretch>
            <a:fillRect/>
          </a:stretch>
        </p:blipFill>
        <p:spPr>
          <a:xfrm>
            <a:off x="1423850" y="4204298"/>
            <a:ext cx="3958850" cy="2517150"/>
          </a:xfrm>
          <a:prstGeom prst="rect">
            <a:avLst/>
          </a:prstGeom>
          <a:noFill/>
          <a:ln>
            <a:noFill/>
          </a:ln>
        </p:spPr>
      </p:pic>
      <p:pic>
        <p:nvPicPr>
          <p:cNvPr id="6307" name="Google Shape;6307;g1d0f941a7cb_1_0"/>
          <p:cNvPicPr preferRelativeResize="0"/>
          <p:nvPr/>
        </p:nvPicPr>
        <p:blipFill>
          <a:blip r:embed="rId5">
            <a:alphaModFix/>
          </a:blip>
          <a:stretch>
            <a:fillRect/>
          </a:stretch>
        </p:blipFill>
        <p:spPr>
          <a:xfrm>
            <a:off x="5789950" y="4204300"/>
            <a:ext cx="3890838" cy="2517150"/>
          </a:xfrm>
          <a:prstGeom prst="rect">
            <a:avLst/>
          </a:prstGeom>
          <a:noFill/>
          <a:ln>
            <a:noFill/>
          </a:ln>
        </p:spPr>
      </p:pic>
      <p:pic>
        <p:nvPicPr>
          <p:cNvPr id="6308" name="Google Shape;6308;g1d0f941a7cb_1_0"/>
          <p:cNvPicPr preferRelativeResize="0"/>
          <p:nvPr/>
        </p:nvPicPr>
        <p:blipFill>
          <a:blip r:embed="rId6">
            <a:alphaModFix/>
          </a:blip>
          <a:stretch>
            <a:fillRect/>
          </a:stretch>
        </p:blipFill>
        <p:spPr>
          <a:xfrm>
            <a:off x="1128700" y="1393138"/>
            <a:ext cx="3838575" cy="2428875"/>
          </a:xfrm>
          <a:prstGeom prst="rect">
            <a:avLst/>
          </a:prstGeom>
          <a:noFill/>
          <a:ln>
            <a:noFill/>
          </a:ln>
        </p:spPr>
      </p:pic>
      <p:sp>
        <p:nvSpPr>
          <p:cNvPr id="6309" name="Google Shape;6309;g1d0f941a7cb_1_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4" name="Shape 6314"/>
        <p:cNvGrpSpPr/>
        <p:nvPr/>
      </p:nvGrpSpPr>
      <p:grpSpPr>
        <a:xfrm>
          <a:off x="0" y="0"/>
          <a:ext cx="0" cy="0"/>
          <a:chOff x="0" y="0"/>
          <a:chExt cx="0" cy="0"/>
        </a:xfrm>
      </p:grpSpPr>
      <p:sp>
        <p:nvSpPr>
          <p:cNvPr id="6315" name="Google Shape;6315;g1d0f941a7cb_1_13"/>
          <p:cNvSpPr txBox="1"/>
          <p:nvPr>
            <p:ph idx="1" type="body"/>
          </p:nvPr>
        </p:nvSpPr>
        <p:spPr>
          <a:xfrm>
            <a:off x="839789" y="1681163"/>
            <a:ext cx="4114800" cy="8238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None/>
            </a:pPr>
            <a:r>
              <a:t/>
            </a:r>
            <a:endParaRPr/>
          </a:p>
        </p:txBody>
      </p:sp>
      <p:sp>
        <p:nvSpPr>
          <p:cNvPr id="6316" name="Google Shape;6316;g1d0f941a7cb_1_13"/>
          <p:cNvSpPr txBox="1"/>
          <p:nvPr>
            <p:ph idx="2" type="body"/>
          </p:nvPr>
        </p:nvSpPr>
        <p:spPr>
          <a:xfrm>
            <a:off x="839788" y="2505075"/>
            <a:ext cx="4114800" cy="3081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6317" name="Google Shape;6317;g1d0f941a7cb_1_1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318" name="Google Shape;6318;g1d0f941a7cb_1_13"/>
          <p:cNvPicPr preferRelativeResize="0"/>
          <p:nvPr/>
        </p:nvPicPr>
        <p:blipFill>
          <a:blip r:embed="rId3">
            <a:alphaModFix/>
          </a:blip>
          <a:stretch>
            <a:fillRect/>
          </a:stretch>
        </p:blipFill>
        <p:spPr>
          <a:xfrm>
            <a:off x="719014" y="1681175"/>
            <a:ext cx="4505226" cy="2695300"/>
          </a:xfrm>
          <a:prstGeom prst="rect">
            <a:avLst/>
          </a:prstGeom>
          <a:noFill/>
          <a:ln>
            <a:noFill/>
          </a:ln>
        </p:spPr>
      </p:pic>
      <p:pic>
        <p:nvPicPr>
          <p:cNvPr id="6319" name="Google Shape;6319;g1d0f941a7cb_1_13"/>
          <p:cNvPicPr preferRelativeResize="0"/>
          <p:nvPr/>
        </p:nvPicPr>
        <p:blipFill>
          <a:blip r:embed="rId4">
            <a:alphaModFix/>
          </a:blip>
          <a:stretch>
            <a:fillRect/>
          </a:stretch>
        </p:blipFill>
        <p:spPr>
          <a:xfrm>
            <a:off x="5507415" y="1681175"/>
            <a:ext cx="3955142" cy="2695300"/>
          </a:xfrm>
          <a:prstGeom prst="rect">
            <a:avLst/>
          </a:prstGeom>
          <a:noFill/>
          <a:ln>
            <a:noFill/>
          </a:ln>
        </p:spPr>
      </p:pic>
      <p:pic>
        <p:nvPicPr>
          <p:cNvPr id="6320" name="Google Shape;6320;g1d0f941a7cb_1_13"/>
          <p:cNvPicPr preferRelativeResize="0"/>
          <p:nvPr/>
        </p:nvPicPr>
        <p:blipFill>
          <a:blip r:embed="rId5">
            <a:alphaModFix/>
          </a:blip>
          <a:stretch>
            <a:fillRect/>
          </a:stretch>
        </p:blipFill>
        <p:spPr>
          <a:xfrm>
            <a:off x="1256900" y="4376475"/>
            <a:ext cx="3582200" cy="2310655"/>
          </a:xfrm>
          <a:prstGeom prst="rect">
            <a:avLst/>
          </a:prstGeom>
          <a:noFill/>
          <a:ln>
            <a:noFill/>
          </a:ln>
        </p:spPr>
      </p:pic>
      <p:pic>
        <p:nvPicPr>
          <p:cNvPr id="6321" name="Google Shape;6321;g1d0f941a7cb_1_13"/>
          <p:cNvPicPr preferRelativeResize="0"/>
          <p:nvPr/>
        </p:nvPicPr>
        <p:blipFill>
          <a:blip r:embed="rId6">
            <a:alphaModFix/>
          </a:blip>
          <a:stretch>
            <a:fillRect/>
          </a:stretch>
        </p:blipFill>
        <p:spPr>
          <a:xfrm>
            <a:off x="5694951" y="4376475"/>
            <a:ext cx="3580083" cy="2310650"/>
          </a:xfrm>
          <a:prstGeom prst="rect">
            <a:avLst/>
          </a:prstGeom>
          <a:noFill/>
          <a:ln>
            <a:noFill/>
          </a:ln>
        </p:spPr>
      </p:pic>
      <p:sp>
        <p:nvSpPr>
          <p:cNvPr id="6322" name="Google Shape;6322;g1d0f941a7cb_1_13"/>
          <p:cNvSpPr txBox="1"/>
          <p:nvPr>
            <p:ph type="title"/>
          </p:nvPr>
        </p:nvSpPr>
        <p:spPr>
          <a:xfrm>
            <a:off x="838188" y="24350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100"/>
              <a:t>EDA - Time series for Google Trends (“Wolbachia”)</a:t>
            </a:r>
            <a:endParaRPr sz="3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7" name="Shape 6327"/>
        <p:cNvGrpSpPr/>
        <p:nvPr/>
      </p:nvGrpSpPr>
      <p:grpSpPr>
        <a:xfrm>
          <a:off x="0" y="0"/>
          <a:ext cx="0" cy="0"/>
          <a:chOff x="0" y="0"/>
          <a:chExt cx="0" cy="0"/>
        </a:xfrm>
      </p:grpSpPr>
      <p:sp>
        <p:nvSpPr>
          <p:cNvPr id="6328" name="Google Shape;6328;g1d0f941a7cb_1_22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29" name="Google Shape;6329;g1d0f941a7cb_1_229"/>
          <p:cNvSpPr txBox="1"/>
          <p:nvPr>
            <p:ph type="title"/>
          </p:nvPr>
        </p:nvSpPr>
        <p:spPr>
          <a:xfrm>
            <a:off x="839788"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100"/>
              <a:t>Data Cleaning Steps - Imputing Missing values</a:t>
            </a:r>
            <a:endParaRPr sz="3100"/>
          </a:p>
        </p:txBody>
      </p:sp>
      <p:sp>
        <p:nvSpPr>
          <p:cNvPr id="6330" name="Google Shape;6330;g1d0f941a7cb_1_229"/>
          <p:cNvSpPr txBox="1"/>
          <p:nvPr/>
        </p:nvSpPr>
        <p:spPr>
          <a:xfrm>
            <a:off x="999750" y="1457050"/>
            <a:ext cx="10192500" cy="2280000"/>
          </a:xfrm>
          <a:prstGeom prst="rect">
            <a:avLst/>
          </a:prstGeom>
          <a:noFill/>
          <a:ln>
            <a:noFill/>
          </a:ln>
        </p:spPr>
        <p:txBody>
          <a:bodyPr anchorCtr="0" anchor="t" bIns="91425" lIns="91425" spcFirstLastPara="1" rIns="91425" wrap="square" tIns="91425">
            <a:spAutoFit/>
          </a:bodyPr>
          <a:lstStyle/>
          <a:p>
            <a:pPr indent="0" lvl="0" marL="190500" marR="190500" rtl="0" algn="l">
              <a:spcBef>
                <a:spcPts val="1100"/>
              </a:spcBef>
              <a:spcAft>
                <a:spcPts val="0"/>
              </a:spcAft>
              <a:buNone/>
            </a:pPr>
            <a:r>
              <a:rPr b="1" lang="en-US" sz="1550">
                <a:solidFill>
                  <a:schemeClr val="dk1"/>
                </a:solidFill>
                <a:highlight>
                  <a:srgbClr val="FFFFFF"/>
                </a:highlight>
                <a:latin typeface="Helvetica Neue"/>
                <a:ea typeface="Helvetica Neue"/>
                <a:cs typeface="Helvetica Neue"/>
                <a:sym typeface="Helvetica Neue"/>
              </a:rPr>
              <a:t>NEA dengue cases data</a:t>
            </a:r>
            <a:r>
              <a:rPr b="1" lang="en-US" sz="1550">
                <a:solidFill>
                  <a:srgbClr val="337AB7"/>
                </a:solidFill>
                <a:highlight>
                  <a:srgbClr val="FFFFFF"/>
                </a:highlight>
                <a:uFill>
                  <a:noFill/>
                </a:uFill>
                <a:latin typeface="Helvetica Neue"/>
                <a:ea typeface="Helvetica Neue"/>
                <a:cs typeface="Helvetica Neue"/>
                <a:sym typeface="Helvetica Neue"/>
                <a:hlinkClick r:id="rId3">
                  <a:extLst>
                    <a:ext uri="{A12FA001-AC4F-418D-AE19-62706E023703}">
                      <ahyp:hlinkClr val="tx"/>
                    </a:ext>
                  </a:extLst>
                </a:hlinkClick>
              </a:rPr>
              <a:t>¶</a:t>
            </a:r>
            <a:endParaRPr b="1" sz="1550">
              <a:solidFill>
                <a:srgbClr val="337AB7"/>
              </a:solidFill>
              <a:highlight>
                <a:srgbClr val="FFFFFF"/>
              </a:highlight>
              <a:latin typeface="Helvetica Neue"/>
              <a:ea typeface="Helvetica Neue"/>
              <a:cs typeface="Helvetica Neue"/>
              <a:sym typeface="Helvetica Neue"/>
            </a:endParaRPr>
          </a:p>
          <a:p>
            <a:pPr indent="-327025" lvl="0" marL="457200" rtl="0" algn="l">
              <a:lnSpc>
                <a:spcPct val="115000"/>
              </a:lnSpc>
              <a:spcBef>
                <a:spcPts val="1100"/>
              </a:spcBef>
              <a:spcAft>
                <a:spcPts val="0"/>
              </a:spcAft>
              <a:buClr>
                <a:schemeClr val="dk1"/>
              </a:buClr>
              <a:buSzPts val="1550"/>
              <a:buFont typeface="Helvetica Neue"/>
              <a:buChar char="●"/>
            </a:pPr>
            <a:r>
              <a:rPr lang="en-US" sz="1550">
                <a:solidFill>
                  <a:schemeClr val="dk1"/>
                </a:solidFill>
                <a:highlight>
                  <a:srgbClr val="FFFFFF"/>
                </a:highlight>
                <a:latin typeface="Helvetica Neue"/>
                <a:ea typeface="Helvetica Neue"/>
                <a:cs typeface="Helvetica Neue"/>
                <a:sym typeface="Helvetica Neue"/>
              </a:rPr>
              <a:t>This data reflects cases within clusters (defined as at least 2 reported dengue cases) in each geographical region in Singapore</a:t>
            </a:r>
            <a:endParaRPr sz="1550">
              <a:solidFill>
                <a:schemeClr val="dk1"/>
              </a:solidFill>
              <a:highlight>
                <a:srgbClr val="FFFFFF"/>
              </a:highlight>
              <a:latin typeface="Helvetica Neue"/>
              <a:ea typeface="Helvetica Neue"/>
              <a:cs typeface="Helvetica Neue"/>
              <a:sym typeface="Helvetica Neue"/>
            </a:endParaRPr>
          </a:p>
          <a:p>
            <a:pPr indent="-327025" lvl="0" marL="457200" rtl="0" algn="l">
              <a:lnSpc>
                <a:spcPct val="115000"/>
              </a:lnSpc>
              <a:spcBef>
                <a:spcPts val="0"/>
              </a:spcBef>
              <a:spcAft>
                <a:spcPts val="0"/>
              </a:spcAft>
              <a:buClr>
                <a:schemeClr val="dk1"/>
              </a:buClr>
              <a:buSzPts val="1550"/>
              <a:buFont typeface="Helvetica Neue"/>
              <a:buChar char="●"/>
            </a:pPr>
            <a:r>
              <a:rPr lang="en-US" sz="1550">
                <a:solidFill>
                  <a:schemeClr val="dk1"/>
                </a:solidFill>
                <a:highlight>
                  <a:srgbClr val="FFFFFF"/>
                </a:highlight>
                <a:latin typeface="Helvetica Neue"/>
                <a:ea typeface="Helvetica Neue"/>
                <a:cs typeface="Helvetica Neue"/>
                <a:sym typeface="Helvetica Neue"/>
              </a:rPr>
              <a:t>Time period of the data scraped is mid-2013 to 2020</a:t>
            </a:r>
            <a:endParaRPr sz="1550">
              <a:solidFill>
                <a:schemeClr val="dk1"/>
              </a:solidFill>
              <a:highlight>
                <a:srgbClr val="FFFFFF"/>
              </a:highlight>
              <a:latin typeface="Helvetica Neue"/>
              <a:ea typeface="Helvetica Neue"/>
              <a:cs typeface="Helvetica Neue"/>
              <a:sym typeface="Helvetica Neue"/>
            </a:endParaRPr>
          </a:p>
          <a:p>
            <a:pPr indent="-327025" lvl="0" marL="457200" rtl="0" algn="l">
              <a:lnSpc>
                <a:spcPct val="115000"/>
              </a:lnSpc>
              <a:spcBef>
                <a:spcPts val="0"/>
              </a:spcBef>
              <a:spcAft>
                <a:spcPts val="0"/>
              </a:spcAft>
              <a:buClr>
                <a:schemeClr val="dk1"/>
              </a:buClr>
              <a:buSzPts val="1550"/>
              <a:buFont typeface="Helvetica Neue"/>
              <a:buChar char="●"/>
            </a:pPr>
            <a:r>
              <a:rPr lang="en-US" sz="1550">
                <a:solidFill>
                  <a:schemeClr val="dk1"/>
                </a:solidFill>
                <a:highlight>
                  <a:srgbClr val="FFFFFF"/>
                </a:highlight>
                <a:latin typeface="Helvetica Neue"/>
                <a:ea typeface="Helvetica Neue"/>
                <a:cs typeface="Helvetica Neue"/>
                <a:sym typeface="Helvetica Neue"/>
              </a:rPr>
              <a:t>39 unique regions in this dataframe</a:t>
            </a:r>
            <a:endParaRPr sz="1550">
              <a:solidFill>
                <a:schemeClr val="dk1"/>
              </a:solidFill>
              <a:highlight>
                <a:srgbClr val="FFFFFF"/>
              </a:highlight>
              <a:latin typeface="Helvetica Neue"/>
              <a:ea typeface="Helvetica Neue"/>
              <a:cs typeface="Helvetica Neue"/>
              <a:sym typeface="Helvetica Neue"/>
            </a:endParaRPr>
          </a:p>
          <a:p>
            <a:pPr indent="-327025" lvl="0" marL="457200" marR="190500" rtl="0" algn="l">
              <a:spcBef>
                <a:spcPts val="0"/>
              </a:spcBef>
              <a:spcAft>
                <a:spcPts val="0"/>
              </a:spcAft>
              <a:buClr>
                <a:schemeClr val="dk1"/>
              </a:buClr>
              <a:buSzPts val="1550"/>
              <a:buFont typeface="Helvetica Neue"/>
              <a:buChar char="●"/>
            </a:pPr>
            <a:r>
              <a:rPr lang="en-US" sz="1550">
                <a:solidFill>
                  <a:schemeClr val="dk1"/>
                </a:solidFill>
                <a:highlight>
                  <a:srgbClr val="FFFFFF"/>
                </a:highlight>
                <a:latin typeface="Helvetica Neue"/>
                <a:ea typeface="Helvetica Neue"/>
                <a:cs typeface="Helvetica Neue"/>
                <a:sym typeface="Helvetica Neue"/>
              </a:rPr>
              <a:t>Dealing with null values: Impute all NaN values with backfill method.</a:t>
            </a:r>
            <a:endParaRPr sz="1550">
              <a:solidFill>
                <a:schemeClr val="dk1"/>
              </a:solidFill>
              <a:highlight>
                <a:srgbClr val="FFFFFF"/>
              </a:highlight>
              <a:latin typeface="Helvetica Neue"/>
              <a:ea typeface="Helvetica Neue"/>
              <a:cs typeface="Helvetica Neue"/>
              <a:sym typeface="Helvetica Neue"/>
            </a:endParaRPr>
          </a:p>
          <a:p>
            <a:pPr indent="0" lvl="0" marL="0" rtl="0" algn="l">
              <a:lnSpc>
                <a:spcPct val="115000"/>
              </a:lnSpc>
              <a:spcBef>
                <a:spcPts val="1100"/>
              </a:spcBef>
              <a:spcAft>
                <a:spcPts val="0"/>
              </a:spcAft>
              <a:buNone/>
            </a:pPr>
            <a:r>
              <a:t/>
            </a:r>
            <a:endParaRPr sz="1550">
              <a:solidFill>
                <a:schemeClr val="dk1"/>
              </a:solidFill>
              <a:highlight>
                <a:srgbClr val="FFFFFF"/>
              </a:highlight>
              <a:latin typeface="Helvetica Neue"/>
              <a:ea typeface="Helvetica Neue"/>
              <a:cs typeface="Helvetica Neue"/>
              <a:sym typeface="Helvetica Neue"/>
            </a:endParaRPr>
          </a:p>
        </p:txBody>
      </p:sp>
      <p:sp>
        <p:nvSpPr>
          <p:cNvPr id="6331" name="Google Shape;6331;g1d0f941a7cb_1_229"/>
          <p:cNvSpPr txBox="1"/>
          <p:nvPr/>
        </p:nvSpPr>
        <p:spPr>
          <a:xfrm>
            <a:off x="999750" y="3402500"/>
            <a:ext cx="10192500" cy="3031500"/>
          </a:xfrm>
          <a:prstGeom prst="rect">
            <a:avLst/>
          </a:prstGeom>
          <a:noFill/>
          <a:ln>
            <a:noFill/>
          </a:ln>
        </p:spPr>
        <p:txBody>
          <a:bodyPr anchorCtr="0" anchor="t" bIns="91425" lIns="91425" spcFirstLastPara="1" rIns="91425" wrap="square" tIns="91425">
            <a:spAutoFit/>
          </a:bodyPr>
          <a:lstStyle/>
          <a:p>
            <a:pPr indent="0" lvl="0" marL="190500" marR="190500" rtl="0" algn="l">
              <a:spcBef>
                <a:spcPts val="1100"/>
              </a:spcBef>
              <a:spcAft>
                <a:spcPts val="0"/>
              </a:spcAft>
              <a:buNone/>
            </a:pPr>
            <a:r>
              <a:rPr b="1" lang="en-US" sz="1550">
                <a:solidFill>
                  <a:schemeClr val="dk1"/>
                </a:solidFill>
                <a:highlight>
                  <a:srgbClr val="FFFFFF"/>
                </a:highlight>
                <a:latin typeface="Helvetica Neue"/>
                <a:ea typeface="Helvetica Neue"/>
                <a:cs typeface="Helvetica Neue"/>
                <a:sym typeface="Helvetica Neue"/>
              </a:rPr>
              <a:t>Singapore Weather </a:t>
            </a:r>
            <a:r>
              <a:rPr b="1" lang="en-US" sz="1550">
                <a:solidFill>
                  <a:schemeClr val="dk1"/>
                </a:solidFill>
                <a:highlight>
                  <a:srgbClr val="FFFFFF"/>
                </a:highlight>
                <a:latin typeface="Helvetica Neue"/>
                <a:ea typeface="Helvetica Neue"/>
                <a:cs typeface="Helvetica Neue"/>
                <a:sym typeface="Helvetica Neue"/>
              </a:rPr>
              <a:t>data</a:t>
            </a:r>
            <a:r>
              <a:rPr b="1" lang="en-US" sz="1550">
                <a:solidFill>
                  <a:srgbClr val="337AB7"/>
                </a:solidFill>
                <a:highlight>
                  <a:srgbClr val="FFFFFF"/>
                </a:highlight>
                <a:uFill>
                  <a:noFill/>
                </a:uFill>
                <a:latin typeface="Helvetica Neue"/>
                <a:ea typeface="Helvetica Neue"/>
                <a:cs typeface="Helvetica Neue"/>
                <a:sym typeface="Helvetica Neue"/>
                <a:hlinkClick r:id="rId4">
                  <a:extLst>
                    <a:ext uri="{A12FA001-AC4F-418D-AE19-62706E023703}">
                      <ahyp:hlinkClr val="tx"/>
                    </a:ext>
                  </a:extLst>
                </a:hlinkClick>
              </a:rPr>
              <a:t>¶</a:t>
            </a:r>
            <a:endParaRPr b="1" sz="1550">
              <a:solidFill>
                <a:srgbClr val="337AB7"/>
              </a:solidFill>
              <a:highlight>
                <a:srgbClr val="FFFFFF"/>
              </a:highlight>
              <a:latin typeface="Helvetica Neue"/>
              <a:ea typeface="Helvetica Neue"/>
              <a:cs typeface="Helvetica Neue"/>
              <a:sym typeface="Helvetica Neue"/>
            </a:endParaRPr>
          </a:p>
          <a:p>
            <a:pPr indent="-327025" lvl="0" marL="457200" rtl="0" algn="l">
              <a:lnSpc>
                <a:spcPct val="115000"/>
              </a:lnSpc>
              <a:spcBef>
                <a:spcPts val="1100"/>
              </a:spcBef>
              <a:spcAft>
                <a:spcPts val="0"/>
              </a:spcAft>
              <a:buClr>
                <a:schemeClr val="dk1"/>
              </a:buClr>
              <a:buSzPts val="1550"/>
              <a:buFont typeface="Helvetica Neue"/>
              <a:buChar char="●"/>
            </a:pPr>
            <a:r>
              <a:rPr lang="en-US" sz="1550">
                <a:solidFill>
                  <a:schemeClr val="dk1"/>
                </a:solidFill>
                <a:highlight>
                  <a:srgbClr val="FFFFFF"/>
                </a:highlight>
                <a:latin typeface="Helvetica Neue"/>
                <a:ea typeface="Helvetica Neue"/>
                <a:cs typeface="Helvetica Neue"/>
                <a:sym typeface="Helvetica Neue"/>
              </a:rPr>
              <a:t>Rainfall, Temperature, Wind Speed (mean, max, min)</a:t>
            </a:r>
            <a:endParaRPr sz="1550">
              <a:solidFill>
                <a:schemeClr val="dk1"/>
              </a:solidFill>
              <a:highlight>
                <a:srgbClr val="FFFFFF"/>
              </a:highlight>
              <a:latin typeface="Helvetica Neue"/>
              <a:ea typeface="Helvetica Neue"/>
              <a:cs typeface="Helvetica Neue"/>
              <a:sym typeface="Helvetica Neue"/>
            </a:endParaRPr>
          </a:p>
          <a:p>
            <a:pPr indent="-327025" lvl="0" marL="457200" rtl="0" algn="l">
              <a:lnSpc>
                <a:spcPct val="115000"/>
              </a:lnSpc>
              <a:spcBef>
                <a:spcPts val="0"/>
              </a:spcBef>
              <a:spcAft>
                <a:spcPts val="0"/>
              </a:spcAft>
              <a:buClr>
                <a:schemeClr val="dk1"/>
              </a:buClr>
              <a:buSzPts val="1550"/>
              <a:buFont typeface="Helvetica Neue"/>
              <a:buChar char="●"/>
            </a:pPr>
            <a:r>
              <a:rPr lang="en-US" sz="1550">
                <a:solidFill>
                  <a:schemeClr val="dk1"/>
                </a:solidFill>
                <a:highlight>
                  <a:srgbClr val="FFFFFF"/>
                </a:highlight>
                <a:latin typeface="Helvetica Neue"/>
                <a:ea typeface="Helvetica Neue"/>
                <a:cs typeface="Helvetica Neue"/>
                <a:sym typeface="Helvetica Neue"/>
              </a:rPr>
              <a:t>This was scraped from the web using selenium and gives daily weather data from 2012 to 2020 from 63 weather stations across the country.</a:t>
            </a:r>
            <a:endParaRPr sz="1550">
              <a:solidFill>
                <a:schemeClr val="dk1"/>
              </a:solidFill>
              <a:highlight>
                <a:srgbClr val="FFFFFF"/>
              </a:highlight>
              <a:latin typeface="Helvetica Neue"/>
              <a:ea typeface="Helvetica Neue"/>
              <a:cs typeface="Helvetica Neue"/>
              <a:sym typeface="Helvetica Neue"/>
            </a:endParaRPr>
          </a:p>
          <a:p>
            <a:pPr indent="-327025" lvl="0" marL="457200" rtl="0" algn="l">
              <a:lnSpc>
                <a:spcPct val="115000"/>
              </a:lnSpc>
              <a:spcBef>
                <a:spcPts val="0"/>
              </a:spcBef>
              <a:spcAft>
                <a:spcPts val="0"/>
              </a:spcAft>
              <a:buClr>
                <a:schemeClr val="dk1"/>
              </a:buClr>
              <a:buSzPts val="1550"/>
              <a:buFont typeface="Helvetica Neue"/>
              <a:buChar char="●"/>
            </a:pPr>
            <a:r>
              <a:rPr lang="en-US" sz="1550">
                <a:solidFill>
                  <a:schemeClr val="dk1"/>
                </a:solidFill>
                <a:highlight>
                  <a:srgbClr val="FFFFFF"/>
                </a:highlight>
                <a:latin typeface="Helvetica Neue"/>
                <a:ea typeface="Helvetica Neue"/>
                <a:cs typeface="Helvetica Neue"/>
                <a:sym typeface="Helvetica Neue"/>
              </a:rPr>
              <a:t>Time period: 2012 to 2020</a:t>
            </a:r>
            <a:endParaRPr sz="1550">
              <a:solidFill>
                <a:schemeClr val="dk1"/>
              </a:solidFill>
              <a:highlight>
                <a:srgbClr val="FFFFFF"/>
              </a:highlight>
              <a:latin typeface="Helvetica Neue"/>
              <a:ea typeface="Helvetica Neue"/>
              <a:cs typeface="Helvetica Neue"/>
              <a:sym typeface="Helvetica Neue"/>
            </a:endParaRPr>
          </a:p>
          <a:p>
            <a:pPr indent="-327025" lvl="0" marL="457200" rtl="0" algn="l">
              <a:lnSpc>
                <a:spcPct val="115000"/>
              </a:lnSpc>
              <a:spcBef>
                <a:spcPts val="0"/>
              </a:spcBef>
              <a:spcAft>
                <a:spcPts val="0"/>
              </a:spcAft>
              <a:buClr>
                <a:schemeClr val="dk1"/>
              </a:buClr>
              <a:buSzPts val="1550"/>
              <a:buFont typeface="Helvetica Neue"/>
              <a:buChar char="●"/>
            </a:pPr>
            <a:r>
              <a:rPr lang="en-US" sz="1550">
                <a:solidFill>
                  <a:schemeClr val="dk1"/>
                </a:solidFill>
                <a:highlight>
                  <a:srgbClr val="FFFFFF"/>
                </a:highlight>
                <a:latin typeface="Helvetica Neue"/>
                <a:ea typeface="Helvetica Neue"/>
                <a:cs typeface="Helvetica Neue"/>
                <a:sym typeface="Helvetica Neue"/>
              </a:rPr>
              <a:t>65 Weather Stations in this dataframe</a:t>
            </a:r>
            <a:endParaRPr sz="1550">
              <a:solidFill>
                <a:schemeClr val="dk1"/>
              </a:solidFill>
              <a:highlight>
                <a:srgbClr val="FFFFFF"/>
              </a:highlight>
              <a:latin typeface="Helvetica Neue"/>
              <a:ea typeface="Helvetica Neue"/>
              <a:cs typeface="Helvetica Neue"/>
              <a:sym typeface="Helvetica Neue"/>
            </a:endParaRPr>
          </a:p>
          <a:p>
            <a:pPr indent="-327025" lvl="0" marL="457200" marR="190500" rtl="0" algn="l">
              <a:spcBef>
                <a:spcPts val="0"/>
              </a:spcBef>
              <a:spcAft>
                <a:spcPts val="0"/>
              </a:spcAft>
              <a:buClr>
                <a:schemeClr val="dk1"/>
              </a:buClr>
              <a:buSzPts val="1550"/>
              <a:buFont typeface="Helvetica Neue"/>
              <a:buChar char="●"/>
            </a:pPr>
            <a:r>
              <a:rPr lang="en-US" sz="1550">
                <a:solidFill>
                  <a:schemeClr val="dk1"/>
                </a:solidFill>
                <a:highlight>
                  <a:srgbClr val="FFFFFF"/>
                </a:highlight>
                <a:latin typeface="Helvetica Neue"/>
                <a:ea typeface="Helvetica Neue"/>
                <a:cs typeface="Helvetica Neue"/>
                <a:sym typeface="Helvetica Neue"/>
              </a:rPr>
              <a:t>Dealing with null values: 2 tiers</a:t>
            </a:r>
            <a:endParaRPr sz="1550">
              <a:solidFill>
                <a:schemeClr val="dk1"/>
              </a:solidFill>
              <a:highlight>
                <a:srgbClr val="FFFFFF"/>
              </a:highlight>
              <a:latin typeface="Helvetica Neue"/>
              <a:ea typeface="Helvetica Neue"/>
              <a:cs typeface="Helvetica Neue"/>
              <a:sym typeface="Helvetica Neue"/>
            </a:endParaRPr>
          </a:p>
          <a:p>
            <a:pPr indent="-327025" lvl="1" marL="914400" marR="190500" rtl="0" algn="l">
              <a:spcBef>
                <a:spcPts val="0"/>
              </a:spcBef>
              <a:spcAft>
                <a:spcPts val="0"/>
              </a:spcAft>
              <a:buClr>
                <a:schemeClr val="dk1"/>
              </a:buClr>
              <a:buSzPts val="1550"/>
              <a:buFont typeface="Helvetica Neue"/>
              <a:buChar char="○"/>
            </a:pPr>
            <a:r>
              <a:rPr lang="en-US" sz="1550">
                <a:solidFill>
                  <a:schemeClr val="dk1"/>
                </a:solidFill>
                <a:highlight>
                  <a:srgbClr val="FFFFFF"/>
                </a:highlight>
                <a:latin typeface="Helvetica Neue"/>
                <a:ea typeface="Helvetica Neue"/>
                <a:cs typeface="Helvetica Neue"/>
                <a:sym typeface="Helvetica Neue"/>
              </a:rPr>
              <a:t>Impute with the mean value from other values from the same weather station, year and month</a:t>
            </a:r>
            <a:endParaRPr sz="1550">
              <a:solidFill>
                <a:schemeClr val="dk1"/>
              </a:solidFill>
              <a:highlight>
                <a:srgbClr val="FFFFFF"/>
              </a:highlight>
              <a:latin typeface="Helvetica Neue"/>
              <a:ea typeface="Helvetica Neue"/>
              <a:cs typeface="Helvetica Neue"/>
              <a:sym typeface="Helvetica Neue"/>
            </a:endParaRPr>
          </a:p>
          <a:p>
            <a:pPr indent="-327025" lvl="1" marL="914400" marR="190500" rtl="0" algn="l">
              <a:spcBef>
                <a:spcPts val="0"/>
              </a:spcBef>
              <a:spcAft>
                <a:spcPts val="0"/>
              </a:spcAft>
              <a:buClr>
                <a:schemeClr val="dk1"/>
              </a:buClr>
              <a:buSzPts val="1550"/>
              <a:buFont typeface="Helvetica Neue"/>
              <a:buChar char="○"/>
            </a:pPr>
            <a:r>
              <a:rPr lang="en-US" sz="1550">
                <a:solidFill>
                  <a:schemeClr val="dk1"/>
                </a:solidFill>
                <a:highlight>
                  <a:srgbClr val="FFFFFF"/>
                </a:highlight>
                <a:latin typeface="Helvetica Neue"/>
                <a:ea typeface="Helvetica Neue"/>
                <a:cs typeface="Helvetica Neue"/>
                <a:sym typeface="Helvetica Neue"/>
              </a:rPr>
              <a:t>For those not imputed, to impute with the global mean</a:t>
            </a:r>
            <a:endParaRPr sz="1550">
              <a:solidFill>
                <a:schemeClr val="dk1"/>
              </a:solidFill>
              <a:highlight>
                <a:srgbClr val="FFFFFF"/>
              </a:highlight>
              <a:latin typeface="Helvetica Neue"/>
              <a:ea typeface="Helvetica Neue"/>
              <a:cs typeface="Helvetica Neue"/>
              <a:sym typeface="Helvetica Neue"/>
            </a:endParaRPr>
          </a:p>
          <a:p>
            <a:pPr indent="0" lvl="0" marL="0" rtl="0" algn="l">
              <a:lnSpc>
                <a:spcPct val="115000"/>
              </a:lnSpc>
              <a:spcBef>
                <a:spcPts val="1100"/>
              </a:spcBef>
              <a:spcAft>
                <a:spcPts val="0"/>
              </a:spcAft>
              <a:buNone/>
            </a:pPr>
            <a:r>
              <a:t/>
            </a:r>
            <a:endParaRPr sz="1550">
              <a:solidFill>
                <a:schemeClr val="dk1"/>
              </a:solidFill>
              <a:highlight>
                <a:srgbClr val="FFFFFF"/>
              </a:highlight>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6" name="Shape 6336"/>
        <p:cNvGrpSpPr/>
        <p:nvPr/>
      </p:nvGrpSpPr>
      <p:grpSpPr>
        <a:xfrm>
          <a:off x="0" y="0"/>
          <a:ext cx="0" cy="0"/>
          <a:chOff x="0" y="0"/>
          <a:chExt cx="0" cy="0"/>
        </a:xfrm>
      </p:grpSpPr>
      <p:sp>
        <p:nvSpPr>
          <p:cNvPr id="6337" name="Google Shape;6337;g1d0f941a7cb_1_260"/>
          <p:cNvSpPr txBox="1"/>
          <p:nvPr>
            <p:ph idx="1" type="body"/>
          </p:nvPr>
        </p:nvSpPr>
        <p:spPr>
          <a:xfrm>
            <a:off x="877050" y="1105675"/>
            <a:ext cx="10437900" cy="8238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None/>
            </a:pPr>
            <a:r>
              <a:rPr lang="en-US"/>
              <a:t>Aggregation was used in order to merge the “Weather” and “Total Dengue cases” data</a:t>
            </a:r>
            <a:endParaRPr/>
          </a:p>
        </p:txBody>
      </p:sp>
      <p:sp>
        <p:nvSpPr>
          <p:cNvPr id="6338" name="Google Shape;6338;g1d0f941a7cb_1_26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39" name="Google Shape;6339;g1d0f941a7cb_1_260"/>
          <p:cNvSpPr txBox="1"/>
          <p:nvPr>
            <p:ph type="title"/>
          </p:nvPr>
        </p:nvSpPr>
        <p:spPr>
          <a:xfrm>
            <a:off x="838188" y="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100"/>
              <a:t>Data Cleaning Steps - Merging datasets by towns</a:t>
            </a:r>
            <a:endParaRPr sz="3100"/>
          </a:p>
        </p:txBody>
      </p:sp>
      <p:sp>
        <p:nvSpPr>
          <p:cNvPr id="6340" name="Google Shape;6340;g1d0f941a7cb_1_260"/>
          <p:cNvSpPr txBox="1"/>
          <p:nvPr/>
        </p:nvSpPr>
        <p:spPr>
          <a:xfrm>
            <a:off x="609600" y="1929479"/>
            <a:ext cx="10972800" cy="331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n-US" sz="1550">
                <a:solidFill>
                  <a:schemeClr val="dk1"/>
                </a:solidFill>
                <a:highlight>
                  <a:srgbClr val="FFFFFF"/>
                </a:highlight>
                <a:latin typeface="Helvetica Neue"/>
                <a:ea typeface="Helvetica Neue"/>
                <a:cs typeface="Helvetica Neue"/>
                <a:sym typeface="Helvetica Neue"/>
              </a:rPr>
              <a:t>1) One way is to split the whole of Singapore into broad regions i.e. North, South, East, West, Central.</a:t>
            </a:r>
            <a:endParaRPr sz="1550">
              <a:solidFill>
                <a:schemeClr val="dk1"/>
              </a:solidFill>
              <a:highlight>
                <a:srgbClr val="FFFFFF"/>
              </a:highlight>
              <a:latin typeface="Helvetica Neue"/>
              <a:ea typeface="Helvetica Neue"/>
              <a:cs typeface="Helvetica Neue"/>
              <a:sym typeface="Helvetica Neue"/>
            </a:endParaRPr>
          </a:p>
          <a:p>
            <a:pPr indent="-327025" lvl="0" marL="457200" rtl="0" algn="l">
              <a:lnSpc>
                <a:spcPct val="115000"/>
              </a:lnSpc>
              <a:spcBef>
                <a:spcPts val="1100"/>
              </a:spcBef>
              <a:spcAft>
                <a:spcPts val="0"/>
              </a:spcAft>
              <a:buClr>
                <a:schemeClr val="dk1"/>
              </a:buClr>
              <a:buSzPts val="1550"/>
              <a:buFont typeface="Helvetica Neue"/>
              <a:buChar char="●"/>
            </a:pPr>
            <a:r>
              <a:rPr lang="en-US" sz="1550">
                <a:solidFill>
                  <a:schemeClr val="dk1"/>
                </a:solidFill>
                <a:highlight>
                  <a:srgbClr val="FFFFFF"/>
                </a:highlight>
                <a:latin typeface="Helvetica Neue"/>
                <a:ea typeface="Helvetica Neue"/>
                <a:cs typeface="Helvetica Neue"/>
                <a:sym typeface="Helvetica Neue"/>
              </a:rPr>
              <a:t>Every </a:t>
            </a:r>
            <a:r>
              <a:rPr lang="en-US" sz="1550">
                <a:solidFill>
                  <a:schemeClr val="dk1"/>
                </a:solidFill>
                <a:highlight>
                  <a:srgbClr val="EFF0F1"/>
                </a:highlight>
                <a:latin typeface="Helvetica Neue"/>
                <a:ea typeface="Helvetica Neue"/>
                <a:cs typeface="Helvetica Neue"/>
                <a:sym typeface="Helvetica Neue"/>
              </a:rPr>
              <a:t>town</a:t>
            </a:r>
            <a:r>
              <a:rPr lang="en-US" sz="1550">
                <a:solidFill>
                  <a:schemeClr val="dk1"/>
                </a:solidFill>
                <a:highlight>
                  <a:srgbClr val="FFFFFF"/>
                </a:highlight>
                <a:latin typeface="Helvetica Neue"/>
                <a:ea typeface="Helvetica Neue"/>
                <a:cs typeface="Helvetica Neue"/>
                <a:sym typeface="Helvetica Neue"/>
              </a:rPr>
              <a:t> in </a:t>
            </a:r>
            <a:r>
              <a:rPr lang="en-US" sz="1550">
                <a:solidFill>
                  <a:schemeClr val="dk1"/>
                </a:solidFill>
                <a:highlight>
                  <a:srgbClr val="EFF0F1"/>
                </a:highlight>
                <a:latin typeface="Helvetica Neue"/>
                <a:ea typeface="Helvetica Neue"/>
                <a:cs typeface="Helvetica Neue"/>
                <a:sym typeface="Helvetica Neue"/>
              </a:rPr>
              <a:t>Total Dengue cases</a:t>
            </a:r>
            <a:r>
              <a:rPr lang="en-US" sz="1550">
                <a:solidFill>
                  <a:schemeClr val="dk1"/>
                </a:solidFill>
                <a:highlight>
                  <a:srgbClr val="FFFFFF"/>
                </a:highlight>
                <a:latin typeface="Helvetica Neue"/>
                <a:ea typeface="Helvetica Neue"/>
                <a:cs typeface="Helvetica Neue"/>
                <a:sym typeface="Helvetica Neue"/>
              </a:rPr>
              <a:t> and every </a:t>
            </a:r>
            <a:r>
              <a:rPr lang="en-US" sz="1550">
                <a:solidFill>
                  <a:schemeClr val="dk1"/>
                </a:solidFill>
                <a:highlight>
                  <a:srgbClr val="EFF0F1"/>
                </a:highlight>
                <a:latin typeface="Helvetica Neue"/>
                <a:ea typeface="Helvetica Neue"/>
                <a:cs typeface="Helvetica Neue"/>
                <a:sym typeface="Helvetica Neue"/>
              </a:rPr>
              <a:t>Station</a:t>
            </a:r>
            <a:r>
              <a:rPr lang="en-US" sz="1550">
                <a:solidFill>
                  <a:schemeClr val="dk1"/>
                </a:solidFill>
                <a:highlight>
                  <a:srgbClr val="FFFFFF"/>
                </a:highlight>
                <a:latin typeface="Helvetica Neue"/>
                <a:ea typeface="Helvetica Neue"/>
                <a:cs typeface="Helvetica Neue"/>
                <a:sym typeface="Helvetica Neue"/>
              </a:rPr>
              <a:t> in </a:t>
            </a:r>
            <a:r>
              <a:rPr lang="en-US" sz="1550">
                <a:solidFill>
                  <a:schemeClr val="dk1"/>
                </a:solidFill>
                <a:highlight>
                  <a:srgbClr val="EFF0F1"/>
                </a:highlight>
                <a:latin typeface="Helvetica Neue"/>
                <a:ea typeface="Helvetica Neue"/>
                <a:cs typeface="Helvetica Neue"/>
                <a:sym typeface="Helvetica Neue"/>
              </a:rPr>
              <a:t>Weather</a:t>
            </a:r>
            <a:r>
              <a:rPr lang="en-US" sz="1550">
                <a:solidFill>
                  <a:schemeClr val="dk1"/>
                </a:solidFill>
                <a:highlight>
                  <a:srgbClr val="FFFFFF"/>
                </a:highlight>
                <a:latin typeface="Helvetica Neue"/>
                <a:ea typeface="Helvetica Neue"/>
                <a:cs typeface="Helvetica Neue"/>
                <a:sym typeface="Helvetica Neue"/>
              </a:rPr>
              <a:t> is matched to a broad region (North/South/west etc)</a:t>
            </a:r>
            <a:endParaRPr sz="1550">
              <a:solidFill>
                <a:schemeClr val="dk1"/>
              </a:solidFill>
              <a:highlight>
                <a:srgbClr val="FFFFFF"/>
              </a:highlight>
              <a:latin typeface="Helvetica Neue"/>
              <a:ea typeface="Helvetica Neue"/>
              <a:cs typeface="Helvetica Neue"/>
              <a:sym typeface="Helvetica Neue"/>
            </a:endParaRPr>
          </a:p>
          <a:p>
            <a:pPr indent="-327025" lvl="0" marL="457200" rtl="0" algn="l">
              <a:lnSpc>
                <a:spcPct val="115000"/>
              </a:lnSpc>
              <a:spcBef>
                <a:spcPts val="0"/>
              </a:spcBef>
              <a:spcAft>
                <a:spcPts val="0"/>
              </a:spcAft>
              <a:buClr>
                <a:schemeClr val="dk1"/>
              </a:buClr>
              <a:buSzPts val="1550"/>
              <a:buFont typeface="Helvetica Neue"/>
              <a:buChar char="●"/>
            </a:pPr>
            <a:r>
              <a:rPr lang="en-US" sz="1550">
                <a:solidFill>
                  <a:schemeClr val="dk1"/>
                </a:solidFill>
                <a:highlight>
                  <a:srgbClr val="FFFFFF"/>
                </a:highlight>
                <a:latin typeface="Helvetica Neue"/>
                <a:ea typeface="Helvetica Neue"/>
                <a:cs typeface="Helvetica Neue"/>
                <a:sym typeface="Helvetica Neue"/>
              </a:rPr>
              <a:t>Then, we will aggregate the values for each broad region to create the final dataset</a:t>
            </a:r>
            <a:endParaRPr sz="1550">
              <a:solidFill>
                <a:schemeClr val="dk1"/>
              </a:solidFill>
              <a:highlight>
                <a:srgbClr val="FFFFFF"/>
              </a:highlight>
              <a:latin typeface="Helvetica Neue"/>
              <a:ea typeface="Helvetica Neue"/>
              <a:cs typeface="Helvetica Neue"/>
              <a:sym typeface="Helvetica Neue"/>
            </a:endParaRPr>
          </a:p>
          <a:p>
            <a:pPr indent="-327025" lvl="0" marL="457200" rtl="0" algn="l">
              <a:lnSpc>
                <a:spcPct val="115000"/>
              </a:lnSpc>
              <a:spcBef>
                <a:spcPts val="0"/>
              </a:spcBef>
              <a:spcAft>
                <a:spcPts val="0"/>
              </a:spcAft>
              <a:buClr>
                <a:schemeClr val="dk1"/>
              </a:buClr>
              <a:buSzPts val="1550"/>
              <a:buFont typeface="Helvetica Neue"/>
              <a:buChar char="●"/>
            </a:pPr>
            <a:r>
              <a:rPr lang="en-US" sz="1550">
                <a:solidFill>
                  <a:schemeClr val="dk1"/>
                </a:solidFill>
                <a:highlight>
                  <a:srgbClr val="FFFFFF"/>
                </a:highlight>
                <a:latin typeface="Helvetica Neue"/>
                <a:ea typeface="Helvetica Neue"/>
                <a:cs typeface="Helvetica Neue"/>
                <a:sym typeface="Helvetica Neue"/>
              </a:rPr>
              <a:t>We can fit one model on all the regions represented (whole of SG), or run sub-models for each region</a:t>
            </a:r>
            <a:endParaRPr sz="1550">
              <a:solidFill>
                <a:schemeClr val="dk1"/>
              </a:solidFill>
              <a:highlight>
                <a:srgbClr val="FFFFFF"/>
              </a:highlight>
              <a:latin typeface="Helvetica Neue"/>
              <a:ea typeface="Helvetica Neue"/>
              <a:cs typeface="Helvetica Neue"/>
              <a:sym typeface="Helvetica Neue"/>
            </a:endParaRPr>
          </a:p>
          <a:p>
            <a:pPr indent="0" lvl="0" marL="0" rtl="0" algn="l">
              <a:lnSpc>
                <a:spcPct val="115000"/>
              </a:lnSpc>
              <a:spcBef>
                <a:spcPts val="1100"/>
              </a:spcBef>
              <a:spcAft>
                <a:spcPts val="0"/>
              </a:spcAft>
              <a:buNone/>
            </a:pPr>
            <a:r>
              <a:rPr lang="en-US" sz="1550">
                <a:solidFill>
                  <a:schemeClr val="dk1"/>
                </a:solidFill>
                <a:highlight>
                  <a:srgbClr val="FFFFFF"/>
                </a:highlight>
                <a:latin typeface="Helvetica Neue"/>
                <a:ea typeface="Helvetica Neue"/>
                <a:cs typeface="Helvetica Neue"/>
                <a:sym typeface="Helvetica Neue"/>
              </a:rPr>
              <a:t>2) Another way </a:t>
            </a:r>
            <a:r>
              <a:rPr lang="en-US" sz="1550">
                <a:solidFill>
                  <a:schemeClr val="accent2"/>
                </a:solidFill>
                <a:highlight>
                  <a:srgbClr val="FFFFFF"/>
                </a:highlight>
                <a:latin typeface="Helvetica Neue"/>
                <a:ea typeface="Helvetica Neue"/>
                <a:cs typeface="Helvetica Neue"/>
                <a:sym typeface="Helvetica Neue"/>
              </a:rPr>
              <a:t>(</a:t>
            </a:r>
            <a:r>
              <a:rPr i="1" lang="en-US" sz="1550">
                <a:solidFill>
                  <a:schemeClr val="accent2"/>
                </a:solidFill>
                <a:highlight>
                  <a:srgbClr val="FFFFFF"/>
                </a:highlight>
                <a:latin typeface="Helvetica Neue"/>
                <a:ea typeface="Helvetica Neue"/>
                <a:cs typeface="Helvetica Neue"/>
                <a:sym typeface="Helvetica Neue"/>
              </a:rPr>
              <a:t>preferred**</a:t>
            </a:r>
            <a:r>
              <a:rPr lang="en-US" sz="1550">
                <a:solidFill>
                  <a:schemeClr val="accent2"/>
                </a:solidFill>
                <a:highlight>
                  <a:srgbClr val="FFFFFF"/>
                </a:highlight>
                <a:latin typeface="Helvetica Neue"/>
                <a:ea typeface="Helvetica Neue"/>
                <a:cs typeface="Helvetica Neue"/>
                <a:sym typeface="Helvetica Neue"/>
              </a:rPr>
              <a:t>) </a:t>
            </a:r>
            <a:r>
              <a:rPr lang="en-US" sz="1550">
                <a:solidFill>
                  <a:schemeClr val="dk1"/>
                </a:solidFill>
                <a:highlight>
                  <a:srgbClr val="FFFFFF"/>
                </a:highlight>
                <a:latin typeface="Helvetica Neue"/>
                <a:ea typeface="Helvetica Neue"/>
                <a:cs typeface="Helvetica Neue"/>
                <a:sym typeface="Helvetica Neue"/>
              </a:rPr>
              <a:t>is to match the list of ‘Weather Stations’ and ‘Towns’ to keep more granular data to have more rows of data for the eventual model</a:t>
            </a:r>
            <a:endParaRPr sz="1550">
              <a:solidFill>
                <a:schemeClr val="dk1"/>
              </a:solidFill>
              <a:highlight>
                <a:srgbClr val="FFFFFF"/>
              </a:highlight>
              <a:latin typeface="Helvetica Neue"/>
              <a:ea typeface="Helvetica Neue"/>
              <a:cs typeface="Helvetica Neue"/>
              <a:sym typeface="Helvetica Neue"/>
            </a:endParaRPr>
          </a:p>
          <a:p>
            <a:pPr indent="-327025" lvl="0" marL="457200" rtl="0" algn="l">
              <a:lnSpc>
                <a:spcPct val="115000"/>
              </a:lnSpc>
              <a:spcBef>
                <a:spcPts val="1100"/>
              </a:spcBef>
              <a:spcAft>
                <a:spcPts val="0"/>
              </a:spcAft>
              <a:buClr>
                <a:schemeClr val="dk1"/>
              </a:buClr>
              <a:buSzPts val="1550"/>
              <a:buFont typeface="Helvetica Neue"/>
              <a:buChar char="●"/>
            </a:pPr>
            <a:r>
              <a:rPr lang="en-US" sz="1550">
                <a:solidFill>
                  <a:schemeClr val="dk1"/>
                </a:solidFill>
                <a:highlight>
                  <a:srgbClr val="FFFFFF"/>
                </a:highlight>
                <a:latin typeface="Helvetica Neue"/>
                <a:ea typeface="Helvetica Neue"/>
                <a:cs typeface="Helvetica Neue"/>
                <a:sym typeface="Helvetica Neue"/>
              </a:rPr>
              <a:t>Take only the intersection of the 2 lists of locations. Left with 25 Towns in total.</a:t>
            </a:r>
            <a:endParaRPr sz="1550">
              <a:solidFill>
                <a:schemeClr val="dk1"/>
              </a:solidFill>
              <a:highlight>
                <a:srgbClr val="FFFFFF"/>
              </a:highlight>
              <a:latin typeface="Helvetica Neue"/>
              <a:ea typeface="Helvetica Neue"/>
              <a:cs typeface="Helvetica Neue"/>
              <a:sym typeface="Helvetica Neue"/>
            </a:endParaRPr>
          </a:p>
          <a:p>
            <a:pPr indent="-327025" lvl="0" marL="457200" rtl="0" algn="l">
              <a:lnSpc>
                <a:spcPct val="115000"/>
              </a:lnSpc>
              <a:spcBef>
                <a:spcPts val="0"/>
              </a:spcBef>
              <a:spcAft>
                <a:spcPts val="0"/>
              </a:spcAft>
              <a:buClr>
                <a:schemeClr val="dk1"/>
              </a:buClr>
              <a:buSzPts val="1550"/>
              <a:buFont typeface="Helvetica Neue"/>
              <a:buChar char="●"/>
            </a:pPr>
            <a:r>
              <a:rPr lang="en-US" sz="1550">
                <a:solidFill>
                  <a:schemeClr val="dk1"/>
                </a:solidFill>
                <a:highlight>
                  <a:srgbClr val="FFFFFF"/>
                </a:highlight>
                <a:latin typeface="Helvetica Neue"/>
                <a:ea typeface="Helvetica Neue"/>
                <a:cs typeface="Helvetica Neue"/>
                <a:sym typeface="Helvetica Neue"/>
              </a:rPr>
              <a:t>Many-to-one matching between the 2 lists of locations, for e.g. Tuas, Tuas South and Tuas West stations are all part of 'Tuas' region in the list of towns for the Total Dengue Cases dataframe -&gt; Use Aggegation by Year, Month and Town</a:t>
            </a:r>
            <a:endParaRPr sz="1550">
              <a:solidFill>
                <a:schemeClr val="dk1"/>
              </a:solidFill>
              <a:highlight>
                <a:srgbClr val="FFFFFF"/>
              </a:highlight>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51" name="Shape 6151"/>
        <p:cNvGrpSpPr/>
        <p:nvPr/>
      </p:nvGrpSpPr>
      <p:grpSpPr>
        <a:xfrm>
          <a:off x="0" y="0"/>
          <a:ext cx="0" cy="0"/>
          <a:chOff x="0" y="0"/>
          <a:chExt cx="0" cy="0"/>
        </a:xfrm>
      </p:grpSpPr>
      <p:sp>
        <p:nvSpPr>
          <p:cNvPr id="6152" name="Google Shape;6152;p2"/>
          <p:cNvSpPr txBox="1"/>
          <p:nvPr>
            <p:ph type="title"/>
          </p:nvPr>
        </p:nvSpPr>
        <p:spPr>
          <a:xfrm>
            <a:off x="838200" y="1046036"/>
            <a:ext cx="3598333"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ABOUT THE PROBLEM</a:t>
            </a:r>
            <a:endParaRPr/>
          </a:p>
        </p:txBody>
      </p:sp>
      <p:sp>
        <p:nvSpPr>
          <p:cNvPr id="6153" name="Google Shape;6153;p2"/>
          <p:cNvSpPr txBox="1"/>
          <p:nvPr>
            <p:ph idx="1" type="body"/>
          </p:nvPr>
        </p:nvSpPr>
        <p:spPr>
          <a:xfrm>
            <a:off x="838200" y="2816352"/>
            <a:ext cx="4114800" cy="2779776"/>
          </a:xfrm>
          <a:prstGeom prst="rect">
            <a:avLst/>
          </a:prstGeom>
          <a:noFill/>
          <a:ln>
            <a:noFill/>
          </a:ln>
        </p:spPr>
        <p:txBody>
          <a:bodyPr anchorCtr="0" anchor="t" bIns="45700" lIns="91425" spcFirstLastPara="1" rIns="91425" wrap="square" tIns="45700">
            <a:normAutofit/>
          </a:bodyPr>
          <a:lstStyle/>
          <a:p>
            <a:pPr indent="0" lvl="0" marL="0" rtl="0" algn="l">
              <a:lnSpc>
                <a:spcPct val="171428"/>
              </a:lnSpc>
              <a:spcBef>
                <a:spcPts val="0"/>
              </a:spcBef>
              <a:spcAft>
                <a:spcPts val="0"/>
              </a:spcAft>
              <a:buClr>
                <a:schemeClr val="dk1"/>
              </a:buClr>
              <a:buSzPts val="1400"/>
              <a:buNone/>
            </a:pPr>
            <a:r>
              <a:rPr lang="en-US"/>
              <a:t>We are .</a:t>
            </a:r>
            <a:endParaRPr/>
          </a:p>
        </p:txBody>
      </p:sp>
      <p:sp>
        <p:nvSpPr>
          <p:cNvPr id="6154" name="Google Shape;6154;p2"/>
          <p:cNvSpPr txBox="1"/>
          <p:nvPr>
            <p:ph idx="10" type="dt"/>
          </p:nvPr>
        </p:nvSpPr>
        <p:spPr>
          <a:xfrm>
            <a:off x="838200" y="6356350"/>
            <a:ext cx="1371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7/1/20XX</a:t>
            </a:r>
            <a:endParaRPr/>
          </a:p>
        </p:txBody>
      </p:sp>
      <p:sp>
        <p:nvSpPr>
          <p:cNvPr id="6155" name="Google Shape;6155;p2"/>
          <p:cNvSpPr txBox="1"/>
          <p:nvPr>
            <p:ph idx="11" type="ftr"/>
          </p:nvPr>
        </p:nvSpPr>
        <p:spPr>
          <a:xfrm>
            <a:off x="3867912"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Pitch deck title</a:t>
            </a:r>
            <a:endParaRPr/>
          </a:p>
        </p:txBody>
      </p:sp>
      <p:sp>
        <p:nvSpPr>
          <p:cNvPr id="6156" name="Google Shape;615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157" name="Google Shape;6157;p2"/>
          <p:cNvSpPr/>
          <p:nvPr/>
        </p:nvSpPr>
        <p:spPr>
          <a:xfrm>
            <a:off x="622300" y="2371599"/>
            <a:ext cx="10947400" cy="4442209"/>
          </a:xfrm>
          <a:prstGeom prst="rect">
            <a:avLst/>
          </a:prstGeom>
          <a:solidFill>
            <a:srgbClr val="0D1117"/>
          </a:solidFill>
          <a:ln>
            <a:noFill/>
          </a:ln>
        </p:spPr>
        <p:txBody>
          <a:bodyPr anchorCtr="0" anchor="ctr" bIns="101550" lIns="0" spcFirstLastPara="1" rIns="0" wrap="square" tIns="0">
            <a:spAutoFit/>
          </a:bodyPr>
          <a:lstStyle/>
          <a:p>
            <a:pPr indent="0" lvl="0" marL="0" marR="0" rtl="0" algn="l">
              <a:spcBef>
                <a:spcPts val="0"/>
              </a:spcBef>
              <a:spcAft>
                <a:spcPts val="0"/>
              </a:spcAft>
              <a:buNone/>
            </a:pPr>
            <a:r>
              <a:rPr b="0" i="0" lang="en-US" sz="1200">
                <a:solidFill>
                  <a:srgbClr val="C9D1D9"/>
                </a:solidFill>
                <a:latin typeface="Arial"/>
                <a:ea typeface="Arial"/>
                <a:cs typeface="Arial"/>
                <a:sym typeface="Arial"/>
              </a:rPr>
              <a:t>You just graduated from General Assembly Data Science Immersive program and managed to secure an interview with the National environmental Agency (NEA). You have been assigned into a group with other interviewees and was given a take home BI test. You will be required to work together and present as a group during the interview. Time to look at the test!</a:t>
            </a:r>
            <a:endParaRPr/>
          </a:p>
          <a:p>
            <a:pPr indent="0" lvl="0" marL="0" marR="0" rtl="0" algn="l">
              <a:spcBef>
                <a:spcPts val="0"/>
              </a:spcBef>
              <a:spcAft>
                <a:spcPts val="0"/>
              </a:spcAft>
              <a:buNone/>
            </a:pPr>
            <a:r>
              <a:rPr b="0" i="0" lang="en-US" sz="1200">
                <a:solidFill>
                  <a:srgbClr val="C9D1D9"/>
                </a:solidFill>
                <a:latin typeface="Arial"/>
                <a:ea typeface="Arial"/>
                <a:cs typeface="Arial"/>
                <a:sym typeface="Arial"/>
              </a:rPr>
              <a:t>Dengue fever [</a:t>
            </a:r>
            <a:r>
              <a:rPr b="0" i="0" lang="en-US" sz="1200" u="sng" strike="noStrike">
                <a:solidFill>
                  <a:srgbClr val="C9D1D9"/>
                </a:solidFill>
                <a:latin typeface="Arial"/>
                <a:ea typeface="Arial"/>
                <a:cs typeface="Arial"/>
                <a:sym typeface="Arial"/>
                <a:hlinkClick r:id="rId3">
                  <a:extLst>
                    <a:ext uri="{A12FA001-AC4F-418D-AE19-62706E023703}">
                      <ahyp:hlinkClr val="tx"/>
                    </a:ext>
                  </a:extLst>
                </a:hlinkClick>
              </a:rPr>
              <a:t>https://www.healthhub.sg/a-z/diseases-and-conditions/192/topic_dengue_fever_MOH</a:t>
            </a:r>
            <a:r>
              <a:rPr b="0" i="0" lang="en-US" sz="1200">
                <a:solidFill>
                  <a:srgbClr val="C9D1D9"/>
                </a:solidFill>
                <a:latin typeface="Arial"/>
                <a:ea typeface="Arial"/>
                <a:cs typeface="Arial"/>
                <a:sym typeface="Arial"/>
              </a:rPr>
              <a:t>] is spread though the bite of the Aedes mosquito. To prevent dengue fever, one must prevent the breeding of the Aedes mosquitoes. Aedes mosquitoes are identified by the black and white stripes on their bodies. It prefers to breed in clean, stagnant water easily found in our homes. You can get rid of the Aedes mosquito by frequently checking and removing stagnant water in your premises. The NEA has a stringent B-L-O-C-K </a:t>
            </a:r>
            <a:r>
              <a:rPr b="1" i="0" lang="en-US" sz="1200">
                <a:solidFill>
                  <a:srgbClr val="C9D1D9"/>
                </a:solidFill>
                <a:latin typeface="Arial"/>
                <a:ea typeface="Arial"/>
                <a:cs typeface="Arial"/>
                <a:sym typeface="Arial"/>
              </a:rPr>
              <a:t>STOP Dengue Now</a:t>
            </a:r>
            <a:r>
              <a:rPr b="0" i="0" lang="en-US" sz="1200">
                <a:solidFill>
                  <a:srgbClr val="C9D1D9"/>
                </a:solidFill>
                <a:latin typeface="Arial"/>
                <a:ea typeface="Arial"/>
                <a:cs typeface="Arial"/>
                <a:sym typeface="Arial"/>
              </a:rPr>
              <a:t> campaign.</a:t>
            </a:r>
            <a:endParaRPr/>
          </a:p>
          <a:p>
            <a:pPr indent="0" lvl="0" marL="0" marR="0" rtl="0" algn="l">
              <a:spcBef>
                <a:spcPts val="0"/>
              </a:spcBef>
              <a:spcAft>
                <a:spcPts val="0"/>
              </a:spcAft>
              <a:buNone/>
            </a:pPr>
            <a:r>
              <a:rPr b="0" i="0" lang="en-US" sz="1200">
                <a:solidFill>
                  <a:srgbClr val="C9D1D9"/>
                </a:solidFill>
                <a:latin typeface="Arial"/>
                <a:ea typeface="Arial"/>
                <a:cs typeface="Arial"/>
                <a:sym typeface="Arial"/>
              </a:rPr>
              <a:t>In this exercise, you are required to predict Dengue Cases in Singapore. You will be using the following potential predictors for dengue:</a:t>
            </a:r>
            <a:endParaRPr/>
          </a:p>
          <a:p>
            <a:pPr indent="-76200" lvl="0" marL="0" marR="0" rtl="0" algn="l">
              <a:spcBef>
                <a:spcPts val="0"/>
              </a:spcBef>
              <a:spcAft>
                <a:spcPts val="0"/>
              </a:spcAft>
              <a:buClr>
                <a:srgbClr val="C9D1D9"/>
              </a:buClr>
              <a:buSzPts val="1200"/>
              <a:buFont typeface="Arial"/>
              <a:buAutoNum type="arabicPeriod"/>
            </a:pPr>
            <a:r>
              <a:rPr b="0" i="0" lang="en-US" sz="1200">
                <a:solidFill>
                  <a:srgbClr val="C9D1D9"/>
                </a:solidFill>
                <a:latin typeface="Arial"/>
                <a:ea typeface="Arial"/>
                <a:cs typeface="Arial"/>
                <a:sym typeface="Arial"/>
              </a:rPr>
              <a:t>Weather information: Rainfall and temperature patterns are one of the main drivers of dengue transmission as mosquitoes require standing water to reproduce</a:t>
            </a:r>
            <a:endParaRPr/>
          </a:p>
          <a:p>
            <a:pPr indent="-76200" lvl="0" marL="0" marR="0" rtl="0" algn="l">
              <a:spcBef>
                <a:spcPts val="0"/>
              </a:spcBef>
              <a:spcAft>
                <a:spcPts val="0"/>
              </a:spcAft>
              <a:buClr>
                <a:srgbClr val="C9D1D9"/>
              </a:buClr>
              <a:buSzPts val="1200"/>
              <a:buFont typeface="Arial"/>
              <a:buAutoNum type="arabicPeriod"/>
            </a:pPr>
            <a:r>
              <a:rPr b="0" i="0" lang="en-US" sz="1200">
                <a:solidFill>
                  <a:srgbClr val="C9D1D9"/>
                </a:solidFill>
                <a:latin typeface="Arial"/>
                <a:ea typeface="Arial"/>
                <a:cs typeface="Arial"/>
                <a:sym typeface="Arial"/>
              </a:rPr>
              <a:t>Google trends: Search terms containing the term ‘dengue’ have been successfully used to predict dengue cases in a number of countries. This is probably because those who are more susceptible to the virus, are also more likely to be googling about it.</a:t>
            </a:r>
            <a:endParaRPr/>
          </a:p>
          <a:p>
            <a:pPr indent="0" lvl="0" marL="0" marR="0" rtl="0" algn="l">
              <a:spcBef>
                <a:spcPts val="0"/>
              </a:spcBef>
              <a:spcAft>
                <a:spcPts val="0"/>
              </a:spcAft>
              <a:buNone/>
            </a:pPr>
            <a:r>
              <a:t/>
            </a:r>
            <a:endParaRPr sz="1200">
              <a:solidFill>
                <a:srgbClr val="C9D1D9"/>
              </a:solidFill>
              <a:latin typeface="Arial"/>
              <a:ea typeface="Arial"/>
              <a:cs typeface="Arial"/>
              <a:sym typeface="Arial"/>
            </a:endParaRPr>
          </a:p>
          <a:p>
            <a:pPr indent="0" lvl="0" marL="0" marR="0" rtl="0" algn="l">
              <a:spcBef>
                <a:spcPts val="0"/>
              </a:spcBef>
              <a:spcAft>
                <a:spcPts val="0"/>
              </a:spcAft>
              <a:buNone/>
            </a:pPr>
            <a:r>
              <a:rPr b="1" lang="en-US" sz="1200">
                <a:solidFill>
                  <a:srgbClr val="C9D1D9"/>
                </a:solidFill>
                <a:latin typeface="Arial"/>
                <a:ea typeface="Arial"/>
                <a:cs typeface="Arial"/>
                <a:sym typeface="Arial"/>
              </a:rPr>
              <a:t>Dataset</a:t>
            </a:r>
            <a:endParaRPr/>
          </a:p>
          <a:p>
            <a:pPr indent="0" lvl="0" marL="0" marR="0" rtl="0" algn="l">
              <a:spcBef>
                <a:spcPts val="0"/>
              </a:spcBef>
              <a:spcAft>
                <a:spcPts val="0"/>
              </a:spcAft>
              <a:buNone/>
            </a:pPr>
            <a:r>
              <a:rPr b="0" i="0" lang="en-US" sz="1200">
                <a:solidFill>
                  <a:srgbClr val="C9D1D9"/>
                </a:solidFill>
                <a:latin typeface="Arial"/>
                <a:ea typeface="Arial"/>
                <a:cs typeface="Arial"/>
                <a:sym typeface="Arial"/>
              </a:rPr>
              <a:t>You will have to curate your dataset from</a:t>
            </a:r>
            <a:endParaRPr/>
          </a:p>
          <a:p>
            <a:pPr indent="-76200" lvl="0" marL="0" marR="0" rtl="0" algn="l">
              <a:spcBef>
                <a:spcPts val="0"/>
              </a:spcBef>
              <a:spcAft>
                <a:spcPts val="0"/>
              </a:spcAft>
              <a:buClr>
                <a:srgbClr val="C9D1D9"/>
              </a:buClr>
              <a:buSzPts val="1200"/>
              <a:buFont typeface="Arial"/>
              <a:buAutoNum type="arabicPeriod"/>
            </a:pPr>
            <a:r>
              <a:rPr b="0" i="0" lang="en-US" sz="1200" u="sng" strike="noStrike">
                <a:solidFill>
                  <a:srgbClr val="C9D1D9"/>
                </a:solidFill>
                <a:latin typeface="Arial"/>
                <a:ea typeface="Arial"/>
                <a:cs typeface="Arial"/>
                <a:sym typeface="Arial"/>
                <a:hlinkClick r:id="rId4">
                  <a:extLst>
                    <a:ext uri="{A12FA001-AC4F-418D-AE19-62706E023703}">
                      <ahyp:hlinkClr val="tx"/>
                    </a:ext>
                  </a:extLst>
                </a:hlinkClick>
              </a:rPr>
              <a:t>http://www.weather.gov.sg/climate-historical-daily/</a:t>
            </a:r>
            <a:endParaRPr b="0" i="0" sz="1200">
              <a:solidFill>
                <a:srgbClr val="C9D1D9"/>
              </a:solidFill>
              <a:latin typeface="Arial"/>
              <a:ea typeface="Arial"/>
              <a:cs typeface="Arial"/>
              <a:sym typeface="Arial"/>
            </a:endParaRPr>
          </a:p>
          <a:p>
            <a:pPr indent="-76200" lvl="0" marL="0" marR="0" rtl="0" algn="l">
              <a:spcBef>
                <a:spcPts val="0"/>
              </a:spcBef>
              <a:spcAft>
                <a:spcPts val="0"/>
              </a:spcAft>
              <a:buClr>
                <a:srgbClr val="C9D1D9"/>
              </a:buClr>
              <a:buSzPts val="1200"/>
              <a:buFont typeface="Arial"/>
              <a:buAutoNum type="arabicPeriod"/>
            </a:pPr>
            <a:r>
              <a:rPr b="0" i="0" lang="en-US" sz="1200" u="sng" strike="noStrike">
                <a:solidFill>
                  <a:srgbClr val="C9D1D9"/>
                </a:solidFill>
                <a:latin typeface="Arial"/>
                <a:ea typeface="Arial"/>
                <a:cs typeface="Arial"/>
                <a:sym typeface="Arial"/>
                <a:hlinkClick r:id="rId5">
                  <a:extLst>
                    <a:ext uri="{A12FA001-AC4F-418D-AE19-62706E023703}">
                      <ahyp:hlinkClr val="tx"/>
                    </a:ext>
                  </a:extLst>
                </a:hlinkClick>
              </a:rPr>
              <a:t>https://data.gov.sg/dataset/weekly-number-of-dengue-and-dengue-haemorrhagic-fever-cases</a:t>
            </a:r>
            <a:r>
              <a:rPr b="0" i="0" lang="en-US" sz="1200">
                <a:solidFill>
                  <a:srgbClr val="C9D1D9"/>
                </a:solidFill>
                <a:latin typeface="Arial"/>
                <a:ea typeface="Arial"/>
                <a:cs typeface="Arial"/>
                <a:sym typeface="Arial"/>
              </a:rPr>
              <a:t> (Currently has weekly number of cases from 2014 to 2018)</a:t>
            </a:r>
            <a:endParaRPr/>
          </a:p>
          <a:p>
            <a:pPr indent="-76200" lvl="0" marL="0" marR="0" rtl="0" algn="l">
              <a:spcBef>
                <a:spcPts val="0"/>
              </a:spcBef>
              <a:spcAft>
                <a:spcPts val="0"/>
              </a:spcAft>
              <a:buClr>
                <a:srgbClr val="C9D1D9"/>
              </a:buClr>
              <a:buSzPts val="1200"/>
              <a:buFont typeface="Arial"/>
              <a:buAutoNum type="arabicPeriod"/>
            </a:pPr>
            <a:r>
              <a:rPr b="0" i="0" lang="en-US" sz="1200" u="sng" strike="noStrike">
                <a:solidFill>
                  <a:srgbClr val="C9D1D9"/>
                </a:solidFill>
                <a:latin typeface="Arial"/>
                <a:ea typeface="Arial"/>
                <a:cs typeface="Arial"/>
                <a:sym typeface="Arial"/>
                <a:hlinkClick r:id="rId6">
                  <a:extLst>
                    <a:ext uri="{A12FA001-AC4F-418D-AE19-62706E023703}">
                      <ahyp:hlinkClr val="tx"/>
                    </a:ext>
                  </a:extLst>
                </a:hlinkClick>
              </a:rPr>
              <a:t>https://trends.google.com/trends/explore?date=today%205-y&amp;geo=SG&amp;q=%2Fm%2F09wsg</a:t>
            </a:r>
            <a:endParaRPr b="0" i="0" sz="1200">
              <a:solidFill>
                <a:srgbClr val="C9D1D9"/>
              </a:solidFill>
              <a:latin typeface="Arial"/>
              <a:ea typeface="Arial"/>
              <a:cs typeface="Arial"/>
              <a:sym typeface="Arial"/>
            </a:endParaRPr>
          </a:p>
          <a:p>
            <a:pPr indent="0" lvl="0" marL="0" marR="0" rtl="0" algn="l">
              <a:spcBef>
                <a:spcPts val="0"/>
              </a:spcBef>
              <a:spcAft>
                <a:spcPts val="0"/>
              </a:spcAft>
              <a:buNone/>
            </a:pPr>
            <a:r>
              <a:t/>
            </a:r>
            <a:endParaRPr b="1" i="0" sz="1200">
              <a:solidFill>
                <a:srgbClr val="C9D1D9"/>
              </a:solidFill>
              <a:latin typeface="Arial"/>
              <a:ea typeface="Arial"/>
              <a:cs typeface="Arial"/>
              <a:sym typeface="Arial"/>
            </a:endParaRPr>
          </a:p>
          <a:p>
            <a:pPr indent="0" lvl="0" marL="0" marR="0" rtl="0" algn="l">
              <a:spcBef>
                <a:spcPts val="0"/>
              </a:spcBef>
              <a:spcAft>
                <a:spcPts val="0"/>
              </a:spcAft>
              <a:buNone/>
            </a:pPr>
            <a:r>
              <a:rPr b="1" i="0" lang="en-US" sz="1200">
                <a:solidFill>
                  <a:srgbClr val="C9D1D9"/>
                </a:solidFill>
                <a:latin typeface="Arial"/>
                <a:ea typeface="Arial"/>
                <a:cs typeface="Arial"/>
                <a:sym typeface="Arial"/>
              </a:rPr>
              <a:t>Navigating Group Work</a:t>
            </a:r>
            <a:endParaRPr/>
          </a:p>
          <a:p>
            <a:pPr indent="0" lvl="0" marL="0" marR="0" rtl="0" algn="l">
              <a:spcBef>
                <a:spcPts val="0"/>
              </a:spcBef>
              <a:spcAft>
                <a:spcPts val="0"/>
              </a:spcAft>
              <a:buNone/>
            </a:pPr>
            <a:r>
              <a:rPr b="0" i="0" lang="en-US" sz="1200">
                <a:solidFill>
                  <a:srgbClr val="C9D1D9"/>
                </a:solidFill>
                <a:latin typeface="Arial"/>
                <a:ea typeface="Arial"/>
                <a:cs typeface="Arial"/>
                <a:sym typeface="Arial"/>
              </a:rPr>
              <a:t>This project will be executed as a group. To make your team as effective and efficient as possible you should do the create a shared GitHub repo and project planning document as described in the deliverables section below.</a:t>
            </a:r>
            <a:endParaRPr/>
          </a:p>
          <a:p>
            <a:pPr indent="0" lvl="0" marL="0" marR="0" rtl="0" algn="l">
              <a:spcBef>
                <a:spcPts val="0"/>
              </a:spcBef>
              <a:spcAft>
                <a:spcPts val="0"/>
              </a:spcAft>
              <a:buClr>
                <a:schemeClr val="dk1"/>
              </a:buClr>
              <a:buSzPts val="1200"/>
              <a:buFont typeface="Arial"/>
              <a:buNone/>
            </a:pPr>
            <a:r>
              <a:t/>
            </a:r>
            <a:endParaRPr b="0" i="0" sz="1200">
              <a:solidFill>
                <a:srgbClr val="C9D1D9"/>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4" name="Shape 6344"/>
        <p:cNvGrpSpPr/>
        <p:nvPr/>
      </p:nvGrpSpPr>
      <p:grpSpPr>
        <a:xfrm>
          <a:off x="0" y="0"/>
          <a:ext cx="0" cy="0"/>
          <a:chOff x="0" y="0"/>
          <a:chExt cx="0" cy="0"/>
        </a:xfrm>
      </p:grpSpPr>
      <p:sp>
        <p:nvSpPr>
          <p:cNvPr id="6345" name="Google Shape;6345;g1d0f941a7cb_1_31"/>
          <p:cNvSpPr txBox="1"/>
          <p:nvPr>
            <p:ph type="title"/>
          </p:nvPr>
        </p:nvSpPr>
        <p:spPr>
          <a:xfrm>
            <a:off x="838175"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Data Dictionary for final cleaned dataset</a:t>
            </a:r>
            <a:endParaRPr/>
          </a:p>
        </p:txBody>
      </p:sp>
      <p:sp>
        <p:nvSpPr>
          <p:cNvPr id="6346" name="Google Shape;6346;g1d0f941a7cb_1_31"/>
          <p:cNvSpPr txBox="1"/>
          <p:nvPr>
            <p:ph idx="2" type="body"/>
          </p:nvPr>
        </p:nvSpPr>
        <p:spPr>
          <a:xfrm>
            <a:off x="1401000" y="1119625"/>
            <a:ext cx="7209600" cy="904200"/>
          </a:xfrm>
          <a:prstGeom prst="rect">
            <a:avLst/>
          </a:prstGeom>
          <a:noFill/>
          <a:ln>
            <a:noFill/>
          </a:ln>
        </p:spPr>
        <p:txBody>
          <a:bodyPr anchorCtr="0" anchor="t" bIns="45700" lIns="91425" spcFirstLastPara="1" rIns="91425" wrap="square" tIns="45700">
            <a:normAutofit/>
          </a:bodyPr>
          <a:lstStyle/>
          <a:p>
            <a:pPr indent="-285750" lvl="0" marL="285750" rtl="0" algn="l">
              <a:lnSpc>
                <a:spcPct val="171428"/>
              </a:lnSpc>
              <a:spcBef>
                <a:spcPts val="1000"/>
              </a:spcBef>
              <a:spcAft>
                <a:spcPts val="0"/>
              </a:spcAft>
              <a:buClr>
                <a:schemeClr val="dk1"/>
              </a:buClr>
              <a:buSzPts val="1400"/>
              <a:buFont typeface="Arial"/>
              <a:buChar char="•"/>
            </a:pPr>
            <a:r>
              <a:rPr lang="en-US">
                <a:solidFill>
                  <a:srgbClr val="202124"/>
                </a:solidFill>
                <a:latin typeface="arial"/>
                <a:ea typeface="arial"/>
                <a:cs typeface="arial"/>
                <a:sym typeface="arial"/>
              </a:rPr>
              <a:t>Shape: 9494 rows, 21 columns</a:t>
            </a:r>
            <a:endParaRPr>
              <a:solidFill>
                <a:srgbClr val="202124"/>
              </a:solidFill>
              <a:latin typeface="arial"/>
              <a:ea typeface="arial"/>
              <a:cs typeface="arial"/>
              <a:sym typeface="arial"/>
            </a:endParaRPr>
          </a:p>
          <a:p>
            <a:pPr indent="-285750" lvl="0" marL="285750" rtl="0" algn="l">
              <a:lnSpc>
                <a:spcPct val="171428"/>
              </a:lnSpc>
              <a:spcBef>
                <a:spcPts val="1000"/>
              </a:spcBef>
              <a:spcAft>
                <a:spcPts val="0"/>
              </a:spcAft>
              <a:buClr>
                <a:srgbClr val="202124"/>
              </a:buClr>
              <a:buSzPts val="1400"/>
              <a:buFont typeface="arial"/>
              <a:buChar char="•"/>
            </a:pPr>
            <a:r>
              <a:rPr lang="en-US">
                <a:solidFill>
                  <a:srgbClr val="202124"/>
                </a:solidFill>
                <a:latin typeface="arial"/>
                <a:ea typeface="arial"/>
                <a:cs typeface="arial"/>
                <a:sym typeface="arial"/>
              </a:rPr>
              <a:t>Date range: 2013-W21 to 2020-W45</a:t>
            </a:r>
            <a:endParaRPr>
              <a:solidFill>
                <a:srgbClr val="202124"/>
              </a:solidFill>
              <a:latin typeface="arial"/>
              <a:ea typeface="arial"/>
              <a:cs typeface="arial"/>
              <a:sym typeface="arial"/>
            </a:endParaRPr>
          </a:p>
        </p:txBody>
      </p:sp>
      <p:sp>
        <p:nvSpPr>
          <p:cNvPr id="6347" name="Google Shape;6347;g1d0f941a7cb_1_3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6348" name="Google Shape;6348;g1d0f941a7cb_1_31"/>
          <p:cNvGraphicFramePr/>
          <p:nvPr/>
        </p:nvGraphicFramePr>
        <p:xfrm>
          <a:off x="1114163" y="1916700"/>
          <a:ext cx="3000000" cy="3000000"/>
        </p:xfrm>
        <a:graphic>
          <a:graphicData uri="http://schemas.openxmlformats.org/drawingml/2006/table">
            <a:tbl>
              <a:tblPr>
                <a:noFill/>
                <a:tableStyleId>{DC89D9E2-D90B-4CD0-AAE3-EDF7E054E69F}</a:tableStyleId>
              </a:tblPr>
              <a:tblGrid>
                <a:gridCol w="2771850"/>
                <a:gridCol w="969375"/>
                <a:gridCol w="1832750"/>
                <a:gridCol w="4589450"/>
              </a:tblGrid>
              <a:tr h="247550">
                <a:tc>
                  <a:txBody>
                    <a:bodyPr/>
                    <a:lstStyle/>
                    <a:p>
                      <a:pPr indent="0" lvl="0" marL="0" rtl="0" algn="l">
                        <a:spcBef>
                          <a:spcPts val="0"/>
                        </a:spcBef>
                        <a:spcAft>
                          <a:spcPts val="0"/>
                        </a:spcAft>
                        <a:buNone/>
                      </a:pPr>
                      <a:r>
                        <a:rPr b="1" lang="en-US"/>
                        <a:t>Column name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a:t>Type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a:t>Numerical/ Categorical</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a:t>Description</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1375">
                <a:tc>
                  <a:txBody>
                    <a:bodyPr/>
                    <a:lstStyle/>
                    <a:p>
                      <a:pPr indent="0" lvl="0" marL="0" rtl="0" algn="l">
                        <a:spcBef>
                          <a:spcPts val="0"/>
                        </a:spcBef>
                        <a:spcAft>
                          <a:spcPts val="0"/>
                        </a:spcAft>
                        <a:buNone/>
                      </a:pPr>
                      <a:r>
                        <a:rPr lang="en-US"/>
                        <a:t>epi_week_year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str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Numerical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 Epi week (e.g. 2020-W45)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1375">
                <a:tc>
                  <a:txBody>
                    <a:bodyPr/>
                    <a:lstStyle/>
                    <a:p>
                      <a:pPr indent="0" lvl="0" marL="0" rtl="0" algn="l">
                        <a:spcBef>
                          <a:spcPts val="0"/>
                        </a:spcBef>
                        <a:spcAft>
                          <a:spcPts val="0"/>
                        </a:spcAft>
                        <a:buNone/>
                      </a:pPr>
                      <a:r>
                        <a:rPr lang="en-US"/>
                        <a:t>start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datetime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Numerical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 First date of the epiweek</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1375">
                <a:tc>
                  <a:txBody>
                    <a:bodyPr/>
                    <a:lstStyle/>
                    <a:p>
                      <a:pPr indent="0" lvl="0" marL="0" rtl="0" algn="l">
                        <a:spcBef>
                          <a:spcPts val="0"/>
                        </a:spcBef>
                        <a:spcAft>
                          <a:spcPts val="0"/>
                        </a:spcAft>
                        <a:buNone/>
                      </a:pPr>
                      <a:r>
                        <a:rPr lang="en-US"/>
                        <a:t>dengue_cases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int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Numerical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 Number of dengue cases in NEA-reported clusters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1375">
                <a:tc>
                  <a:txBody>
                    <a:bodyPr/>
                    <a:lstStyle/>
                    <a:p>
                      <a:pPr indent="0" lvl="0" marL="0" rtl="0" algn="l">
                        <a:spcBef>
                          <a:spcPts val="0"/>
                        </a:spcBef>
                        <a:spcAft>
                          <a:spcPts val="0"/>
                        </a:spcAft>
                        <a:buNone/>
                      </a:pPr>
                      <a:r>
                        <a:rPr lang="en-US"/>
                        <a:t>Year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int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Numerical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 Year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1375">
                <a:tc>
                  <a:txBody>
                    <a:bodyPr/>
                    <a:lstStyle/>
                    <a:p>
                      <a:pPr indent="0" lvl="0" marL="0" rtl="0" algn="l">
                        <a:spcBef>
                          <a:spcPts val="0"/>
                        </a:spcBef>
                        <a:spcAft>
                          <a:spcPts val="0"/>
                        </a:spcAft>
                        <a:buNone/>
                      </a:pPr>
                      <a:r>
                        <a:rPr lang="en-US"/>
                        <a:t>Month</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str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Categorical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 Month of the year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1375">
                <a:tc>
                  <a:txBody>
                    <a:bodyPr/>
                    <a:lstStyle/>
                    <a:p>
                      <a:pPr indent="0" lvl="0" marL="0" rtl="0" algn="l">
                        <a:spcBef>
                          <a:spcPts val="0"/>
                        </a:spcBef>
                        <a:spcAft>
                          <a:spcPts val="0"/>
                        </a:spcAft>
                        <a:buNone/>
                      </a:pPr>
                      <a:r>
                        <a:rPr lang="en-US"/>
                        <a:t>Day</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int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Numerical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 Day of the month</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1375">
                <a:tc>
                  <a:txBody>
                    <a:bodyPr/>
                    <a:lstStyle/>
                    <a:p>
                      <a:pPr indent="0" lvl="0" marL="0" rtl="0" algn="l">
                        <a:spcBef>
                          <a:spcPts val="0"/>
                        </a:spcBef>
                        <a:spcAft>
                          <a:spcPts val="0"/>
                        </a:spcAft>
                        <a:buNone/>
                      </a:pPr>
                      <a:r>
                        <a:rPr lang="en-US"/>
                        <a:t>freq_dengue_gtrends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float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Numerical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 </a:t>
                      </a:r>
                      <a:r>
                        <a:rPr lang="en-US"/>
                        <a:t>Google</a:t>
                      </a:r>
                      <a:r>
                        <a:rPr lang="en-US"/>
                        <a:t> search trends for keyword “Dengue Fever” (Rescaled)</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1375">
                <a:tc>
                  <a:txBody>
                    <a:bodyPr/>
                    <a:lstStyle/>
                    <a:p>
                      <a:pPr indent="0" lvl="0" marL="0" rtl="0" algn="l">
                        <a:spcBef>
                          <a:spcPts val="0"/>
                        </a:spcBef>
                        <a:spcAft>
                          <a:spcPts val="0"/>
                        </a:spcAft>
                        <a:buNone/>
                      </a:pPr>
                      <a:r>
                        <a:rPr lang="en-US"/>
                        <a:t>freq_wolbachia_gtrends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float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Numerical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 Google search trends for “Wolbachia” (Rescaled)</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6349" name="Google Shape;6349;g1d0f941a7cb_1_31"/>
          <p:cNvSpPr txBox="1"/>
          <p:nvPr/>
        </p:nvSpPr>
        <p:spPr>
          <a:xfrm>
            <a:off x="14259525" y="2333950"/>
            <a:ext cx="920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3" name="Shape 6353"/>
        <p:cNvGrpSpPr/>
        <p:nvPr/>
      </p:nvGrpSpPr>
      <p:grpSpPr>
        <a:xfrm>
          <a:off x="0" y="0"/>
          <a:ext cx="0" cy="0"/>
          <a:chOff x="0" y="0"/>
          <a:chExt cx="0" cy="0"/>
        </a:xfrm>
      </p:grpSpPr>
      <p:sp>
        <p:nvSpPr>
          <p:cNvPr id="6354" name="Google Shape;6354;g1d0f941a7cb_1_214"/>
          <p:cNvSpPr txBox="1"/>
          <p:nvPr>
            <p:ph type="title"/>
          </p:nvPr>
        </p:nvSpPr>
        <p:spPr>
          <a:xfrm>
            <a:off x="914388" y="1093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Data Dictionary for final cleaned dataset</a:t>
            </a:r>
            <a:endParaRPr/>
          </a:p>
        </p:txBody>
      </p:sp>
      <p:sp>
        <p:nvSpPr>
          <p:cNvPr id="6355" name="Google Shape;6355;g1d0f941a7cb_1_2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6356" name="Google Shape;6356;g1d0f941a7cb_1_214"/>
          <p:cNvGraphicFramePr/>
          <p:nvPr/>
        </p:nvGraphicFramePr>
        <p:xfrm>
          <a:off x="1015888" y="1158600"/>
          <a:ext cx="3000000" cy="3000000"/>
        </p:xfrm>
        <a:graphic>
          <a:graphicData uri="http://schemas.openxmlformats.org/drawingml/2006/table">
            <a:tbl>
              <a:tblPr>
                <a:noFill/>
                <a:tableStyleId>{DC89D9E2-D90B-4CD0-AAE3-EDF7E054E69F}</a:tableStyleId>
              </a:tblPr>
              <a:tblGrid>
                <a:gridCol w="2771850"/>
                <a:gridCol w="969375"/>
                <a:gridCol w="1832750"/>
                <a:gridCol w="4589450"/>
              </a:tblGrid>
              <a:tr h="546275">
                <a:tc>
                  <a:txBody>
                    <a:bodyPr/>
                    <a:lstStyle/>
                    <a:p>
                      <a:pPr indent="0" lvl="0" marL="0" rtl="0" algn="l">
                        <a:spcBef>
                          <a:spcPts val="0"/>
                        </a:spcBef>
                        <a:spcAft>
                          <a:spcPts val="0"/>
                        </a:spcAft>
                        <a:buNone/>
                      </a:pPr>
                      <a:r>
                        <a:rPr b="1" lang="en-US"/>
                        <a:t>Column name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a:t>Type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a:t>Numerical/ Categorical</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a:t>Description</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46275">
                <a:tc>
                  <a:txBody>
                    <a:bodyPr/>
                    <a:lstStyle/>
                    <a:p>
                      <a:pPr indent="0" lvl="0" marL="0" rtl="0" algn="l">
                        <a:spcBef>
                          <a:spcPts val="0"/>
                        </a:spcBef>
                        <a:spcAft>
                          <a:spcPts val="0"/>
                        </a:spcAft>
                        <a:buNone/>
                      </a:pPr>
                      <a:r>
                        <a:rPr lang="en-US"/>
                        <a:t>total_rainfall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float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Numerical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Weekly mean of average rainfall (mm) for the given Town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6100">
                <a:tc>
                  <a:txBody>
                    <a:bodyPr/>
                    <a:lstStyle/>
                    <a:p>
                      <a:pPr indent="0" lvl="0" marL="0" rtl="0" algn="l">
                        <a:spcBef>
                          <a:spcPts val="0"/>
                        </a:spcBef>
                        <a:spcAft>
                          <a:spcPts val="0"/>
                        </a:spcAft>
                        <a:buNone/>
                      </a:pPr>
                      <a:r>
                        <a:rPr lang="en-US"/>
                        <a:t>rainfall_30min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float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Numerical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Weekly Highest 30 Min Rainfall (mm) for the Town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6100">
                <a:tc>
                  <a:txBody>
                    <a:bodyPr/>
                    <a:lstStyle/>
                    <a:p>
                      <a:pPr indent="0" lvl="0" marL="0" rtl="0" algn="l">
                        <a:spcBef>
                          <a:spcPts val="0"/>
                        </a:spcBef>
                        <a:spcAft>
                          <a:spcPts val="0"/>
                        </a:spcAft>
                        <a:buNone/>
                      </a:pPr>
                      <a:r>
                        <a:rPr lang="en-US"/>
                        <a:t>rainfall_60min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float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Numerical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Weekly Highest 60 Min Rainfall (mm) for the Town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6100">
                <a:tc>
                  <a:txBody>
                    <a:bodyPr/>
                    <a:lstStyle/>
                    <a:p>
                      <a:pPr indent="0" lvl="0" marL="0" rtl="0" algn="l">
                        <a:spcBef>
                          <a:spcPts val="0"/>
                        </a:spcBef>
                        <a:spcAft>
                          <a:spcPts val="0"/>
                        </a:spcAft>
                        <a:buNone/>
                      </a:pPr>
                      <a:r>
                        <a:rPr lang="en-US"/>
                        <a:t>rainfall_120min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float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Numerical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 </a:t>
                      </a:r>
                      <a:r>
                        <a:rPr lang="en-US">
                          <a:solidFill>
                            <a:schemeClr val="dk1"/>
                          </a:solidFill>
                        </a:rPr>
                        <a:t>Weekly Highest 120 Min Rainfall (mm) for the Town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6100">
                <a:tc>
                  <a:txBody>
                    <a:bodyPr/>
                    <a:lstStyle/>
                    <a:p>
                      <a:pPr indent="0" lvl="0" marL="0" rtl="0" algn="l">
                        <a:spcBef>
                          <a:spcPts val="0"/>
                        </a:spcBef>
                        <a:spcAft>
                          <a:spcPts val="0"/>
                        </a:spcAft>
                        <a:buNone/>
                      </a:pPr>
                      <a:r>
                        <a:rPr lang="en-US"/>
                        <a:t>temperature_mean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float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Numerical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Weekly Mean Temperature (deg C)</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6100">
                <a:tc>
                  <a:txBody>
                    <a:bodyPr/>
                    <a:lstStyle/>
                    <a:p>
                      <a:pPr indent="0" lvl="0" marL="0" rtl="0" algn="l">
                        <a:spcBef>
                          <a:spcPts val="0"/>
                        </a:spcBef>
                        <a:spcAft>
                          <a:spcPts val="0"/>
                        </a:spcAft>
                        <a:buNone/>
                      </a:pPr>
                      <a:r>
                        <a:rPr lang="en-US"/>
                        <a:t>temperature_max</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float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Numerical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Weekly Max Temperature (deg C)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6100">
                <a:tc>
                  <a:txBody>
                    <a:bodyPr/>
                    <a:lstStyle/>
                    <a:p>
                      <a:pPr indent="0" lvl="0" marL="0" rtl="0" algn="l">
                        <a:spcBef>
                          <a:spcPts val="0"/>
                        </a:spcBef>
                        <a:spcAft>
                          <a:spcPts val="0"/>
                        </a:spcAft>
                        <a:buNone/>
                      </a:pPr>
                      <a:r>
                        <a:rPr lang="en-US"/>
                        <a:t>temperature_min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float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Numerical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 Weekly Min Temperature (deg C)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6100">
                <a:tc>
                  <a:txBody>
                    <a:bodyPr/>
                    <a:lstStyle/>
                    <a:p>
                      <a:pPr indent="0" lvl="0" marL="0" rtl="0" algn="l">
                        <a:spcBef>
                          <a:spcPts val="0"/>
                        </a:spcBef>
                        <a:spcAft>
                          <a:spcPts val="0"/>
                        </a:spcAft>
                        <a:buNone/>
                      </a:pPr>
                      <a:r>
                        <a:rPr lang="en-US"/>
                        <a:t>windspeed_mean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float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Numerical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 Weekly Mean Wind Speed (km/h)</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6100">
                <a:tc>
                  <a:txBody>
                    <a:bodyPr/>
                    <a:lstStyle/>
                    <a:p>
                      <a:pPr indent="0" lvl="0" marL="0" rtl="0" algn="l">
                        <a:spcBef>
                          <a:spcPts val="0"/>
                        </a:spcBef>
                        <a:spcAft>
                          <a:spcPts val="0"/>
                        </a:spcAft>
                        <a:buNone/>
                      </a:pPr>
                      <a:r>
                        <a:rPr lang="en-US"/>
                        <a:t>windspeed_max</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float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Numerical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 Weekly Max Wind Speed (km/h)</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46275">
                <a:tc>
                  <a:txBody>
                    <a:bodyPr/>
                    <a:lstStyle/>
                    <a:p>
                      <a:pPr indent="0" lvl="0" marL="0" rtl="0" algn="l">
                        <a:spcBef>
                          <a:spcPts val="0"/>
                        </a:spcBef>
                        <a:spcAft>
                          <a:spcPts val="0"/>
                        </a:spcAft>
                        <a:buNone/>
                      </a:pPr>
                      <a:r>
                        <a:rPr lang="en-US"/>
                        <a:t>Town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str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Categorical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Geographical Town in Singapore (e.g. ang mo kio, yishun)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46275">
                <a:tc>
                  <a:txBody>
                    <a:bodyPr/>
                    <a:lstStyle/>
                    <a:p>
                      <a:pPr indent="0" lvl="0" marL="0" rtl="0" algn="l">
                        <a:spcBef>
                          <a:spcPts val="0"/>
                        </a:spcBef>
                        <a:spcAft>
                          <a:spcPts val="0"/>
                        </a:spcAft>
                        <a:buNone/>
                      </a:pPr>
                      <a:r>
                        <a:rPr lang="en-US"/>
                        <a:t>Region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str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Categorical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Geographical Region of Singapore. Options include: North, South, East, West, Central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6357" name="Google Shape;6357;g1d0f941a7cb_1_214"/>
          <p:cNvSpPr txBox="1"/>
          <p:nvPr/>
        </p:nvSpPr>
        <p:spPr>
          <a:xfrm>
            <a:off x="14259525" y="2333950"/>
            <a:ext cx="920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1" name="Shape 6361"/>
        <p:cNvGrpSpPr/>
        <p:nvPr/>
      </p:nvGrpSpPr>
      <p:grpSpPr>
        <a:xfrm>
          <a:off x="0" y="0"/>
          <a:ext cx="0" cy="0"/>
          <a:chOff x="0" y="0"/>
          <a:chExt cx="0" cy="0"/>
        </a:xfrm>
      </p:grpSpPr>
      <p:sp>
        <p:nvSpPr>
          <p:cNvPr id="6362" name="Google Shape;6362;g1d0f941a7cb_1_96"/>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Model fitting</a:t>
            </a:r>
            <a:endParaRPr/>
          </a:p>
        </p:txBody>
      </p:sp>
      <p:sp>
        <p:nvSpPr>
          <p:cNvPr id="6363" name="Google Shape;6363;g1d0f941a7cb_1_96"/>
          <p:cNvSpPr txBox="1"/>
          <p:nvPr>
            <p:ph idx="1" type="body"/>
          </p:nvPr>
        </p:nvSpPr>
        <p:spPr>
          <a:xfrm>
            <a:off x="839798" y="1681204"/>
            <a:ext cx="9200100" cy="2677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F7F7F"/>
              </a:buClr>
              <a:buSzPts val="1800"/>
              <a:buNone/>
            </a:pPr>
            <a:r>
              <a:rPr lang="en-US"/>
              <a:t>One overall model for whole of Singapore</a:t>
            </a:r>
            <a:endParaRPr/>
          </a:p>
          <a:p>
            <a:pPr indent="0" lvl="0" marL="0" rtl="0" algn="l">
              <a:lnSpc>
                <a:spcPct val="90000"/>
              </a:lnSpc>
              <a:spcBef>
                <a:spcPts val="0"/>
              </a:spcBef>
              <a:spcAft>
                <a:spcPts val="0"/>
              </a:spcAft>
              <a:buClr>
                <a:srgbClr val="7F7F7F"/>
              </a:buClr>
              <a:buSzPts val="1800"/>
              <a:buNone/>
            </a:pPr>
            <a:r>
              <a:t/>
            </a:r>
            <a:endParaRPr/>
          </a:p>
          <a:p>
            <a:pPr indent="0" lvl="0" marL="0" rtl="0" algn="l">
              <a:lnSpc>
                <a:spcPct val="90000"/>
              </a:lnSpc>
              <a:spcBef>
                <a:spcPts val="0"/>
              </a:spcBef>
              <a:spcAft>
                <a:spcPts val="0"/>
              </a:spcAft>
              <a:buClr>
                <a:srgbClr val="7F7F7F"/>
              </a:buClr>
              <a:buSzPts val="1800"/>
              <a:buNone/>
            </a:pPr>
            <a:r>
              <a:rPr lang="en-US"/>
              <a:t>One hot encoded categorical variables: Month, Town</a:t>
            </a:r>
            <a:endParaRPr/>
          </a:p>
          <a:p>
            <a:pPr indent="0" lvl="0" marL="0" rtl="0" algn="l">
              <a:lnSpc>
                <a:spcPct val="90000"/>
              </a:lnSpc>
              <a:spcBef>
                <a:spcPts val="0"/>
              </a:spcBef>
              <a:spcAft>
                <a:spcPts val="0"/>
              </a:spcAft>
              <a:buClr>
                <a:srgbClr val="7F7F7F"/>
              </a:buClr>
              <a:buSzPts val="1800"/>
              <a:buNone/>
            </a:pPr>
            <a:r>
              <a:t/>
            </a:r>
            <a:endParaRPr/>
          </a:p>
          <a:p>
            <a:pPr indent="0" lvl="0" marL="0" rtl="0" algn="l">
              <a:lnSpc>
                <a:spcPct val="90000"/>
              </a:lnSpc>
              <a:spcBef>
                <a:spcPts val="0"/>
              </a:spcBef>
              <a:spcAft>
                <a:spcPts val="0"/>
              </a:spcAft>
              <a:buClr>
                <a:srgbClr val="7F7F7F"/>
              </a:buClr>
              <a:buSzPts val="1800"/>
              <a:buNone/>
            </a:pPr>
            <a:r>
              <a:rPr lang="en-US"/>
              <a:t>Dropped variables: Region (this is perfectly collinear with Town variable), Year, epi_week_year, start</a:t>
            </a:r>
            <a:endParaRPr/>
          </a:p>
          <a:p>
            <a:pPr indent="0" lvl="0" marL="0" rtl="0" algn="l">
              <a:lnSpc>
                <a:spcPct val="90000"/>
              </a:lnSpc>
              <a:spcBef>
                <a:spcPts val="0"/>
              </a:spcBef>
              <a:spcAft>
                <a:spcPts val="0"/>
              </a:spcAft>
              <a:buClr>
                <a:srgbClr val="7F7F7F"/>
              </a:buClr>
              <a:buSzPts val="1800"/>
              <a:buNone/>
            </a:pPr>
            <a:r>
              <a:t/>
            </a:r>
            <a:endParaRPr/>
          </a:p>
          <a:p>
            <a:pPr indent="0" lvl="0" marL="0" rtl="0" algn="l">
              <a:lnSpc>
                <a:spcPct val="90000"/>
              </a:lnSpc>
              <a:spcBef>
                <a:spcPts val="0"/>
              </a:spcBef>
              <a:spcAft>
                <a:spcPts val="0"/>
              </a:spcAft>
              <a:buClr>
                <a:srgbClr val="7F7F7F"/>
              </a:buClr>
              <a:buSzPts val="1800"/>
              <a:buNone/>
            </a:pPr>
            <a:r>
              <a:rPr lang="en-US"/>
              <a:t>Train dataset - 80%</a:t>
            </a:r>
            <a:endParaRPr/>
          </a:p>
          <a:p>
            <a:pPr indent="0" lvl="0" marL="0" rtl="0" algn="l">
              <a:lnSpc>
                <a:spcPct val="90000"/>
              </a:lnSpc>
              <a:spcBef>
                <a:spcPts val="0"/>
              </a:spcBef>
              <a:spcAft>
                <a:spcPts val="0"/>
              </a:spcAft>
              <a:buClr>
                <a:srgbClr val="7F7F7F"/>
              </a:buClr>
              <a:buSzPts val="1800"/>
              <a:buNone/>
            </a:pPr>
            <a:r>
              <a:rPr lang="en-US"/>
              <a:t>Test dataset - 20%</a:t>
            </a:r>
            <a:endParaRPr/>
          </a:p>
        </p:txBody>
      </p:sp>
      <p:sp>
        <p:nvSpPr>
          <p:cNvPr id="6364" name="Google Shape;6364;g1d0f941a7cb_1_9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7/1/20XX</a:t>
            </a:r>
            <a:endParaRPr/>
          </a:p>
        </p:txBody>
      </p:sp>
      <p:sp>
        <p:nvSpPr>
          <p:cNvPr id="6365" name="Google Shape;6365;g1d0f941a7cb_1_9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 title</a:t>
            </a:r>
            <a:endParaRPr/>
          </a:p>
        </p:txBody>
      </p:sp>
      <p:sp>
        <p:nvSpPr>
          <p:cNvPr id="6366" name="Google Shape;6366;g1d0f941a7cb_1_9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1" name="Shape 6371"/>
        <p:cNvGrpSpPr/>
        <p:nvPr/>
      </p:nvGrpSpPr>
      <p:grpSpPr>
        <a:xfrm>
          <a:off x="0" y="0"/>
          <a:ext cx="0" cy="0"/>
          <a:chOff x="0" y="0"/>
          <a:chExt cx="0" cy="0"/>
        </a:xfrm>
      </p:grpSpPr>
      <p:sp>
        <p:nvSpPr>
          <p:cNvPr id="6372" name="Google Shape;6372;p13"/>
          <p:cNvSpPr txBox="1"/>
          <p:nvPr>
            <p:ph type="title"/>
          </p:nvPr>
        </p:nvSpPr>
        <p:spPr>
          <a:xfrm>
            <a:off x="939860" y="365760"/>
            <a:ext cx="10318690" cy="132588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en-US"/>
              <a:t>Baseline Model - Linear Regression</a:t>
            </a:r>
            <a:endParaRPr/>
          </a:p>
        </p:txBody>
      </p:sp>
      <p:sp>
        <p:nvSpPr>
          <p:cNvPr id="6373" name="Google Shape;6373;p13"/>
          <p:cNvSpPr txBox="1"/>
          <p:nvPr>
            <p:ph idx="2" type="body"/>
          </p:nvPr>
        </p:nvSpPr>
        <p:spPr>
          <a:xfrm>
            <a:off x="1579575" y="1854575"/>
            <a:ext cx="10138200" cy="1250700"/>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Clr>
                <a:srgbClr val="7F7F7F"/>
              </a:buClr>
              <a:buSzPts val="1800"/>
              <a:buNone/>
            </a:pPr>
            <a:r>
              <a:rPr lang="en-US"/>
              <a:t>We chose linear regression as our baseline model because there is better model interpretability for each regressor (x variable). </a:t>
            </a:r>
            <a:endParaRPr/>
          </a:p>
        </p:txBody>
      </p:sp>
      <p:sp>
        <p:nvSpPr>
          <p:cNvPr id="6374" name="Google Shape;6374;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7/1/20XX</a:t>
            </a:r>
            <a:endParaRPr/>
          </a:p>
        </p:txBody>
      </p:sp>
      <p:sp>
        <p:nvSpPr>
          <p:cNvPr id="6375" name="Google Shape;6375;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 title</a:t>
            </a:r>
            <a:endParaRPr/>
          </a:p>
        </p:txBody>
      </p:sp>
      <p:sp>
        <p:nvSpPr>
          <p:cNvPr id="6376" name="Google Shape;6376;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1" name="Shape 6381"/>
        <p:cNvGrpSpPr/>
        <p:nvPr/>
      </p:nvGrpSpPr>
      <p:grpSpPr>
        <a:xfrm>
          <a:off x="0" y="0"/>
          <a:ext cx="0" cy="0"/>
          <a:chOff x="0" y="0"/>
          <a:chExt cx="0" cy="0"/>
        </a:xfrm>
      </p:grpSpPr>
      <p:sp>
        <p:nvSpPr>
          <p:cNvPr id="6382" name="Google Shape;6382;g1d0f941a7cb_1_136"/>
          <p:cNvSpPr txBox="1"/>
          <p:nvPr>
            <p:ph type="title"/>
          </p:nvPr>
        </p:nvSpPr>
        <p:spPr>
          <a:xfrm>
            <a:off x="839788"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Baseline Model - Linear Regression</a:t>
            </a:r>
            <a:endParaRPr/>
          </a:p>
        </p:txBody>
      </p:sp>
      <p:sp>
        <p:nvSpPr>
          <p:cNvPr id="6383" name="Google Shape;6383;g1d0f941a7cb_1_136"/>
          <p:cNvSpPr txBox="1"/>
          <p:nvPr>
            <p:ph idx="2" type="body"/>
          </p:nvPr>
        </p:nvSpPr>
        <p:spPr>
          <a:xfrm>
            <a:off x="990602" y="1770375"/>
            <a:ext cx="4906800" cy="3531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Linear Regression has advantage because we are able to see the influence of each factor on the y variable (dengue_cases)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From the graph, the number of dengue cases and the regressors are not linearly related. Hence linear regression model, even with regularization, is limited at predicting number of dengue cases.</a:t>
            </a:r>
            <a:endParaRPr/>
          </a:p>
        </p:txBody>
      </p:sp>
      <p:sp>
        <p:nvSpPr>
          <p:cNvPr id="6384" name="Google Shape;6384;g1d0f941a7cb_1_13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385" name="Google Shape;6385;g1d0f941a7cb_1_136"/>
          <p:cNvPicPr preferRelativeResize="0"/>
          <p:nvPr/>
        </p:nvPicPr>
        <p:blipFill>
          <a:blip r:embed="rId3">
            <a:alphaModFix/>
          </a:blip>
          <a:stretch>
            <a:fillRect/>
          </a:stretch>
        </p:blipFill>
        <p:spPr>
          <a:xfrm>
            <a:off x="6915025" y="2383924"/>
            <a:ext cx="4644425" cy="2755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0" name="Shape 6390"/>
        <p:cNvGrpSpPr/>
        <p:nvPr/>
      </p:nvGrpSpPr>
      <p:grpSpPr>
        <a:xfrm>
          <a:off x="0" y="0"/>
          <a:ext cx="0" cy="0"/>
          <a:chOff x="0" y="0"/>
          <a:chExt cx="0" cy="0"/>
        </a:xfrm>
      </p:grpSpPr>
      <p:sp>
        <p:nvSpPr>
          <p:cNvPr id="6391" name="Google Shape;6391;g1d0f941a7cb_1_147"/>
          <p:cNvSpPr txBox="1"/>
          <p:nvPr>
            <p:ph type="title"/>
          </p:nvPr>
        </p:nvSpPr>
        <p:spPr>
          <a:xfrm>
            <a:off x="839788"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Linear Regression</a:t>
            </a:r>
            <a:endParaRPr/>
          </a:p>
        </p:txBody>
      </p:sp>
      <p:sp>
        <p:nvSpPr>
          <p:cNvPr id="6392" name="Google Shape;6392;g1d0f941a7cb_1_147"/>
          <p:cNvSpPr txBox="1"/>
          <p:nvPr>
            <p:ph idx="1" type="body"/>
          </p:nvPr>
        </p:nvSpPr>
        <p:spPr>
          <a:xfrm>
            <a:off x="839800" y="1681182"/>
            <a:ext cx="4114800" cy="1325700"/>
          </a:xfrm>
          <a:prstGeom prst="rect">
            <a:avLst/>
          </a:prstGeom>
        </p:spPr>
        <p:txBody>
          <a:bodyPr anchorCtr="0" anchor="ctr" bIns="45700" lIns="91425" spcFirstLastPara="1" rIns="91425" wrap="square" tIns="45700">
            <a:normAutofit lnSpcReduction="20000"/>
          </a:bodyPr>
          <a:lstStyle/>
          <a:p>
            <a:pPr indent="0" lvl="0" marL="0" rtl="0" algn="l">
              <a:spcBef>
                <a:spcPts val="1000"/>
              </a:spcBef>
              <a:spcAft>
                <a:spcPts val="0"/>
              </a:spcAft>
              <a:buNone/>
            </a:pPr>
            <a:r>
              <a:rPr lang="en-US"/>
              <a:t>Accuracy scores</a:t>
            </a:r>
            <a:endParaRPr/>
          </a:p>
          <a:p>
            <a:pPr indent="0" lvl="0" marL="0" rtl="0" algn="l">
              <a:spcBef>
                <a:spcPts val="1000"/>
              </a:spcBef>
              <a:spcAft>
                <a:spcPts val="0"/>
              </a:spcAft>
              <a:buNone/>
            </a:pPr>
            <a:r>
              <a:rPr lang="en-US"/>
              <a:t>Train score: 0.05987</a:t>
            </a:r>
            <a:endParaRPr/>
          </a:p>
          <a:p>
            <a:pPr indent="0" lvl="0" marL="0" rtl="0" algn="l">
              <a:spcBef>
                <a:spcPts val="1000"/>
              </a:spcBef>
              <a:spcAft>
                <a:spcPts val="0"/>
              </a:spcAft>
              <a:buNone/>
            </a:pPr>
            <a:r>
              <a:rPr lang="en-US"/>
              <a:t>Test score: 0.05249</a:t>
            </a:r>
            <a:endParaRPr/>
          </a:p>
          <a:p>
            <a:pPr indent="0" lvl="0" marL="0" rtl="0" algn="l">
              <a:spcBef>
                <a:spcPts val="1000"/>
              </a:spcBef>
              <a:spcAft>
                <a:spcPts val="0"/>
              </a:spcAft>
              <a:buNone/>
            </a:pPr>
            <a:r>
              <a:rPr lang="en-US"/>
              <a:t>(Low scores before log transformation)</a:t>
            </a:r>
            <a:endParaRPr/>
          </a:p>
        </p:txBody>
      </p:sp>
      <p:sp>
        <p:nvSpPr>
          <p:cNvPr id="6393" name="Google Shape;6393;g1d0f941a7cb_1_147"/>
          <p:cNvSpPr txBox="1"/>
          <p:nvPr>
            <p:ph idx="3" type="body"/>
          </p:nvPr>
        </p:nvSpPr>
        <p:spPr>
          <a:xfrm>
            <a:off x="6172200" y="1681163"/>
            <a:ext cx="4114800" cy="8238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None/>
            </a:pPr>
            <a:r>
              <a:t/>
            </a:r>
            <a:endParaRPr/>
          </a:p>
        </p:txBody>
      </p:sp>
      <p:sp>
        <p:nvSpPr>
          <p:cNvPr id="6394" name="Google Shape;6394;g1d0f941a7cb_1_147"/>
          <p:cNvSpPr txBox="1"/>
          <p:nvPr>
            <p:ph idx="4" type="body"/>
          </p:nvPr>
        </p:nvSpPr>
        <p:spPr>
          <a:xfrm>
            <a:off x="6172200" y="2505075"/>
            <a:ext cx="4114800" cy="3081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6395" name="Google Shape;6395;g1d0f941a7cb_1_14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396" name="Google Shape;6396;g1d0f941a7cb_1_147"/>
          <p:cNvPicPr preferRelativeResize="0"/>
          <p:nvPr/>
        </p:nvPicPr>
        <p:blipFill>
          <a:blip r:embed="rId3">
            <a:alphaModFix/>
          </a:blip>
          <a:stretch>
            <a:fillRect/>
          </a:stretch>
        </p:blipFill>
        <p:spPr>
          <a:xfrm>
            <a:off x="5891200" y="107563"/>
            <a:ext cx="4524375" cy="6750437"/>
          </a:xfrm>
          <a:prstGeom prst="rect">
            <a:avLst/>
          </a:prstGeom>
          <a:noFill/>
          <a:ln>
            <a:noFill/>
          </a:ln>
        </p:spPr>
      </p:pic>
      <p:pic>
        <p:nvPicPr>
          <p:cNvPr id="6397" name="Google Shape;6397;g1d0f941a7cb_1_147"/>
          <p:cNvPicPr preferRelativeResize="0"/>
          <p:nvPr/>
        </p:nvPicPr>
        <p:blipFill>
          <a:blip r:embed="rId4">
            <a:alphaModFix/>
          </a:blip>
          <a:stretch>
            <a:fillRect/>
          </a:stretch>
        </p:blipFill>
        <p:spPr>
          <a:xfrm>
            <a:off x="1024013" y="3260638"/>
            <a:ext cx="4524375" cy="2847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2" name="Shape 6402"/>
        <p:cNvGrpSpPr/>
        <p:nvPr/>
      </p:nvGrpSpPr>
      <p:grpSpPr>
        <a:xfrm>
          <a:off x="0" y="0"/>
          <a:ext cx="0" cy="0"/>
          <a:chOff x="0" y="0"/>
          <a:chExt cx="0" cy="0"/>
        </a:xfrm>
      </p:grpSpPr>
      <p:sp>
        <p:nvSpPr>
          <p:cNvPr id="6403" name="Google Shape;6403;p12"/>
          <p:cNvSpPr txBox="1"/>
          <p:nvPr>
            <p:ph type="title"/>
          </p:nvPr>
        </p:nvSpPr>
        <p:spPr>
          <a:xfrm>
            <a:off x="6016893" y="365125"/>
            <a:ext cx="566928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Evaluation Metrics for best model</a:t>
            </a:r>
            <a:endParaRPr/>
          </a:p>
        </p:txBody>
      </p:sp>
      <p:sp>
        <p:nvSpPr>
          <p:cNvPr id="6404" name="Google Shape;6404;p12"/>
          <p:cNvSpPr txBox="1"/>
          <p:nvPr>
            <p:ph idx="1" type="body"/>
          </p:nvPr>
        </p:nvSpPr>
        <p:spPr>
          <a:xfrm>
            <a:off x="5881725" y="1556252"/>
            <a:ext cx="5669400" cy="898200"/>
          </a:xfrm>
          <a:prstGeom prst="rect">
            <a:avLst/>
          </a:prstGeom>
          <a:noFill/>
          <a:ln>
            <a:noFill/>
          </a:ln>
        </p:spPr>
        <p:txBody>
          <a:bodyPr anchorCtr="0" anchor="t" bIns="45700" lIns="91425" spcFirstLastPara="1" rIns="91425" wrap="square" tIns="45700">
            <a:normAutofit fontScale="77500" lnSpcReduction="20000"/>
          </a:bodyPr>
          <a:lstStyle/>
          <a:p>
            <a:pPr indent="-297497" lvl="0" marL="457200" rtl="0" algn="l">
              <a:lnSpc>
                <a:spcPct val="142857"/>
              </a:lnSpc>
              <a:spcBef>
                <a:spcPts val="0"/>
              </a:spcBef>
              <a:spcAft>
                <a:spcPts val="0"/>
              </a:spcAft>
              <a:buSzPct val="100000"/>
              <a:buChar char="-"/>
            </a:pPr>
            <a:r>
              <a:rPr lang="en-US"/>
              <a:t>Train and Test accuracy scores</a:t>
            </a:r>
            <a:endParaRPr/>
          </a:p>
          <a:p>
            <a:pPr indent="-297497" lvl="0" marL="457200" rtl="0" algn="l">
              <a:lnSpc>
                <a:spcPct val="142857"/>
              </a:lnSpc>
              <a:spcBef>
                <a:spcPts val="0"/>
              </a:spcBef>
              <a:spcAft>
                <a:spcPts val="0"/>
              </a:spcAft>
              <a:buSzPct val="100000"/>
              <a:buChar char="-"/>
            </a:pPr>
            <a:r>
              <a:rPr lang="en-US"/>
              <a:t>Robust Scaler</a:t>
            </a:r>
            <a:endParaRPr/>
          </a:p>
          <a:p>
            <a:pPr indent="-297497" lvl="0" marL="457200" rtl="0" algn="l">
              <a:lnSpc>
                <a:spcPct val="142857"/>
              </a:lnSpc>
              <a:spcBef>
                <a:spcPts val="0"/>
              </a:spcBef>
              <a:spcAft>
                <a:spcPts val="0"/>
              </a:spcAft>
              <a:buSzPct val="100000"/>
              <a:buChar char="-"/>
            </a:pPr>
            <a:r>
              <a:rPr lang="en-US"/>
              <a:t>Polynomial (degree 2)</a:t>
            </a:r>
            <a:endParaRPr/>
          </a:p>
          <a:p>
            <a:pPr indent="0" lvl="0" marL="0" rtl="0" algn="l">
              <a:lnSpc>
                <a:spcPct val="142857"/>
              </a:lnSpc>
              <a:spcBef>
                <a:spcPts val="0"/>
              </a:spcBef>
              <a:spcAft>
                <a:spcPts val="0"/>
              </a:spcAft>
              <a:buNone/>
            </a:pPr>
            <a:r>
              <a:t/>
            </a:r>
            <a:endParaRPr/>
          </a:p>
        </p:txBody>
      </p:sp>
      <p:sp>
        <p:nvSpPr>
          <p:cNvPr id="6405" name="Google Shape;6405;p12"/>
          <p:cNvSpPr txBox="1"/>
          <p:nvPr>
            <p:ph idx="12" type="sldNum"/>
          </p:nvPr>
        </p:nvSpPr>
        <p:spPr>
          <a:xfrm>
            <a:off x="10065684" y="6356350"/>
            <a:ext cx="164592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6406" name="Google Shape;6406;p12"/>
          <p:cNvGraphicFramePr/>
          <p:nvPr/>
        </p:nvGraphicFramePr>
        <p:xfrm>
          <a:off x="4946400" y="2265100"/>
          <a:ext cx="3000000" cy="3000000"/>
        </p:xfrm>
        <a:graphic>
          <a:graphicData uri="http://schemas.openxmlformats.org/drawingml/2006/table">
            <a:tbl>
              <a:tblPr>
                <a:noFill/>
                <a:tableStyleId>{90B3FC9F-A3FE-4F4C-93E5-A502DB7ED712}</a:tableStyleId>
              </a:tblPr>
              <a:tblGrid>
                <a:gridCol w="3110000"/>
                <a:gridCol w="1549250"/>
                <a:gridCol w="1110600"/>
                <a:gridCol w="11106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Parameters</a:t>
                      </a:r>
                      <a:endParaRPr/>
                    </a:p>
                  </a:txBody>
                  <a:tcPr marT="91425" marB="91425" marR="91425" marL="91425"/>
                </a:tc>
                <a:tc>
                  <a:txBody>
                    <a:bodyPr/>
                    <a:lstStyle/>
                    <a:p>
                      <a:pPr indent="0" lvl="0" marL="0" rtl="0" algn="l">
                        <a:spcBef>
                          <a:spcPts val="0"/>
                        </a:spcBef>
                        <a:spcAft>
                          <a:spcPts val="0"/>
                        </a:spcAft>
                        <a:buNone/>
                      </a:pPr>
                      <a:r>
                        <a:rPr lang="en-US"/>
                        <a:t>Train score</a:t>
                      </a:r>
                      <a:endParaRPr/>
                    </a:p>
                  </a:txBody>
                  <a:tcPr marT="91425" marB="91425" marR="91425" marL="91425"/>
                </a:tc>
                <a:tc>
                  <a:txBody>
                    <a:bodyPr/>
                    <a:lstStyle/>
                    <a:p>
                      <a:pPr indent="0" lvl="0" marL="0" rtl="0" algn="l">
                        <a:spcBef>
                          <a:spcPts val="0"/>
                        </a:spcBef>
                        <a:spcAft>
                          <a:spcPts val="0"/>
                        </a:spcAft>
                        <a:buNone/>
                      </a:pPr>
                      <a:r>
                        <a:rPr lang="en-US"/>
                        <a:t>Test score</a:t>
                      </a:r>
                      <a:endParaRPr/>
                    </a:p>
                  </a:txBody>
                  <a:tcPr marT="91425" marB="91425" marR="91425" marL="91425"/>
                </a:tc>
              </a:tr>
              <a:tr h="381000">
                <a:tc>
                  <a:txBody>
                    <a:bodyPr/>
                    <a:lstStyle/>
                    <a:p>
                      <a:pPr indent="0" lvl="0" marL="0" rtl="0" algn="l">
                        <a:spcBef>
                          <a:spcPts val="0"/>
                        </a:spcBef>
                        <a:spcAft>
                          <a:spcPts val="0"/>
                        </a:spcAft>
                        <a:buNone/>
                      </a:pPr>
                      <a:r>
                        <a:rPr lang="en-US"/>
                        <a:t>Linear Regression (no regularization)</a:t>
                      </a:r>
                      <a:endParaRPr/>
                    </a:p>
                  </a:txBody>
                  <a:tcPr marT="91425" marB="91425" marR="91425" marL="91425"/>
                </a:tc>
                <a:tc>
                  <a:txBody>
                    <a:bodyPr/>
                    <a:lstStyle/>
                    <a:p>
                      <a:pPr indent="0" lvl="0" marL="0" rtl="0" algn="l">
                        <a:spcBef>
                          <a:spcPts val="0"/>
                        </a:spcBef>
                        <a:spcAft>
                          <a:spcPts val="0"/>
                        </a:spcAft>
                        <a:buNone/>
                      </a:pPr>
                      <a:r>
                        <a:rPr lang="en-US" sz="1100">
                          <a:highlight>
                            <a:schemeClr val="lt1"/>
                          </a:highlight>
                        </a:rPr>
                        <a:t>lr__n_jobs: 1</a:t>
                      </a:r>
                      <a:endParaRPr sz="1100">
                        <a:highlight>
                          <a:schemeClr val="lt1"/>
                        </a:highlight>
                      </a:endParaRPr>
                    </a:p>
                  </a:txBody>
                  <a:tcPr marT="91425" marB="91425" marR="91425" marL="91425"/>
                </a:tc>
                <a:tc>
                  <a:txBody>
                    <a:bodyPr/>
                    <a:lstStyle/>
                    <a:p>
                      <a:pPr indent="0" lvl="0" marL="0" rtl="0" algn="l">
                        <a:lnSpc>
                          <a:spcPct val="115000"/>
                        </a:lnSpc>
                        <a:spcBef>
                          <a:spcPts val="0"/>
                        </a:spcBef>
                        <a:spcAft>
                          <a:spcPts val="0"/>
                        </a:spcAft>
                        <a:buNone/>
                      </a:pPr>
                      <a:r>
                        <a:rPr lang="en-US" sz="1050">
                          <a:solidFill>
                            <a:schemeClr val="dk1"/>
                          </a:solidFill>
                          <a:highlight>
                            <a:srgbClr val="FFFFFF"/>
                          </a:highlight>
                        </a:rPr>
                        <a:t>0.107</a:t>
                      </a:r>
                      <a:endParaRPr/>
                    </a:p>
                  </a:txBody>
                  <a:tcPr marT="91425" marB="91425" marR="91425" marL="91425"/>
                </a:tc>
                <a:tc>
                  <a:txBody>
                    <a:bodyPr/>
                    <a:lstStyle/>
                    <a:p>
                      <a:pPr indent="0" lvl="0" marL="0" rtl="0" algn="l">
                        <a:lnSpc>
                          <a:spcPct val="115000"/>
                        </a:lnSpc>
                        <a:spcBef>
                          <a:spcPts val="0"/>
                        </a:spcBef>
                        <a:spcAft>
                          <a:spcPts val="0"/>
                        </a:spcAft>
                        <a:buNone/>
                      </a:pPr>
                      <a:r>
                        <a:rPr lang="en-US" sz="1050">
                          <a:solidFill>
                            <a:schemeClr val="dk1"/>
                          </a:solidFill>
                          <a:highlight>
                            <a:srgbClr val="FFFFFF"/>
                          </a:highlight>
                        </a:rPr>
                        <a:t>0.222</a:t>
                      </a:r>
                      <a:endParaRPr/>
                    </a:p>
                  </a:txBody>
                  <a:tcPr marT="91425" marB="91425" marR="91425" marL="91425"/>
                </a:tc>
              </a:tr>
              <a:tr h="381000">
                <a:tc>
                  <a:txBody>
                    <a:bodyPr/>
                    <a:lstStyle/>
                    <a:p>
                      <a:pPr indent="0" lvl="0" marL="0" rtl="0" algn="l">
                        <a:spcBef>
                          <a:spcPts val="0"/>
                        </a:spcBef>
                        <a:spcAft>
                          <a:spcPts val="0"/>
                        </a:spcAft>
                        <a:buNone/>
                      </a:pPr>
                      <a:r>
                        <a:rPr lang="en-US"/>
                        <a:t>Linear Regression (Ridge)</a:t>
                      </a:r>
                      <a:endParaRPr/>
                    </a:p>
                  </a:txBody>
                  <a:tcPr marT="91425" marB="91425" marR="91425" marL="91425"/>
                </a:tc>
                <a:tc>
                  <a:txBody>
                    <a:bodyPr/>
                    <a:lstStyle/>
                    <a:p>
                      <a:pPr indent="0" lvl="0" marL="0" rtl="0" algn="l">
                        <a:spcBef>
                          <a:spcPts val="0"/>
                        </a:spcBef>
                        <a:spcAft>
                          <a:spcPts val="0"/>
                        </a:spcAft>
                        <a:buNone/>
                      </a:pPr>
                      <a:r>
                        <a:rPr lang="en-US" sz="1100">
                          <a:highlight>
                            <a:schemeClr val="lt1"/>
                          </a:highlight>
                        </a:rPr>
                        <a:t>rd__alpha: 65.0</a:t>
                      </a:r>
                      <a:endParaRPr sz="1100">
                        <a:highlight>
                          <a:schemeClr val="lt1"/>
                        </a:highlight>
                      </a:endParaRPr>
                    </a:p>
                  </a:txBody>
                  <a:tcPr marT="91425" marB="91425" marR="91425" marL="91425"/>
                </a:tc>
                <a:tc>
                  <a:txBody>
                    <a:bodyPr/>
                    <a:lstStyle/>
                    <a:p>
                      <a:pPr indent="0" lvl="0" marL="0" rtl="0" algn="l">
                        <a:lnSpc>
                          <a:spcPct val="115000"/>
                        </a:lnSpc>
                        <a:spcBef>
                          <a:spcPts val="0"/>
                        </a:spcBef>
                        <a:spcAft>
                          <a:spcPts val="0"/>
                        </a:spcAft>
                        <a:buNone/>
                      </a:pPr>
                      <a:r>
                        <a:rPr lang="en-US" sz="1050">
                          <a:solidFill>
                            <a:schemeClr val="dk1"/>
                          </a:solidFill>
                          <a:highlight>
                            <a:srgbClr val="FFFFFF"/>
                          </a:highlight>
                        </a:rPr>
                        <a:t>0.217</a:t>
                      </a:r>
                      <a:endParaRPr/>
                    </a:p>
                  </a:txBody>
                  <a:tcPr marT="91425" marB="91425" marR="91425" marL="91425"/>
                </a:tc>
                <a:tc>
                  <a:txBody>
                    <a:bodyPr/>
                    <a:lstStyle/>
                    <a:p>
                      <a:pPr indent="0" lvl="0" marL="0" rtl="0" algn="l">
                        <a:lnSpc>
                          <a:spcPct val="115000"/>
                        </a:lnSpc>
                        <a:spcBef>
                          <a:spcPts val="0"/>
                        </a:spcBef>
                        <a:spcAft>
                          <a:spcPts val="0"/>
                        </a:spcAft>
                        <a:buNone/>
                      </a:pPr>
                      <a:r>
                        <a:rPr lang="en-US" sz="1050">
                          <a:solidFill>
                            <a:schemeClr val="dk1"/>
                          </a:solidFill>
                          <a:highlight>
                            <a:srgbClr val="FFFFFF"/>
                          </a:highlight>
                        </a:rPr>
                        <a:t>0.23</a:t>
                      </a:r>
                      <a:r>
                        <a:rPr lang="en-US" sz="1050">
                          <a:solidFill>
                            <a:schemeClr val="dk1"/>
                          </a:solidFill>
                          <a:highlight>
                            <a:srgbClr val="FFFFFF"/>
                          </a:highlight>
                        </a:rPr>
                        <a:t>7</a:t>
                      </a:r>
                      <a:endParaRPr/>
                    </a:p>
                  </a:txBody>
                  <a:tcPr marT="91425" marB="91425" marR="91425" marL="91425"/>
                </a:tc>
              </a:tr>
              <a:tr h="381000">
                <a:tc>
                  <a:txBody>
                    <a:bodyPr/>
                    <a:lstStyle/>
                    <a:p>
                      <a:pPr indent="0" lvl="0" marL="0" rtl="0" algn="l">
                        <a:spcBef>
                          <a:spcPts val="0"/>
                        </a:spcBef>
                        <a:spcAft>
                          <a:spcPts val="0"/>
                        </a:spcAft>
                        <a:buNone/>
                      </a:pPr>
                      <a:r>
                        <a:rPr lang="en-US"/>
                        <a:t>Linear Regression (Lasso)</a:t>
                      </a:r>
                      <a:endParaRPr/>
                    </a:p>
                  </a:txBody>
                  <a:tcPr marT="91425" marB="91425" marR="91425" marL="91425"/>
                </a:tc>
                <a:tc>
                  <a:txBody>
                    <a:bodyPr/>
                    <a:lstStyle/>
                    <a:p>
                      <a:pPr indent="0" lvl="0" marL="0" rtl="0" algn="l">
                        <a:spcBef>
                          <a:spcPts val="0"/>
                        </a:spcBef>
                        <a:spcAft>
                          <a:spcPts val="0"/>
                        </a:spcAft>
                        <a:buNone/>
                      </a:pPr>
                      <a:r>
                        <a:rPr lang="en-US" sz="1050">
                          <a:solidFill>
                            <a:schemeClr val="dk1"/>
                          </a:solidFill>
                          <a:highlight>
                            <a:srgbClr val="FFFFFF"/>
                          </a:highlight>
                        </a:rPr>
                        <a:t>la__alpha: 0.005</a:t>
                      </a:r>
                      <a:endParaRPr sz="1050">
                        <a:solidFill>
                          <a:schemeClr val="dk1"/>
                        </a:solidFill>
                        <a:highlight>
                          <a:srgbClr val="FFFFFF"/>
                        </a:highlight>
                      </a:endParaRPr>
                    </a:p>
                    <a:p>
                      <a:pPr indent="0" lvl="0" marL="0" rtl="0" algn="l">
                        <a:lnSpc>
                          <a:spcPct val="115000"/>
                        </a:lnSpc>
                        <a:spcBef>
                          <a:spcPts val="0"/>
                        </a:spcBef>
                        <a:spcAft>
                          <a:spcPts val="0"/>
                        </a:spcAft>
                        <a:buNone/>
                      </a:pPr>
                      <a:r>
                        <a:rPr lang="en-US" sz="1050">
                          <a:solidFill>
                            <a:schemeClr val="dk1"/>
                          </a:solidFill>
                          <a:highlight>
                            <a:srgbClr val="FFFFFF"/>
                          </a:highlight>
                        </a:rPr>
                        <a:t>la__max_iter: 100000</a:t>
                      </a:r>
                      <a:endParaRPr sz="1100">
                        <a:highlight>
                          <a:schemeClr val="lt1"/>
                        </a:highlight>
                      </a:endParaRPr>
                    </a:p>
                  </a:txBody>
                  <a:tcPr marT="91425" marB="91425" marR="91425" marL="91425"/>
                </a:tc>
                <a:tc>
                  <a:txBody>
                    <a:bodyPr/>
                    <a:lstStyle/>
                    <a:p>
                      <a:pPr indent="0" lvl="0" marL="0" rtl="0" algn="l">
                        <a:lnSpc>
                          <a:spcPct val="115000"/>
                        </a:lnSpc>
                        <a:spcBef>
                          <a:spcPts val="0"/>
                        </a:spcBef>
                        <a:spcAft>
                          <a:spcPts val="0"/>
                        </a:spcAft>
                        <a:buNone/>
                      </a:pPr>
                      <a:r>
                        <a:rPr lang="en-US" sz="1050">
                          <a:solidFill>
                            <a:schemeClr val="dk1"/>
                          </a:solidFill>
                          <a:highlight>
                            <a:srgbClr val="FFFFFF"/>
                          </a:highlight>
                        </a:rPr>
                        <a:t>0.246</a:t>
                      </a:r>
                      <a:endParaRPr/>
                    </a:p>
                  </a:txBody>
                  <a:tcPr marT="91425" marB="91425" marR="91425" marL="91425"/>
                </a:tc>
                <a:tc>
                  <a:txBody>
                    <a:bodyPr/>
                    <a:lstStyle/>
                    <a:p>
                      <a:pPr indent="0" lvl="0" marL="0" rtl="0" algn="l">
                        <a:lnSpc>
                          <a:spcPct val="115000"/>
                        </a:lnSpc>
                        <a:spcBef>
                          <a:spcPts val="0"/>
                        </a:spcBef>
                        <a:spcAft>
                          <a:spcPts val="0"/>
                        </a:spcAft>
                        <a:buNone/>
                      </a:pPr>
                      <a:r>
                        <a:rPr lang="en-US" sz="1050">
                          <a:solidFill>
                            <a:schemeClr val="dk1"/>
                          </a:solidFill>
                          <a:highlight>
                            <a:srgbClr val="FFFFFF"/>
                          </a:highlight>
                        </a:rPr>
                        <a:t>0.242</a:t>
                      </a:r>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rPr>
                        <a:t>Linear Regression (</a:t>
                      </a:r>
                      <a:r>
                        <a:rPr lang="en-US"/>
                        <a:t>Elastic Net)</a:t>
                      </a:r>
                      <a:endParaRPr/>
                    </a:p>
                  </a:txBody>
                  <a:tcPr marT="91425" marB="91425" marR="91425" marL="91425"/>
                </a:tc>
                <a:tc>
                  <a:txBody>
                    <a:bodyPr/>
                    <a:lstStyle/>
                    <a:p>
                      <a:pPr indent="0" lvl="0" marL="0" rtl="0" algn="l">
                        <a:spcBef>
                          <a:spcPts val="0"/>
                        </a:spcBef>
                        <a:spcAft>
                          <a:spcPts val="0"/>
                        </a:spcAft>
                        <a:buNone/>
                      </a:pPr>
                      <a:r>
                        <a:rPr lang="en-US" sz="1050">
                          <a:solidFill>
                            <a:schemeClr val="dk1"/>
                          </a:solidFill>
                          <a:highlight>
                            <a:srgbClr val="FFFFFF"/>
                          </a:highlight>
                        </a:rPr>
                        <a:t>en__alpha: 0.01</a:t>
                      </a:r>
                      <a:endParaRPr sz="1050">
                        <a:solidFill>
                          <a:schemeClr val="dk1"/>
                        </a:solidFill>
                        <a:highlight>
                          <a:srgbClr val="FFFFFF"/>
                        </a:highlight>
                      </a:endParaRPr>
                    </a:p>
                    <a:p>
                      <a:pPr indent="0" lvl="0" marL="0" rtl="0" algn="l">
                        <a:lnSpc>
                          <a:spcPct val="115000"/>
                        </a:lnSpc>
                        <a:spcBef>
                          <a:spcPts val="0"/>
                        </a:spcBef>
                        <a:spcAft>
                          <a:spcPts val="0"/>
                        </a:spcAft>
                        <a:buNone/>
                      </a:pPr>
                      <a:r>
                        <a:rPr lang="en-US" sz="1050">
                          <a:solidFill>
                            <a:schemeClr val="dk1"/>
                          </a:solidFill>
                          <a:highlight>
                            <a:srgbClr val="FFFFFF"/>
                          </a:highlight>
                        </a:rPr>
                        <a:t>en__l1_ratio: 0.8</a:t>
                      </a:r>
                      <a:endParaRPr sz="1100">
                        <a:solidFill>
                          <a:schemeClr val="dk1"/>
                        </a:solidFill>
                        <a:highlight>
                          <a:schemeClr val="lt1"/>
                        </a:highlight>
                      </a:endParaRPr>
                    </a:p>
                  </a:txBody>
                  <a:tcPr marT="91425" marB="91425" marR="91425" marL="91425"/>
                </a:tc>
                <a:tc>
                  <a:txBody>
                    <a:bodyPr/>
                    <a:lstStyle/>
                    <a:p>
                      <a:pPr indent="0" lvl="0" marL="0" rtl="0" algn="l">
                        <a:lnSpc>
                          <a:spcPct val="115000"/>
                        </a:lnSpc>
                        <a:spcBef>
                          <a:spcPts val="0"/>
                        </a:spcBef>
                        <a:spcAft>
                          <a:spcPts val="0"/>
                        </a:spcAft>
                        <a:buNone/>
                      </a:pPr>
                      <a:r>
                        <a:rPr lang="en-US" sz="1050">
                          <a:solidFill>
                            <a:schemeClr val="dk1"/>
                          </a:solidFill>
                          <a:highlight>
                            <a:srgbClr val="FFFFFF"/>
                          </a:highlight>
                        </a:rPr>
                        <a:t>0.237</a:t>
                      </a:r>
                      <a:endParaRPr/>
                    </a:p>
                  </a:txBody>
                  <a:tcPr marT="91425" marB="91425" marR="91425" marL="91425"/>
                </a:tc>
                <a:tc>
                  <a:txBody>
                    <a:bodyPr/>
                    <a:lstStyle/>
                    <a:p>
                      <a:pPr indent="0" lvl="0" marL="0" rtl="0" algn="l">
                        <a:lnSpc>
                          <a:spcPct val="115000"/>
                        </a:lnSpc>
                        <a:spcBef>
                          <a:spcPts val="0"/>
                        </a:spcBef>
                        <a:spcAft>
                          <a:spcPts val="0"/>
                        </a:spcAft>
                        <a:buNone/>
                      </a:pPr>
                      <a:r>
                        <a:rPr lang="en-US" sz="1050">
                          <a:solidFill>
                            <a:schemeClr val="dk1"/>
                          </a:solidFill>
                          <a:highlight>
                            <a:srgbClr val="FFFFFF"/>
                          </a:highlight>
                        </a:rPr>
                        <a:t>0.228</a:t>
                      </a:r>
                      <a:endParaRPr/>
                    </a:p>
                  </a:txBody>
                  <a:tcPr marT="91425" marB="91425" marR="91425" marL="91425"/>
                </a:tc>
              </a:tr>
              <a:tr h="381000">
                <a:tc>
                  <a:txBody>
                    <a:bodyPr/>
                    <a:lstStyle/>
                    <a:p>
                      <a:pPr indent="0" lvl="0" marL="0" rtl="0" algn="l">
                        <a:spcBef>
                          <a:spcPts val="0"/>
                        </a:spcBef>
                        <a:spcAft>
                          <a:spcPts val="0"/>
                        </a:spcAft>
                        <a:buNone/>
                      </a:pPr>
                      <a:r>
                        <a:rPr lang="en-US"/>
                        <a:t>Random Forest Regressor</a:t>
                      </a:r>
                      <a:endParaRPr/>
                    </a:p>
                  </a:txBody>
                  <a:tcPr marT="91425" marB="91425" marR="91425" marL="91425"/>
                </a:tc>
                <a:tc>
                  <a:txBody>
                    <a:bodyPr/>
                    <a:lstStyle/>
                    <a:p>
                      <a:pPr indent="0" lvl="0" marL="0" rtl="0" algn="l">
                        <a:spcBef>
                          <a:spcPts val="0"/>
                        </a:spcBef>
                        <a:spcAft>
                          <a:spcPts val="0"/>
                        </a:spcAft>
                        <a:buNone/>
                      </a:pPr>
                      <a:r>
                        <a:rPr lang="en-US" sz="1100">
                          <a:solidFill>
                            <a:schemeClr val="dk1"/>
                          </a:solidFill>
                          <a:highlight>
                            <a:schemeClr val="lt1"/>
                          </a:highlight>
                        </a:rPr>
                        <a:t>r</a:t>
                      </a:r>
                      <a:r>
                        <a:rPr lang="en-US" sz="1050">
                          <a:solidFill>
                            <a:schemeClr val="dk1"/>
                          </a:solidFill>
                          <a:highlight>
                            <a:srgbClr val="FFFFFF"/>
                          </a:highlight>
                        </a:rPr>
                        <a:t>rf__n_estimators: 8</a:t>
                      </a:r>
                      <a:endParaRPr sz="1100">
                        <a:solidFill>
                          <a:schemeClr val="dk1"/>
                        </a:solidFill>
                        <a:highlight>
                          <a:schemeClr val="lt1"/>
                        </a:highlight>
                      </a:endParaRPr>
                    </a:p>
                  </a:txBody>
                  <a:tcPr marT="91425" marB="91425" marR="91425" marL="91425"/>
                </a:tc>
                <a:tc>
                  <a:txBody>
                    <a:bodyPr/>
                    <a:lstStyle/>
                    <a:p>
                      <a:pPr indent="0" lvl="0" marL="0" rtl="0" algn="l">
                        <a:lnSpc>
                          <a:spcPct val="115000"/>
                        </a:lnSpc>
                        <a:spcBef>
                          <a:spcPts val="0"/>
                        </a:spcBef>
                        <a:spcAft>
                          <a:spcPts val="0"/>
                        </a:spcAft>
                        <a:buNone/>
                      </a:pPr>
                      <a:r>
                        <a:rPr lang="en-US" sz="1050">
                          <a:solidFill>
                            <a:schemeClr val="dk1"/>
                          </a:solidFill>
                          <a:highlight>
                            <a:srgbClr val="FFFFFF"/>
                          </a:highlight>
                        </a:rPr>
                        <a:t>0.223</a:t>
                      </a:r>
                      <a:endParaRPr/>
                    </a:p>
                  </a:txBody>
                  <a:tcPr marT="91425" marB="91425" marR="91425" marL="91425"/>
                </a:tc>
                <a:tc>
                  <a:txBody>
                    <a:bodyPr/>
                    <a:lstStyle/>
                    <a:p>
                      <a:pPr indent="0" lvl="0" marL="0" rtl="0" algn="l">
                        <a:lnSpc>
                          <a:spcPct val="115000"/>
                        </a:lnSpc>
                        <a:spcBef>
                          <a:spcPts val="0"/>
                        </a:spcBef>
                        <a:spcAft>
                          <a:spcPts val="0"/>
                        </a:spcAft>
                        <a:buNone/>
                      </a:pPr>
                      <a:r>
                        <a:rPr lang="en-US" sz="1050">
                          <a:solidFill>
                            <a:schemeClr val="dk1"/>
                          </a:solidFill>
                          <a:highlight>
                            <a:srgbClr val="FFFFFF"/>
                          </a:highlight>
                        </a:rPr>
                        <a:t>0.226</a:t>
                      </a:r>
                      <a:endParaRPr/>
                    </a:p>
                  </a:txBody>
                  <a:tcPr marT="91425" marB="91425" marR="91425" marL="91425"/>
                </a:tc>
              </a:tr>
              <a:tr h="381000">
                <a:tc>
                  <a:txBody>
                    <a:bodyPr/>
                    <a:lstStyle/>
                    <a:p>
                      <a:pPr indent="0" lvl="0" marL="0" rtl="0" algn="l">
                        <a:spcBef>
                          <a:spcPts val="0"/>
                        </a:spcBef>
                        <a:spcAft>
                          <a:spcPts val="0"/>
                        </a:spcAft>
                        <a:buNone/>
                      </a:pPr>
                      <a:r>
                        <a:rPr lang="en-US"/>
                        <a:t>Gradient Boosting </a:t>
                      </a:r>
                      <a:r>
                        <a:rPr lang="en-US"/>
                        <a:t>Regressor</a:t>
                      </a:r>
                      <a:endParaRPr/>
                    </a:p>
                  </a:txBody>
                  <a:tcPr marT="91425" marB="91425" marR="91425" marL="91425"/>
                </a:tc>
                <a:tc>
                  <a:txBody>
                    <a:bodyPr/>
                    <a:lstStyle/>
                    <a:p>
                      <a:pPr indent="0" lvl="0" marL="0" rtl="0" algn="l">
                        <a:lnSpc>
                          <a:spcPct val="115000"/>
                        </a:lnSpc>
                        <a:spcBef>
                          <a:spcPts val="0"/>
                        </a:spcBef>
                        <a:spcAft>
                          <a:spcPts val="0"/>
                        </a:spcAft>
                        <a:buNone/>
                      </a:pPr>
                      <a:r>
                        <a:rPr lang="en-US" sz="1050">
                          <a:solidFill>
                            <a:schemeClr val="dk1"/>
                          </a:solidFill>
                          <a:highlight>
                            <a:srgbClr val="FFFFFF"/>
                          </a:highlight>
                        </a:rPr>
                        <a:t>gb__n_estimators: 330</a:t>
                      </a:r>
                      <a:endParaRPr sz="1100">
                        <a:solidFill>
                          <a:schemeClr val="dk1"/>
                        </a:solidFill>
                        <a:highlight>
                          <a:schemeClr val="lt1"/>
                        </a:highlight>
                      </a:endParaRPr>
                    </a:p>
                  </a:txBody>
                  <a:tcPr marT="91425" marB="91425" marR="91425" marL="91425"/>
                </a:tc>
                <a:tc>
                  <a:txBody>
                    <a:bodyPr/>
                    <a:lstStyle/>
                    <a:p>
                      <a:pPr indent="0" lvl="0" marL="0" rtl="0" algn="l">
                        <a:lnSpc>
                          <a:spcPct val="115000"/>
                        </a:lnSpc>
                        <a:spcBef>
                          <a:spcPts val="0"/>
                        </a:spcBef>
                        <a:spcAft>
                          <a:spcPts val="0"/>
                        </a:spcAft>
                        <a:buNone/>
                      </a:pPr>
                      <a:r>
                        <a:rPr lang="en-US" sz="1050">
                          <a:solidFill>
                            <a:schemeClr val="dk1"/>
                          </a:solidFill>
                          <a:highlight>
                            <a:srgbClr val="FFFFFF"/>
                          </a:highlight>
                        </a:rPr>
                        <a:t>0.324</a:t>
                      </a:r>
                      <a:endParaRPr sz="1050">
                        <a:solidFill>
                          <a:schemeClr val="dk1"/>
                        </a:solidFill>
                        <a:highlight>
                          <a:srgbClr val="FFFFFF"/>
                        </a:highlight>
                      </a:endParaRPr>
                    </a:p>
                  </a:txBody>
                  <a:tcPr marT="91425" marB="91425" marR="91425" marL="91425"/>
                </a:tc>
                <a:tc>
                  <a:txBody>
                    <a:bodyPr/>
                    <a:lstStyle/>
                    <a:p>
                      <a:pPr indent="0" lvl="0" marL="0" rtl="0" algn="l">
                        <a:lnSpc>
                          <a:spcPct val="115000"/>
                        </a:lnSpc>
                        <a:spcBef>
                          <a:spcPts val="0"/>
                        </a:spcBef>
                        <a:spcAft>
                          <a:spcPts val="0"/>
                        </a:spcAft>
                        <a:buNone/>
                      </a:pPr>
                      <a:r>
                        <a:rPr lang="en-US" sz="1050">
                          <a:solidFill>
                            <a:schemeClr val="dk1"/>
                          </a:solidFill>
                          <a:highlight>
                            <a:srgbClr val="FFFFFF"/>
                          </a:highlight>
                        </a:rPr>
                        <a:t>0.312</a:t>
                      </a:r>
                      <a:endParaRPr sz="1050">
                        <a:solidFill>
                          <a:schemeClr val="dk1"/>
                        </a:solidFill>
                        <a:highlight>
                          <a:srgbClr val="FFFFFF"/>
                        </a:highlight>
                      </a:endParaRPr>
                    </a:p>
                  </a:txBody>
                  <a:tcPr marT="91425" marB="91425" marR="91425" marL="91425"/>
                </a:tc>
              </a:tr>
              <a:tr h="381000">
                <a:tc>
                  <a:txBody>
                    <a:bodyPr/>
                    <a:lstStyle/>
                    <a:p>
                      <a:pPr indent="0" lvl="0" marL="0" rtl="0" algn="l">
                        <a:spcBef>
                          <a:spcPts val="0"/>
                        </a:spcBef>
                        <a:spcAft>
                          <a:spcPts val="0"/>
                        </a:spcAft>
                        <a:buNone/>
                      </a:pPr>
                      <a:r>
                        <a:rPr lang="en-US"/>
                        <a:t>KNeighbours Regressor</a:t>
                      </a:r>
                      <a:endParaRPr/>
                    </a:p>
                  </a:txBody>
                  <a:tcPr marT="91425" marB="91425" marR="91425" marL="91425"/>
                </a:tc>
                <a:tc>
                  <a:txBody>
                    <a:bodyPr/>
                    <a:lstStyle/>
                    <a:p>
                      <a:pPr indent="0" lvl="0" marL="0" rtl="0" algn="l">
                        <a:lnSpc>
                          <a:spcPct val="115000"/>
                        </a:lnSpc>
                        <a:spcBef>
                          <a:spcPts val="0"/>
                        </a:spcBef>
                        <a:spcAft>
                          <a:spcPts val="0"/>
                        </a:spcAft>
                        <a:buNone/>
                      </a:pPr>
                      <a:r>
                        <a:rPr lang="en-US" sz="1050">
                          <a:solidFill>
                            <a:schemeClr val="dk1"/>
                          </a:solidFill>
                          <a:highlight>
                            <a:srgbClr val="FFFFFF"/>
                          </a:highlight>
                        </a:rPr>
                        <a:t>knn__n_neighbors: 6</a:t>
                      </a:r>
                      <a:endParaRPr sz="1100">
                        <a:solidFill>
                          <a:schemeClr val="dk1"/>
                        </a:solidFill>
                        <a:highlight>
                          <a:schemeClr val="lt1"/>
                        </a:highlight>
                      </a:endParaRPr>
                    </a:p>
                  </a:txBody>
                  <a:tcPr marT="91425" marB="91425" marR="91425" marL="91425"/>
                </a:tc>
                <a:tc>
                  <a:txBody>
                    <a:bodyPr/>
                    <a:lstStyle/>
                    <a:p>
                      <a:pPr indent="0" lvl="0" marL="0" rtl="0" algn="l">
                        <a:lnSpc>
                          <a:spcPct val="115000"/>
                        </a:lnSpc>
                        <a:spcBef>
                          <a:spcPts val="0"/>
                        </a:spcBef>
                        <a:spcAft>
                          <a:spcPts val="0"/>
                        </a:spcAft>
                        <a:buNone/>
                      </a:pPr>
                      <a:r>
                        <a:rPr lang="en-US" sz="1050">
                          <a:solidFill>
                            <a:schemeClr val="dk1"/>
                          </a:solidFill>
                          <a:highlight>
                            <a:srgbClr val="FFFFFF"/>
                          </a:highlight>
                        </a:rPr>
                        <a:t>0.112</a:t>
                      </a:r>
                      <a:endParaRPr sz="1050">
                        <a:solidFill>
                          <a:schemeClr val="dk1"/>
                        </a:solidFill>
                        <a:highlight>
                          <a:srgbClr val="FFFFFF"/>
                        </a:highlight>
                      </a:endParaRPr>
                    </a:p>
                  </a:txBody>
                  <a:tcPr marT="91425" marB="91425" marR="91425" marL="91425"/>
                </a:tc>
                <a:tc>
                  <a:txBody>
                    <a:bodyPr/>
                    <a:lstStyle/>
                    <a:p>
                      <a:pPr indent="0" lvl="0" marL="0" rtl="0" algn="l">
                        <a:lnSpc>
                          <a:spcPct val="115000"/>
                        </a:lnSpc>
                        <a:spcBef>
                          <a:spcPts val="0"/>
                        </a:spcBef>
                        <a:spcAft>
                          <a:spcPts val="0"/>
                        </a:spcAft>
                        <a:buNone/>
                      </a:pPr>
                      <a:r>
                        <a:rPr lang="en-US" sz="1050">
                          <a:solidFill>
                            <a:schemeClr val="dk1"/>
                          </a:solidFill>
                          <a:highlight>
                            <a:srgbClr val="FFFFFF"/>
                          </a:highlight>
                        </a:rPr>
                        <a:t>0.114</a:t>
                      </a:r>
                      <a:endParaRPr sz="1050">
                        <a:solidFill>
                          <a:schemeClr val="dk1"/>
                        </a:solidFill>
                        <a:highlight>
                          <a:srgbClr val="FFFFFF"/>
                        </a:highlight>
                      </a:endParaRPr>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1" name="Shape 6411"/>
        <p:cNvGrpSpPr/>
        <p:nvPr/>
      </p:nvGrpSpPr>
      <p:grpSpPr>
        <a:xfrm>
          <a:off x="0" y="0"/>
          <a:ext cx="0" cy="0"/>
          <a:chOff x="0" y="0"/>
          <a:chExt cx="0" cy="0"/>
        </a:xfrm>
      </p:grpSpPr>
      <p:sp>
        <p:nvSpPr>
          <p:cNvPr id="6412" name="Google Shape;6412;g1d0f941a7cb_1_72"/>
          <p:cNvSpPr txBox="1"/>
          <p:nvPr>
            <p:ph type="title"/>
          </p:nvPr>
        </p:nvSpPr>
        <p:spPr>
          <a:xfrm>
            <a:off x="939860" y="365760"/>
            <a:ext cx="10318800" cy="1326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en-US"/>
              <a:t>Best Model - Gradient Boost Regression</a:t>
            </a:r>
            <a:endParaRPr/>
          </a:p>
        </p:txBody>
      </p:sp>
      <p:sp>
        <p:nvSpPr>
          <p:cNvPr id="6413" name="Google Shape;6413;g1d0f941a7cb_1_72"/>
          <p:cNvSpPr txBox="1"/>
          <p:nvPr>
            <p:ph idx="2" type="body"/>
          </p:nvPr>
        </p:nvSpPr>
        <p:spPr>
          <a:xfrm>
            <a:off x="1751100" y="1472850"/>
            <a:ext cx="9039000" cy="2143200"/>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Clr>
                <a:srgbClr val="7F7F7F"/>
              </a:buClr>
              <a:buSzPts val="1800"/>
              <a:buNone/>
            </a:pPr>
            <a:r>
              <a:rPr lang="en-US"/>
              <a:t>Steps taken</a:t>
            </a:r>
            <a:endParaRPr/>
          </a:p>
          <a:p>
            <a:pPr indent="-342900" lvl="0" marL="457200" rtl="0" algn="l">
              <a:lnSpc>
                <a:spcPct val="144444"/>
              </a:lnSpc>
              <a:spcBef>
                <a:spcPts val="0"/>
              </a:spcBef>
              <a:spcAft>
                <a:spcPts val="0"/>
              </a:spcAft>
              <a:buSzPts val="1800"/>
              <a:buChar char="-"/>
            </a:pPr>
            <a:r>
              <a:rPr lang="en-US"/>
              <a:t>Run GridsearchCV using Pipelines to determine the best model performance</a:t>
            </a:r>
            <a:endParaRPr/>
          </a:p>
          <a:p>
            <a:pPr indent="-342900" lvl="0" marL="457200" rtl="0" algn="l">
              <a:lnSpc>
                <a:spcPct val="144444"/>
              </a:lnSpc>
              <a:spcBef>
                <a:spcPts val="0"/>
              </a:spcBef>
              <a:spcAft>
                <a:spcPts val="0"/>
              </a:spcAft>
              <a:buSzPts val="1800"/>
              <a:buChar char="-"/>
            </a:pPr>
            <a:r>
              <a:rPr lang="en-US"/>
              <a:t>Log all the numerical y and x values</a:t>
            </a:r>
            <a:endParaRPr/>
          </a:p>
          <a:p>
            <a:pPr indent="-342900" lvl="0" marL="457200" rtl="0" algn="l">
              <a:lnSpc>
                <a:spcPct val="144444"/>
              </a:lnSpc>
              <a:spcBef>
                <a:spcPts val="0"/>
              </a:spcBef>
              <a:spcAft>
                <a:spcPts val="0"/>
              </a:spcAft>
              <a:buSzPts val="1800"/>
              <a:buChar char="-"/>
            </a:pPr>
            <a:r>
              <a:rPr lang="en-US"/>
              <a:t>Robust Scaler</a:t>
            </a:r>
            <a:endParaRPr/>
          </a:p>
          <a:p>
            <a:pPr indent="-342900" lvl="0" marL="457200" rtl="0" algn="l">
              <a:lnSpc>
                <a:spcPct val="144444"/>
              </a:lnSpc>
              <a:spcBef>
                <a:spcPts val="0"/>
              </a:spcBef>
              <a:spcAft>
                <a:spcPts val="0"/>
              </a:spcAft>
              <a:buSzPts val="1800"/>
              <a:buChar char="-"/>
            </a:pPr>
            <a:r>
              <a:rPr lang="en-US"/>
              <a:t>Polynomial (degree 2)</a:t>
            </a:r>
            <a:endParaRPr/>
          </a:p>
          <a:p>
            <a:pPr indent="-342900" lvl="0" marL="457200" rtl="0" algn="l">
              <a:lnSpc>
                <a:spcPct val="144444"/>
              </a:lnSpc>
              <a:spcBef>
                <a:spcPts val="0"/>
              </a:spcBef>
              <a:spcAft>
                <a:spcPts val="0"/>
              </a:spcAft>
              <a:buSzPts val="1800"/>
              <a:buChar char="-"/>
            </a:pPr>
            <a:r>
              <a:rPr lang="en-US"/>
              <a:t>RMSE : 1.246</a:t>
            </a:r>
            <a:endParaRPr/>
          </a:p>
        </p:txBody>
      </p:sp>
      <p:sp>
        <p:nvSpPr>
          <p:cNvPr id="6414" name="Google Shape;6414;g1d0f941a7cb_1_7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7/1/20XX</a:t>
            </a:r>
            <a:endParaRPr/>
          </a:p>
        </p:txBody>
      </p:sp>
      <p:sp>
        <p:nvSpPr>
          <p:cNvPr id="6415" name="Google Shape;6415;g1d0f941a7cb_1_7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 title</a:t>
            </a:r>
            <a:endParaRPr/>
          </a:p>
        </p:txBody>
      </p:sp>
      <p:sp>
        <p:nvSpPr>
          <p:cNvPr id="6416" name="Google Shape;6416;g1d0f941a7cb_1_7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417" name="Google Shape;6417;g1d0f941a7cb_1_72"/>
          <p:cNvPicPr preferRelativeResize="0"/>
          <p:nvPr/>
        </p:nvPicPr>
        <p:blipFill>
          <a:blip r:embed="rId3">
            <a:alphaModFix/>
          </a:blip>
          <a:stretch>
            <a:fillRect/>
          </a:stretch>
        </p:blipFill>
        <p:spPr>
          <a:xfrm>
            <a:off x="2267450" y="3962474"/>
            <a:ext cx="7152600" cy="1535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2" name="Shape 6422"/>
        <p:cNvGrpSpPr/>
        <p:nvPr/>
      </p:nvGrpSpPr>
      <p:grpSpPr>
        <a:xfrm>
          <a:off x="0" y="0"/>
          <a:ext cx="0" cy="0"/>
          <a:chOff x="0" y="0"/>
          <a:chExt cx="0" cy="0"/>
        </a:xfrm>
      </p:grpSpPr>
      <p:sp>
        <p:nvSpPr>
          <p:cNvPr id="6423" name="Google Shape;6423;g1d0f941a7cb_1_193"/>
          <p:cNvSpPr txBox="1"/>
          <p:nvPr>
            <p:ph type="title"/>
          </p:nvPr>
        </p:nvSpPr>
        <p:spPr>
          <a:xfrm>
            <a:off x="6016893" y="365125"/>
            <a:ext cx="56694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Residual plots</a:t>
            </a:r>
            <a:endParaRPr/>
          </a:p>
        </p:txBody>
      </p:sp>
      <p:sp>
        <p:nvSpPr>
          <p:cNvPr id="6424" name="Google Shape;6424;g1d0f941a7cb_1_193"/>
          <p:cNvSpPr txBox="1"/>
          <p:nvPr>
            <p:ph idx="1" type="body"/>
          </p:nvPr>
        </p:nvSpPr>
        <p:spPr>
          <a:xfrm>
            <a:off x="6015150" y="2103127"/>
            <a:ext cx="5669400" cy="898200"/>
          </a:xfrm>
          <a:prstGeom prst="rect">
            <a:avLst/>
          </a:prstGeom>
          <a:noFill/>
          <a:ln>
            <a:noFill/>
          </a:ln>
        </p:spPr>
        <p:txBody>
          <a:bodyPr anchorCtr="0" anchor="t" bIns="45700" lIns="91425" spcFirstLastPara="1" rIns="91425" wrap="square" tIns="45700">
            <a:normAutofit lnSpcReduction="10000"/>
          </a:bodyPr>
          <a:lstStyle/>
          <a:p>
            <a:pPr indent="-317500" lvl="0" marL="457200" rtl="0" algn="l">
              <a:lnSpc>
                <a:spcPct val="142857"/>
              </a:lnSpc>
              <a:spcBef>
                <a:spcPts val="0"/>
              </a:spcBef>
              <a:spcAft>
                <a:spcPts val="0"/>
              </a:spcAft>
              <a:buSzPts val="1400"/>
              <a:buChar char="-"/>
            </a:pPr>
            <a:r>
              <a:rPr lang="en-US"/>
              <a:t>Residual is the difference between y(predicted) and y(train) values</a:t>
            </a:r>
            <a:endParaRPr/>
          </a:p>
          <a:p>
            <a:pPr indent="0" lvl="0" marL="457200" rtl="0" algn="l">
              <a:lnSpc>
                <a:spcPct val="142857"/>
              </a:lnSpc>
              <a:spcBef>
                <a:spcPts val="0"/>
              </a:spcBef>
              <a:spcAft>
                <a:spcPts val="0"/>
              </a:spcAft>
              <a:buNone/>
            </a:pPr>
            <a:r>
              <a:t/>
            </a:r>
            <a:endParaRPr/>
          </a:p>
        </p:txBody>
      </p:sp>
      <p:sp>
        <p:nvSpPr>
          <p:cNvPr id="6425" name="Google Shape;6425;g1d0f941a7cb_1_193"/>
          <p:cNvSpPr txBox="1"/>
          <p:nvPr>
            <p:ph idx="12" type="sldNum"/>
          </p:nvPr>
        </p:nvSpPr>
        <p:spPr>
          <a:xfrm>
            <a:off x="10065684" y="6356350"/>
            <a:ext cx="16458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426" name="Google Shape;6426;g1d0f941a7cb_1_193"/>
          <p:cNvPicPr preferRelativeResize="0"/>
          <p:nvPr/>
        </p:nvPicPr>
        <p:blipFill>
          <a:blip r:embed="rId3">
            <a:alphaModFix/>
          </a:blip>
          <a:stretch>
            <a:fillRect/>
          </a:stretch>
        </p:blipFill>
        <p:spPr>
          <a:xfrm>
            <a:off x="6214550" y="2842503"/>
            <a:ext cx="4227925" cy="2896475"/>
          </a:xfrm>
          <a:prstGeom prst="rect">
            <a:avLst/>
          </a:prstGeom>
          <a:noFill/>
          <a:ln>
            <a:noFill/>
          </a:ln>
        </p:spPr>
      </p:pic>
      <p:sp>
        <p:nvSpPr>
          <p:cNvPr id="6427" name="Google Shape;6427;g1d0f941a7cb_1_193"/>
          <p:cNvSpPr txBox="1"/>
          <p:nvPr>
            <p:ph idx="1" type="body"/>
          </p:nvPr>
        </p:nvSpPr>
        <p:spPr>
          <a:xfrm>
            <a:off x="7581000" y="5650050"/>
            <a:ext cx="1144800" cy="434700"/>
          </a:xfrm>
          <a:prstGeom prst="rect">
            <a:avLst/>
          </a:prstGeom>
          <a:noFill/>
          <a:ln>
            <a:noFill/>
          </a:ln>
        </p:spPr>
        <p:txBody>
          <a:bodyPr anchorCtr="0" anchor="t" bIns="45700" lIns="91425" spcFirstLastPara="1" rIns="91425" wrap="square" tIns="45700">
            <a:normAutofit/>
          </a:bodyPr>
          <a:lstStyle/>
          <a:p>
            <a:pPr indent="0" lvl="0" marL="0" rtl="0" algn="l">
              <a:lnSpc>
                <a:spcPct val="142857"/>
              </a:lnSpc>
              <a:spcBef>
                <a:spcPts val="0"/>
              </a:spcBef>
              <a:spcAft>
                <a:spcPts val="0"/>
              </a:spcAft>
              <a:buNone/>
            </a:pPr>
            <a:r>
              <a:rPr lang="en-US"/>
              <a:t>Residuals</a:t>
            </a:r>
            <a:endParaRPr/>
          </a:p>
        </p:txBody>
      </p:sp>
      <p:sp>
        <p:nvSpPr>
          <p:cNvPr id="6428" name="Google Shape;6428;g1d0f941a7cb_1_193"/>
          <p:cNvSpPr txBox="1"/>
          <p:nvPr>
            <p:ph idx="1" type="body"/>
          </p:nvPr>
        </p:nvSpPr>
        <p:spPr>
          <a:xfrm>
            <a:off x="5523600" y="4073388"/>
            <a:ext cx="1144800" cy="434700"/>
          </a:xfrm>
          <a:prstGeom prst="rect">
            <a:avLst/>
          </a:prstGeom>
          <a:noFill/>
          <a:ln>
            <a:noFill/>
          </a:ln>
        </p:spPr>
        <p:txBody>
          <a:bodyPr anchorCtr="0" anchor="t" bIns="45700" lIns="91425" spcFirstLastPara="1" rIns="91425" wrap="square" tIns="45700">
            <a:normAutofit/>
          </a:bodyPr>
          <a:lstStyle/>
          <a:p>
            <a:pPr indent="0" lvl="0" marL="0" rtl="0" algn="l">
              <a:lnSpc>
                <a:spcPct val="142857"/>
              </a:lnSpc>
              <a:spcBef>
                <a:spcPts val="0"/>
              </a:spcBef>
              <a:spcAft>
                <a:spcPts val="0"/>
              </a:spcAft>
              <a:buNone/>
            </a:pPr>
            <a:r>
              <a:rPr lang="en-US"/>
              <a:t>y_test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2" name="Shape 6432"/>
        <p:cNvGrpSpPr/>
        <p:nvPr/>
      </p:nvGrpSpPr>
      <p:grpSpPr>
        <a:xfrm>
          <a:off x="0" y="0"/>
          <a:ext cx="0" cy="0"/>
          <a:chOff x="0" y="0"/>
          <a:chExt cx="0" cy="0"/>
        </a:xfrm>
      </p:grpSpPr>
      <p:sp>
        <p:nvSpPr>
          <p:cNvPr id="6433" name="Google Shape;6433;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COST BENEFIT ANALYSIS</a:t>
            </a:r>
            <a:endParaRPr/>
          </a:p>
        </p:txBody>
      </p:sp>
      <p:sp>
        <p:nvSpPr>
          <p:cNvPr id="6434" name="Google Shape;6434;p24"/>
          <p:cNvSpPr txBox="1"/>
          <p:nvPr>
            <p:ph idx="5" type="body"/>
          </p:nvPr>
        </p:nvSpPr>
        <p:spPr>
          <a:xfrm>
            <a:off x="990600" y="3502550"/>
            <a:ext cx="2057400" cy="548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7F7F7F"/>
              </a:buClr>
              <a:buSzPts val="1800"/>
              <a:buNone/>
            </a:pPr>
            <a:r>
              <a:rPr lang="en-US"/>
              <a:t>Estimated Cost of Fuming for one neighbourhood</a:t>
            </a:r>
            <a:endParaRPr/>
          </a:p>
        </p:txBody>
      </p:sp>
      <p:sp>
        <p:nvSpPr>
          <p:cNvPr id="6435" name="Google Shape;6435;p24"/>
          <p:cNvSpPr txBox="1"/>
          <p:nvPr>
            <p:ph idx="16" type="body"/>
          </p:nvPr>
        </p:nvSpPr>
        <p:spPr>
          <a:xfrm>
            <a:off x="914400" y="4544568"/>
            <a:ext cx="2057400" cy="274320"/>
          </a:xfrm>
          <a:prstGeom prst="rect">
            <a:avLst/>
          </a:prstGeom>
          <a:noFill/>
          <a:ln>
            <a:noFill/>
          </a:ln>
        </p:spPr>
        <p:txBody>
          <a:bodyPr anchorCtr="0" anchor="t" bIns="45700" lIns="91425" spcFirstLastPara="1" rIns="91425" wrap="square" tIns="45700">
            <a:noAutofit/>
          </a:bodyPr>
          <a:lstStyle/>
          <a:p>
            <a:pPr indent="0" lvl="0" marL="0" rtl="0" algn="ctr">
              <a:lnSpc>
                <a:spcPct val="125000"/>
              </a:lnSpc>
              <a:spcBef>
                <a:spcPts val="0"/>
              </a:spcBef>
              <a:spcAft>
                <a:spcPts val="0"/>
              </a:spcAft>
              <a:buClr>
                <a:schemeClr val="dk1"/>
              </a:buClr>
              <a:buSzPts val="1600"/>
              <a:buNone/>
            </a:pPr>
            <a:r>
              <a:rPr lang="en-US"/>
              <a:t>$1000.00</a:t>
            </a:r>
            <a:endParaRPr/>
          </a:p>
        </p:txBody>
      </p:sp>
      <p:sp>
        <p:nvSpPr>
          <p:cNvPr id="6436" name="Google Shape;6436;p24"/>
          <p:cNvSpPr txBox="1"/>
          <p:nvPr>
            <p:ph idx="6" type="body"/>
          </p:nvPr>
        </p:nvSpPr>
        <p:spPr>
          <a:xfrm>
            <a:off x="914400" y="4919472"/>
            <a:ext cx="2057400" cy="914400"/>
          </a:xfrm>
          <a:prstGeom prst="rect">
            <a:avLst/>
          </a:prstGeom>
          <a:noFill/>
          <a:ln>
            <a:noFill/>
          </a:ln>
        </p:spPr>
        <p:txBody>
          <a:bodyPr anchorCtr="0" anchor="t" bIns="45700" lIns="91425" spcFirstLastPara="1" rIns="91425" wrap="square" tIns="45700">
            <a:noAutofit/>
          </a:bodyPr>
          <a:lstStyle/>
          <a:p>
            <a:pPr indent="0" lvl="0" marL="0" rtl="0" algn="ctr">
              <a:lnSpc>
                <a:spcPct val="142857"/>
              </a:lnSpc>
              <a:spcBef>
                <a:spcPts val="0"/>
              </a:spcBef>
              <a:spcAft>
                <a:spcPts val="0"/>
              </a:spcAft>
              <a:buClr>
                <a:schemeClr val="dk1"/>
              </a:buClr>
              <a:buSzPts val="1400"/>
              <a:buNone/>
            </a:pPr>
            <a:r>
              <a:rPr lang="en-US"/>
              <a:t>Revenue obtained from property rentals</a:t>
            </a:r>
            <a:endParaRPr/>
          </a:p>
        </p:txBody>
      </p:sp>
      <p:sp>
        <p:nvSpPr>
          <p:cNvPr id="6437" name="Google Shape;6437;p24"/>
          <p:cNvSpPr txBox="1"/>
          <p:nvPr>
            <p:ph idx="7" type="body"/>
          </p:nvPr>
        </p:nvSpPr>
        <p:spPr>
          <a:xfrm>
            <a:off x="3679826" y="3573350"/>
            <a:ext cx="2057400" cy="548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7F7F7F"/>
              </a:buClr>
              <a:buSzPts val="1800"/>
              <a:buNone/>
            </a:pPr>
            <a:r>
              <a:rPr lang="en-US"/>
              <a:t>Benefit: Estimated savings on dengue treatment per person</a:t>
            </a:r>
            <a:endParaRPr/>
          </a:p>
        </p:txBody>
      </p:sp>
      <p:sp>
        <p:nvSpPr>
          <p:cNvPr id="6438" name="Google Shape;6438;p24"/>
          <p:cNvSpPr txBox="1"/>
          <p:nvPr>
            <p:ph idx="17" type="body"/>
          </p:nvPr>
        </p:nvSpPr>
        <p:spPr>
          <a:xfrm>
            <a:off x="3679826" y="4544568"/>
            <a:ext cx="2057400" cy="274320"/>
          </a:xfrm>
          <a:prstGeom prst="rect">
            <a:avLst/>
          </a:prstGeom>
          <a:noFill/>
          <a:ln>
            <a:noFill/>
          </a:ln>
        </p:spPr>
        <p:txBody>
          <a:bodyPr anchorCtr="0" anchor="t" bIns="45700" lIns="91425" spcFirstLastPara="1" rIns="91425" wrap="square" tIns="45700">
            <a:noAutofit/>
          </a:bodyPr>
          <a:lstStyle/>
          <a:p>
            <a:pPr indent="0" lvl="0" marL="0" rtl="0" algn="ctr">
              <a:lnSpc>
                <a:spcPct val="125000"/>
              </a:lnSpc>
              <a:spcBef>
                <a:spcPts val="0"/>
              </a:spcBef>
              <a:spcAft>
                <a:spcPts val="0"/>
              </a:spcAft>
              <a:buClr>
                <a:schemeClr val="dk1"/>
              </a:buClr>
              <a:buSzPts val="1600"/>
              <a:buNone/>
            </a:pPr>
            <a:r>
              <a:rPr lang="en-US"/>
              <a:t>$529.65</a:t>
            </a:r>
            <a:endParaRPr/>
          </a:p>
        </p:txBody>
      </p:sp>
      <p:sp>
        <p:nvSpPr>
          <p:cNvPr id="6439" name="Google Shape;6439;p24"/>
          <p:cNvSpPr txBox="1"/>
          <p:nvPr>
            <p:ph idx="8" type="body"/>
          </p:nvPr>
        </p:nvSpPr>
        <p:spPr>
          <a:xfrm>
            <a:off x="3679826" y="4919472"/>
            <a:ext cx="2057400" cy="914400"/>
          </a:xfrm>
          <a:prstGeom prst="rect">
            <a:avLst/>
          </a:prstGeom>
          <a:noFill/>
          <a:ln>
            <a:noFill/>
          </a:ln>
        </p:spPr>
        <p:txBody>
          <a:bodyPr anchorCtr="0" anchor="t" bIns="45700" lIns="91425" spcFirstLastPara="1" rIns="91425" wrap="square" tIns="45700">
            <a:noAutofit/>
          </a:bodyPr>
          <a:lstStyle/>
          <a:p>
            <a:pPr indent="0" lvl="0" marL="0" rtl="0" algn="ctr">
              <a:lnSpc>
                <a:spcPct val="142857"/>
              </a:lnSpc>
              <a:spcBef>
                <a:spcPts val="0"/>
              </a:spcBef>
              <a:spcAft>
                <a:spcPts val="0"/>
              </a:spcAft>
              <a:buClr>
                <a:schemeClr val="dk1"/>
              </a:buClr>
              <a:buSzPts val="1400"/>
              <a:buNone/>
            </a:pPr>
            <a:r>
              <a:rPr lang="en-US"/>
              <a:t>Aggregate treatment cost of dengue patient from a specialist</a:t>
            </a:r>
            <a:endParaRPr/>
          </a:p>
        </p:txBody>
      </p:sp>
      <p:sp>
        <p:nvSpPr>
          <p:cNvPr id="6440" name="Google Shape;6440;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441" name="Google Shape;6441;p24"/>
          <p:cNvPicPr preferRelativeResize="0"/>
          <p:nvPr/>
        </p:nvPicPr>
        <p:blipFill>
          <a:blip r:embed="rId3">
            <a:alphaModFix/>
          </a:blip>
          <a:stretch>
            <a:fillRect/>
          </a:stretch>
        </p:blipFill>
        <p:spPr>
          <a:xfrm>
            <a:off x="6175925" y="2028239"/>
            <a:ext cx="5359400" cy="4264581"/>
          </a:xfrm>
          <a:prstGeom prst="rect">
            <a:avLst/>
          </a:prstGeom>
          <a:noFill/>
          <a:ln>
            <a:noFill/>
          </a:ln>
        </p:spPr>
      </p:pic>
      <p:pic>
        <p:nvPicPr>
          <p:cNvPr id="6442" name="Google Shape;6442;p24"/>
          <p:cNvPicPr preferRelativeResize="0"/>
          <p:nvPr/>
        </p:nvPicPr>
        <p:blipFill>
          <a:blip r:embed="rId4">
            <a:alphaModFix/>
          </a:blip>
          <a:stretch>
            <a:fillRect/>
          </a:stretch>
        </p:blipFill>
        <p:spPr>
          <a:xfrm>
            <a:off x="3581392" y="1700035"/>
            <a:ext cx="1960176" cy="1863991"/>
          </a:xfrm>
          <a:prstGeom prst="rect">
            <a:avLst/>
          </a:prstGeom>
          <a:noFill/>
          <a:ln>
            <a:noFill/>
          </a:ln>
        </p:spPr>
      </p:pic>
      <p:pic>
        <p:nvPicPr>
          <p:cNvPr id="6443" name="Google Shape;6443;p24"/>
          <p:cNvPicPr preferRelativeResize="0"/>
          <p:nvPr/>
        </p:nvPicPr>
        <p:blipFill>
          <a:blip r:embed="rId5">
            <a:alphaModFix/>
          </a:blip>
          <a:stretch>
            <a:fillRect/>
          </a:stretch>
        </p:blipFill>
        <p:spPr>
          <a:xfrm>
            <a:off x="1092389" y="1838750"/>
            <a:ext cx="1509573" cy="1515750"/>
          </a:xfrm>
          <a:prstGeom prst="rect">
            <a:avLst/>
          </a:prstGeom>
          <a:noFill/>
          <a:ln>
            <a:noFill/>
          </a:ln>
        </p:spPr>
      </p:pic>
      <p:sp>
        <p:nvSpPr>
          <p:cNvPr id="6444" name="Google Shape;6444;p24"/>
          <p:cNvSpPr txBox="1"/>
          <p:nvPr>
            <p:ph idx="7" type="body"/>
          </p:nvPr>
        </p:nvSpPr>
        <p:spPr>
          <a:xfrm>
            <a:off x="6421950" y="1479550"/>
            <a:ext cx="5184000" cy="548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7F7F7F"/>
              </a:buClr>
              <a:buSzPts val="1800"/>
              <a:buNone/>
            </a:pPr>
            <a:r>
              <a:rPr lang="en-US"/>
              <a:t>Cost-Benefit tool for NEA decision makers or pest control companies: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61" name="Shape 6161"/>
        <p:cNvGrpSpPr/>
        <p:nvPr/>
      </p:nvGrpSpPr>
      <p:grpSpPr>
        <a:xfrm>
          <a:off x="0" y="0"/>
          <a:ext cx="0" cy="0"/>
          <a:chOff x="0" y="0"/>
          <a:chExt cx="0" cy="0"/>
        </a:xfrm>
      </p:grpSpPr>
      <p:sp>
        <p:nvSpPr>
          <p:cNvPr id="6162" name="Google Shape;6162;p3"/>
          <p:cNvSpPr txBox="1"/>
          <p:nvPr>
            <p:ph type="title"/>
          </p:nvPr>
        </p:nvSpPr>
        <p:spPr>
          <a:xfrm>
            <a:off x="838200" y="1289304"/>
            <a:ext cx="41148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ABOUT THE PROBLEM</a:t>
            </a:r>
            <a:endParaRPr/>
          </a:p>
        </p:txBody>
      </p:sp>
      <p:sp>
        <p:nvSpPr>
          <p:cNvPr id="6163" name="Google Shape;6163;p3"/>
          <p:cNvSpPr txBox="1"/>
          <p:nvPr>
            <p:ph idx="1" type="body"/>
          </p:nvPr>
        </p:nvSpPr>
        <p:spPr>
          <a:xfrm>
            <a:off x="838200" y="2816352"/>
            <a:ext cx="4114800" cy="2779776"/>
          </a:xfrm>
          <a:prstGeom prst="rect">
            <a:avLst/>
          </a:prstGeom>
          <a:noFill/>
          <a:ln>
            <a:noFill/>
          </a:ln>
        </p:spPr>
        <p:txBody>
          <a:bodyPr anchorCtr="0" anchor="t" bIns="45700" lIns="91425" spcFirstLastPara="1" rIns="91425" wrap="square" tIns="45700">
            <a:normAutofit/>
          </a:bodyPr>
          <a:lstStyle/>
          <a:p>
            <a:pPr indent="0" lvl="0" marL="0" rtl="0" algn="l">
              <a:lnSpc>
                <a:spcPct val="171428"/>
              </a:lnSpc>
              <a:spcBef>
                <a:spcPts val="0"/>
              </a:spcBef>
              <a:spcAft>
                <a:spcPts val="0"/>
              </a:spcAft>
              <a:buClr>
                <a:schemeClr val="dk1"/>
              </a:buClr>
              <a:buSzPts val="1400"/>
              <a:buNone/>
            </a:pPr>
            <a:r>
              <a:rPr lang="en-US"/>
              <a:t>We are .</a:t>
            </a:r>
            <a:endParaRPr/>
          </a:p>
        </p:txBody>
      </p:sp>
      <p:sp>
        <p:nvSpPr>
          <p:cNvPr id="6164" name="Google Shape;6164;p3"/>
          <p:cNvSpPr txBox="1"/>
          <p:nvPr>
            <p:ph idx="10" type="dt"/>
          </p:nvPr>
        </p:nvSpPr>
        <p:spPr>
          <a:xfrm>
            <a:off x="838200" y="6356350"/>
            <a:ext cx="1371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7/1/20XX</a:t>
            </a:r>
            <a:endParaRPr/>
          </a:p>
        </p:txBody>
      </p:sp>
      <p:sp>
        <p:nvSpPr>
          <p:cNvPr id="6165" name="Google Shape;6165;p3"/>
          <p:cNvSpPr txBox="1"/>
          <p:nvPr>
            <p:ph idx="11" type="ftr"/>
          </p:nvPr>
        </p:nvSpPr>
        <p:spPr>
          <a:xfrm>
            <a:off x="3867912"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Pitch deck title</a:t>
            </a:r>
            <a:endParaRPr/>
          </a:p>
        </p:txBody>
      </p:sp>
      <p:sp>
        <p:nvSpPr>
          <p:cNvPr id="6166" name="Google Shape;616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167" name="Google Shape;6167;p3"/>
          <p:cNvSpPr/>
          <p:nvPr/>
        </p:nvSpPr>
        <p:spPr>
          <a:xfrm>
            <a:off x="838200" y="2806693"/>
            <a:ext cx="10947400" cy="3549657"/>
          </a:xfrm>
          <a:prstGeom prst="rect">
            <a:avLst/>
          </a:prstGeom>
          <a:solidFill>
            <a:srgbClr val="0D1117"/>
          </a:solidFill>
          <a:ln>
            <a:noFill/>
          </a:ln>
        </p:spPr>
        <p:txBody>
          <a:bodyPr anchorCtr="0" anchor="ctr" bIns="101550" lIns="0" spcFirstLastPara="1" rIns="0" wrap="square" tIns="0">
            <a:spAutoFit/>
          </a:bodyPr>
          <a:lstStyle/>
          <a:p>
            <a:pPr indent="0" lvl="0" marL="0" marR="0" rtl="0" algn="l">
              <a:lnSpc>
                <a:spcPct val="100000"/>
              </a:lnSpc>
              <a:spcBef>
                <a:spcPts val="0"/>
              </a:spcBef>
              <a:spcAft>
                <a:spcPts val="0"/>
              </a:spcAft>
              <a:buClr>
                <a:srgbClr val="C9D1D9"/>
              </a:buClr>
              <a:buSzPts val="1200"/>
              <a:buFont typeface="Arial"/>
              <a:buNone/>
            </a:pPr>
            <a:r>
              <a:rPr b="1" i="0" lang="en-US" sz="1200" u="none" cap="none" strike="noStrike">
                <a:solidFill>
                  <a:srgbClr val="C9D1D9"/>
                </a:solidFill>
                <a:latin typeface="Arial"/>
                <a:ea typeface="Arial"/>
                <a:cs typeface="Arial"/>
                <a:sym typeface="Arial"/>
              </a:rPr>
              <a:t>GitHub Repo</a:t>
            </a:r>
            <a:endParaRPr b="0" i="0" sz="800" u="none" cap="none" strike="noStrike">
              <a:solidFill>
                <a:schemeClr val="dk1"/>
              </a:solidFill>
              <a:latin typeface="Arial"/>
              <a:ea typeface="Arial"/>
              <a:cs typeface="Arial"/>
              <a:sym typeface="Arial"/>
            </a:endParaRPr>
          </a:p>
          <a:p>
            <a:pPr indent="-76200" lvl="0" marL="0" marR="0" rtl="0" algn="l">
              <a:lnSpc>
                <a:spcPct val="100000"/>
              </a:lnSpc>
              <a:spcBef>
                <a:spcPts val="0"/>
              </a:spcBef>
              <a:spcAft>
                <a:spcPts val="0"/>
              </a:spcAft>
              <a:buClr>
                <a:srgbClr val="C9D1D9"/>
              </a:buClr>
              <a:buSzPts val="1200"/>
              <a:buFont typeface="Arial"/>
              <a:buAutoNum type="arabicPeriod" startAt="2"/>
            </a:pPr>
            <a:r>
              <a:rPr b="0" i="0" lang="en-US" sz="1200" u="none" cap="none" strike="noStrike">
                <a:solidFill>
                  <a:srgbClr val="C9D1D9"/>
                </a:solidFill>
                <a:latin typeface="Arial"/>
                <a:ea typeface="Arial"/>
                <a:cs typeface="Arial"/>
                <a:sym typeface="Arial"/>
              </a:rPr>
              <a:t>Retrieve the dataset and upload it into a directory named </a:t>
            </a:r>
            <a:r>
              <a:rPr b="0" i="0" lang="en-US" sz="900" u="none" cap="none" strike="noStrike">
                <a:solidFill>
                  <a:srgbClr val="C9D1D9"/>
                </a:solidFill>
                <a:latin typeface="Arimo"/>
                <a:ea typeface="Arimo"/>
                <a:cs typeface="Arimo"/>
                <a:sym typeface="Arimo"/>
              </a:rPr>
              <a:t>assets</a:t>
            </a:r>
            <a:r>
              <a:rPr b="0" i="0" lang="en-US" sz="1200" u="none" cap="none" strike="noStrike">
                <a:solidFill>
                  <a:srgbClr val="C9D1D9"/>
                </a:solidFill>
                <a:latin typeface="Arial"/>
                <a:ea typeface="Arial"/>
                <a:cs typeface="Arial"/>
                <a:sym typeface="Arial"/>
              </a:rPr>
              <a:t>.</a:t>
            </a:r>
            <a:endParaRPr b="0" i="0" sz="1200" u="none" cap="none" strike="noStrike">
              <a:solidFill>
                <a:srgbClr val="C9D1D9"/>
              </a:solidFill>
              <a:latin typeface="Arial"/>
              <a:ea typeface="Arial"/>
              <a:cs typeface="Arial"/>
              <a:sym typeface="Arial"/>
            </a:endParaRPr>
          </a:p>
          <a:p>
            <a:pPr indent="-76200" lvl="0" marL="0" marR="0" rtl="0" algn="l">
              <a:lnSpc>
                <a:spcPct val="100000"/>
              </a:lnSpc>
              <a:spcBef>
                <a:spcPts val="0"/>
              </a:spcBef>
              <a:spcAft>
                <a:spcPts val="0"/>
              </a:spcAft>
              <a:buClr>
                <a:srgbClr val="C9D1D9"/>
              </a:buClr>
              <a:buSzPts val="1200"/>
              <a:buFont typeface="Arial"/>
              <a:buAutoNum type="arabicPeriod" startAt="2"/>
            </a:pPr>
            <a:r>
              <a:rPr b="0" i="0" lang="en-US" sz="1200" u="none" cap="none" strike="noStrike">
                <a:solidFill>
                  <a:srgbClr val="C9D1D9"/>
                </a:solidFill>
                <a:latin typeface="Arial"/>
                <a:ea typeface="Arial"/>
                <a:cs typeface="Arial"/>
                <a:sym typeface="Arial"/>
              </a:rPr>
              <a:t>Generate a .py or .ipynb file that imports the available data.</a:t>
            </a:r>
            <a:endParaRPr/>
          </a:p>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C9D1D9"/>
              </a:solidFill>
              <a:latin typeface="Arial"/>
              <a:ea typeface="Arial"/>
              <a:cs typeface="Arial"/>
              <a:sym typeface="Arial"/>
            </a:endParaRPr>
          </a:p>
          <a:p>
            <a:pPr indent="0" lvl="0" marL="0" marR="0" rtl="0" algn="l">
              <a:lnSpc>
                <a:spcPct val="100000"/>
              </a:lnSpc>
              <a:spcBef>
                <a:spcPts val="0"/>
              </a:spcBef>
              <a:spcAft>
                <a:spcPts val="0"/>
              </a:spcAft>
              <a:buClr>
                <a:srgbClr val="C9D1D9"/>
              </a:buClr>
              <a:buSzPts val="1200"/>
              <a:buFont typeface="Arial"/>
              <a:buNone/>
            </a:pPr>
            <a:r>
              <a:rPr b="1" i="0" lang="en-US" sz="1200" u="none" cap="none" strike="noStrike">
                <a:solidFill>
                  <a:srgbClr val="C9D1D9"/>
                </a:solidFill>
                <a:latin typeface="Arial"/>
                <a:ea typeface="Arial"/>
                <a:cs typeface="Arial"/>
                <a:sym typeface="Arial"/>
              </a:rPr>
              <a:t>Project Planning</a:t>
            </a:r>
            <a:endParaRPr b="0" i="0" sz="800" u="none" cap="none" strike="noStrike">
              <a:solidFill>
                <a:schemeClr val="dk1"/>
              </a:solidFill>
              <a:latin typeface="Arial"/>
              <a:ea typeface="Arial"/>
              <a:cs typeface="Arial"/>
              <a:sym typeface="Arial"/>
            </a:endParaRPr>
          </a:p>
          <a:p>
            <a:pPr indent="-76200" lvl="0" marL="0" marR="0" rtl="0" algn="l">
              <a:lnSpc>
                <a:spcPct val="100000"/>
              </a:lnSpc>
              <a:spcBef>
                <a:spcPts val="0"/>
              </a:spcBef>
              <a:spcAft>
                <a:spcPts val="0"/>
              </a:spcAft>
              <a:buClr>
                <a:srgbClr val="C9D1D9"/>
              </a:buClr>
              <a:buSzPts val="1200"/>
              <a:buFont typeface="Arial"/>
              <a:buAutoNum type="arabicPeriod"/>
            </a:pPr>
            <a:r>
              <a:rPr b="0" i="0" lang="en-US" sz="1200" u="none" cap="none" strike="noStrike">
                <a:solidFill>
                  <a:srgbClr val="C9D1D9"/>
                </a:solidFill>
                <a:latin typeface="Arial"/>
                <a:ea typeface="Arial"/>
                <a:cs typeface="Arial"/>
                <a:sym typeface="Arial"/>
              </a:rPr>
              <a:t>Define your deliverable - what is the end result?</a:t>
            </a:r>
            <a:endParaRPr/>
          </a:p>
          <a:p>
            <a:pPr indent="-76200" lvl="0" marL="0" marR="0" rtl="0" algn="l">
              <a:lnSpc>
                <a:spcPct val="100000"/>
              </a:lnSpc>
              <a:spcBef>
                <a:spcPts val="0"/>
              </a:spcBef>
              <a:spcAft>
                <a:spcPts val="0"/>
              </a:spcAft>
              <a:buClr>
                <a:srgbClr val="C9D1D9"/>
              </a:buClr>
              <a:buSzPts val="1200"/>
              <a:buFont typeface="Arial"/>
              <a:buAutoNum type="arabicPeriod"/>
            </a:pPr>
            <a:r>
              <a:rPr b="0" i="0" lang="en-US" sz="1200" u="none" cap="none" strike="noStrike">
                <a:solidFill>
                  <a:srgbClr val="C9D1D9"/>
                </a:solidFill>
                <a:latin typeface="Arial"/>
                <a:ea typeface="Arial"/>
                <a:cs typeface="Arial"/>
                <a:sym typeface="Arial"/>
              </a:rPr>
              <a:t>Create a GitHub repository for the group. Each member should be added as a contributor.</a:t>
            </a:r>
            <a:endParaRPr/>
          </a:p>
          <a:p>
            <a:pPr indent="-76200" lvl="0" marL="0" marR="0" rtl="0" algn="l">
              <a:lnSpc>
                <a:spcPct val="100000"/>
              </a:lnSpc>
              <a:spcBef>
                <a:spcPts val="0"/>
              </a:spcBef>
              <a:spcAft>
                <a:spcPts val="0"/>
              </a:spcAft>
              <a:buClr>
                <a:srgbClr val="C9D1D9"/>
              </a:buClr>
              <a:buSzPts val="1200"/>
              <a:buFont typeface="Arial"/>
              <a:buAutoNum type="arabicPeriod" startAt="2"/>
            </a:pPr>
            <a:r>
              <a:rPr b="0" i="0" lang="en-US" sz="1200" u="none" cap="none" strike="noStrike">
                <a:solidFill>
                  <a:srgbClr val="C9D1D9"/>
                </a:solidFill>
                <a:latin typeface="Arial"/>
                <a:ea typeface="Arial"/>
                <a:cs typeface="Arial"/>
                <a:sym typeface="Arial"/>
              </a:rPr>
              <a:t>Break that deliverable up into its components, and then organize them into actionable items. Document these using a project management tool to track things getting done. The tool you use is up to you; it could be Trello, a spreadsheet, GitHub issues, etc.</a:t>
            </a:r>
            <a:endParaRPr/>
          </a:p>
          <a:p>
            <a:pPr indent="-76200" lvl="0" marL="0" marR="0" rtl="0" algn="l">
              <a:lnSpc>
                <a:spcPct val="100000"/>
              </a:lnSpc>
              <a:spcBef>
                <a:spcPts val="0"/>
              </a:spcBef>
              <a:spcAft>
                <a:spcPts val="0"/>
              </a:spcAft>
              <a:buClr>
                <a:srgbClr val="C9D1D9"/>
              </a:buClr>
              <a:buSzPts val="1200"/>
              <a:buFont typeface="Arial"/>
              <a:buAutoNum type="arabicPeriod" startAt="2"/>
            </a:pPr>
            <a:r>
              <a:rPr b="0" i="0" lang="en-US" sz="1200" u="none" cap="none" strike="noStrike">
                <a:solidFill>
                  <a:srgbClr val="C9D1D9"/>
                </a:solidFill>
                <a:latin typeface="Arial"/>
                <a:ea typeface="Arial"/>
                <a:cs typeface="Arial"/>
                <a:sym typeface="Arial"/>
              </a:rPr>
              <a:t>Begin deciding priorities for each task. These are subject to change, but it's good to get an initial consensus. Order these priorities however you would like.</a:t>
            </a:r>
            <a:endParaRPr/>
          </a:p>
          <a:p>
            <a:pPr indent="-76200" lvl="0" marL="0" marR="0" rtl="0" algn="l">
              <a:lnSpc>
                <a:spcPct val="100000"/>
              </a:lnSpc>
              <a:spcBef>
                <a:spcPts val="0"/>
              </a:spcBef>
              <a:spcAft>
                <a:spcPts val="0"/>
              </a:spcAft>
              <a:buClr>
                <a:srgbClr val="C9D1D9"/>
              </a:buClr>
              <a:buSzPts val="1200"/>
              <a:buFont typeface="Arial"/>
              <a:buAutoNum type="arabicPeriod" startAt="2"/>
            </a:pPr>
            <a:r>
              <a:rPr b="0" i="0" lang="en-US" sz="1200" u="none" cap="none" strike="noStrike">
                <a:solidFill>
                  <a:srgbClr val="C9D1D9"/>
                </a:solidFill>
                <a:latin typeface="Arial"/>
                <a:ea typeface="Arial"/>
                <a:cs typeface="Arial"/>
                <a:sym typeface="Arial"/>
              </a:rPr>
              <a:t>You planning documentation (or a link to it) should be included in your GitHub repo.</a:t>
            </a:r>
            <a:endParaRPr/>
          </a:p>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C9D1D9"/>
              </a:solidFill>
              <a:latin typeface="Arial"/>
              <a:ea typeface="Arial"/>
              <a:cs typeface="Arial"/>
              <a:sym typeface="Arial"/>
            </a:endParaRPr>
          </a:p>
          <a:p>
            <a:pPr indent="0" lvl="0" marL="0" marR="0" rtl="0" algn="l">
              <a:lnSpc>
                <a:spcPct val="100000"/>
              </a:lnSpc>
              <a:spcBef>
                <a:spcPts val="0"/>
              </a:spcBef>
              <a:spcAft>
                <a:spcPts val="0"/>
              </a:spcAft>
              <a:buClr>
                <a:srgbClr val="C9D1D9"/>
              </a:buClr>
              <a:buSzPts val="1200"/>
              <a:buFont typeface="Arial"/>
              <a:buNone/>
            </a:pPr>
            <a:r>
              <a:rPr b="1" i="0" lang="en-US" sz="1200" u="none" cap="none" strike="noStrike">
                <a:solidFill>
                  <a:srgbClr val="C9D1D9"/>
                </a:solidFill>
                <a:latin typeface="Arial"/>
                <a:ea typeface="Arial"/>
                <a:cs typeface="Arial"/>
                <a:sym typeface="Arial"/>
              </a:rPr>
              <a:t>EDA</a:t>
            </a:r>
            <a:endParaRPr b="0" i="0" sz="800" u="none" cap="none" strike="noStrike">
              <a:solidFill>
                <a:schemeClr val="dk1"/>
              </a:solidFill>
              <a:latin typeface="Arial"/>
              <a:ea typeface="Arial"/>
              <a:cs typeface="Arial"/>
              <a:sym typeface="Arial"/>
            </a:endParaRPr>
          </a:p>
          <a:p>
            <a:pPr indent="-76200" lvl="0" marL="0" marR="0" rtl="0" algn="l">
              <a:lnSpc>
                <a:spcPct val="100000"/>
              </a:lnSpc>
              <a:spcBef>
                <a:spcPts val="0"/>
              </a:spcBef>
              <a:spcAft>
                <a:spcPts val="0"/>
              </a:spcAft>
              <a:buClr>
                <a:srgbClr val="C9D1D9"/>
              </a:buClr>
              <a:buSzPts val="1200"/>
              <a:buFont typeface="Arial"/>
              <a:buAutoNum type="arabicPeriod"/>
            </a:pPr>
            <a:r>
              <a:rPr b="0" i="0" lang="en-US" sz="1200" u="none" cap="none" strike="noStrike">
                <a:solidFill>
                  <a:srgbClr val="C9D1D9"/>
                </a:solidFill>
                <a:latin typeface="Arial"/>
                <a:ea typeface="Arial"/>
                <a:cs typeface="Arial"/>
                <a:sym typeface="Arial"/>
              </a:rPr>
              <a:t>Describe the data. What does it represent? What types are present? What does each data points' distribution look like? Discuss these questions, and your own, with your partners. Document your conclusions.</a:t>
            </a:r>
            <a:endParaRPr/>
          </a:p>
          <a:p>
            <a:pPr indent="-76200" lvl="0" marL="0" marR="0" rtl="0" algn="l">
              <a:lnSpc>
                <a:spcPct val="100000"/>
              </a:lnSpc>
              <a:spcBef>
                <a:spcPts val="0"/>
              </a:spcBef>
              <a:spcAft>
                <a:spcPts val="0"/>
              </a:spcAft>
              <a:buClr>
                <a:srgbClr val="C9D1D9"/>
              </a:buClr>
              <a:buSzPts val="1200"/>
              <a:buFont typeface="Arial"/>
              <a:buAutoNum type="arabicPeriod"/>
            </a:pPr>
            <a:r>
              <a:rPr b="0" i="0" lang="en-US" sz="1200" u="none" cap="none" strike="noStrike">
                <a:solidFill>
                  <a:srgbClr val="C9D1D9"/>
                </a:solidFill>
                <a:latin typeface="Arial"/>
                <a:ea typeface="Arial"/>
                <a:cs typeface="Arial"/>
                <a:sym typeface="Arial"/>
              </a:rPr>
              <a:t>What kind of cleaning is needed? Document any potential issues that will need to be resolved.</a:t>
            </a:r>
            <a:endParaRPr/>
          </a:p>
          <a:p>
            <a:pPr indent="0" lvl="0" marL="0" marR="0" rtl="0" algn="l">
              <a:lnSpc>
                <a:spcPct val="100000"/>
              </a:lnSpc>
              <a:spcBef>
                <a:spcPts val="0"/>
              </a:spcBef>
              <a:spcAft>
                <a:spcPts val="0"/>
              </a:spcAft>
              <a:buClr>
                <a:srgbClr val="C9D1D9"/>
              </a:buClr>
              <a:buSzPts val="1200"/>
              <a:buFont typeface="Arial"/>
              <a:buNone/>
            </a:pPr>
            <a:r>
              <a:rPr b="1" i="0" lang="en-US" sz="1200" u="none" cap="none" strike="noStrike">
                <a:solidFill>
                  <a:srgbClr val="C9D1D9"/>
                </a:solidFill>
                <a:latin typeface="Arial"/>
                <a:ea typeface="Arial"/>
                <a:cs typeface="Arial"/>
                <a:sym typeface="Arial"/>
              </a:rPr>
              <a:t>Note:</a:t>
            </a:r>
            <a:r>
              <a:rPr b="0" i="0" lang="en-US" sz="1200" u="none" cap="none" strike="noStrike">
                <a:solidFill>
                  <a:srgbClr val="C9D1D9"/>
                </a:solidFill>
                <a:latin typeface="Arial"/>
                <a:ea typeface="Arial"/>
                <a:cs typeface="Arial"/>
                <a:sym typeface="Arial"/>
              </a:rPr>
              <a:t> As you know, EDA is the single most important part of data science. This is where you should be spending most of your time. Knowing your data, and understanding the status of its integrity, is what makes or breaks a project.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8" name="Shape 6448"/>
        <p:cNvGrpSpPr/>
        <p:nvPr/>
      </p:nvGrpSpPr>
      <p:grpSpPr>
        <a:xfrm>
          <a:off x="0" y="0"/>
          <a:ext cx="0" cy="0"/>
          <a:chOff x="0" y="0"/>
          <a:chExt cx="0" cy="0"/>
        </a:xfrm>
      </p:grpSpPr>
      <p:sp>
        <p:nvSpPr>
          <p:cNvPr id="6449" name="Google Shape;6449;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en-US"/>
              <a:t>POSSIBLE IMPROVEMENTS</a:t>
            </a:r>
            <a:endParaRPr/>
          </a:p>
        </p:txBody>
      </p:sp>
      <p:sp>
        <p:nvSpPr>
          <p:cNvPr id="6450" name="Google Shape;6450;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7/1/20XX</a:t>
            </a:r>
            <a:endParaRPr/>
          </a:p>
        </p:txBody>
      </p:sp>
      <p:sp>
        <p:nvSpPr>
          <p:cNvPr id="6451" name="Google Shape;6451;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 title</a:t>
            </a:r>
            <a:endParaRPr/>
          </a:p>
        </p:txBody>
      </p:sp>
      <p:sp>
        <p:nvSpPr>
          <p:cNvPr id="6452" name="Google Shape;6452;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453" name="Google Shape;6453;p17"/>
          <p:cNvSpPr txBox="1"/>
          <p:nvPr>
            <p:ph idx="3" type="body"/>
          </p:nvPr>
        </p:nvSpPr>
        <p:spPr>
          <a:xfrm>
            <a:off x="1198950" y="1864525"/>
            <a:ext cx="10614900" cy="2259900"/>
          </a:xfrm>
          <a:prstGeom prst="rect">
            <a:avLst/>
          </a:prstGeom>
          <a:noFill/>
          <a:ln>
            <a:noFill/>
          </a:ln>
        </p:spPr>
        <p:txBody>
          <a:bodyPr anchorCtr="0" anchor="t" bIns="45700" lIns="91425" spcFirstLastPara="1" rIns="91425" wrap="square" tIns="45700">
            <a:normAutofit fontScale="77500" lnSpcReduction="10000"/>
          </a:bodyPr>
          <a:lstStyle/>
          <a:p>
            <a:pPr indent="0" lvl="0" marL="457200" rtl="0" algn="l">
              <a:lnSpc>
                <a:spcPct val="142857"/>
              </a:lnSpc>
              <a:spcBef>
                <a:spcPts val="0"/>
              </a:spcBef>
              <a:spcAft>
                <a:spcPts val="0"/>
              </a:spcAft>
              <a:buNone/>
            </a:pPr>
            <a:r>
              <a:rPr lang="en-US"/>
              <a:t>Model performance could be limited by the following factors</a:t>
            </a:r>
            <a:endParaRPr/>
          </a:p>
          <a:p>
            <a:pPr indent="-366395" lvl="0" marL="457200" rtl="0" algn="l">
              <a:lnSpc>
                <a:spcPct val="142857"/>
              </a:lnSpc>
              <a:spcBef>
                <a:spcPts val="0"/>
              </a:spcBef>
              <a:spcAft>
                <a:spcPts val="0"/>
              </a:spcAft>
              <a:buSzPct val="100000"/>
              <a:buAutoNum type="arabicPeriod"/>
            </a:pPr>
            <a:r>
              <a:rPr b="0" lang="en-US"/>
              <a:t>Online availability and cleanliness of data</a:t>
            </a:r>
            <a:endParaRPr b="0"/>
          </a:p>
          <a:p>
            <a:pPr indent="-366395" lvl="0" marL="457200" rtl="0" algn="l">
              <a:lnSpc>
                <a:spcPct val="142857"/>
              </a:lnSpc>
              <a:spcBef>
                <a:spcPts val="0"/>
              </a:spcBef>
              <a:spcAft>
                <a:spcPts val="0"/>
              </a:spcAft>
              <a:buSzPct val="100000"/>
              <a:buAutoNum type="arabicPeriod"/>
            </a:pPr>
            <a:r>
              <a:rPr b="0" lang="en-US"/>
              <a:t>Lack of subject matter experts to consult, hence we cannot consider whether method of imputation of null values, y variables chosen are in line with current knowledge on dengue spread (and how it affects the general population)</a:t>
            </a:r>
            <a:endParaRPr b="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7" name="Shape 6457"/>
        <p:cNvGrpSpPr/>
        <p:nvPr/>
      </p:nvGrpSpPr>
      <p:grpSpPr>
        <a:xfrm>
          <a:off x="0" y="0"/>
          <a:ext cx="0" cy="0"/>
          <a:chOff x="0" y="0"/>
          <a:chExt cx="0" cy="0"/>
        </a:xfrm>
      </p:grpSpPr>
      <p:sp>
        <p:nvSpPr>
          <p:cNvPr id="6458" name="Google Shape;6458;g1d0f941a7cb_1_24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en-US"/>
              <a:t>POSSIBLE IMPROVEMENTS</a:t>
            </a:r>
            <a:endParaRPr/>
          </a:p>
        </p:txBody>
      </p:sp>
      <p:sp>
        <p:nvSpPr>
          <p:cNvPr id="6459" name="Google Shape;6459;g1d0f941a7cb_1_24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7/1/20XX</a:t>
            </a:r>
            <a:endParaRPr/>
          </a:p>
        </p:txBody>
      </p:sp>
      <p:sp>
        <p:nvSpPr>
          <p:cNvPr id="6460" name="Google Shape;6460;g1d0f941a7cb_1_24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 title</a:t>
            </a:r>
            <a:endParaRPr/>
          </a:p>
        </p:txBody>
      </p:sp>
      <p:sp>
        <p:nvSpPr>
          <p:cNvPr id="6461" name="Google Shape;6461;g1d0f941a7cb_1_24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462" name="Google Shape;6462;g1d0f941a7cb_1_249"/>
          <p:cNvPicPr preferRelativeResize="0"/>
          <p:nvPr/>
        </p:nvPicPr>
        <p:blipFill rotWithShape="1">
          <a:blip r:embed="rId3">
            <a:alphaModFix/>
          </a:blip>
          <a:srcRect b="0" l="0" r="0" t="0"/>
          <a:stretch/>
        </p:blipFill>
        <p:spPr>
          <a:xfrm>
            <a:off x="0" y="1690700"/>
            <a:ext cx="8091674" cy="4360850"/>
          </a:xfrm>
          <a:prstGeom prst="rect">
            <a:avLst/>
          </a:prstGeom>
          <a:noFill/>
          <a:ln>
            <a:noFill/>
          </a:ln>
        </p:spPr>
      </p:pic>
      <p:sp>
        <p:nvSpPr>
          <p:cNvPr id="6463" name="Google Shape;6463;g1d0f941a7cb_1_249"/>
          <p:cNvSpPr txBox="1"/>
          <p:nvPr>
            <p:ph idx="4" type="body"/>
          </p:nvPr>
        </p:nvSpPr>
        <p:spPr>
          <a:xfrm>
            <a:off x="715825" y="1325000"/>
            <a:ext cx="7724700" cy="365700"/>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Clr>
                <a:srgbClr val="7F7F7F"/>
              </a:buClr>
              <a:buSzPts val="1800"/>
              <a:buNone/>
            </a:pPr>
            <a:r>
              <a:rPr lang="en-US"/>
              <a:t>ADAPTED FROM A RESEARCH PAPER ON DENGUE MODELLING IN SELANGOR, MALAYSIA</a:t>
            </a:r>
            <a:endParaRPr/>
          </a:p>
        </p:txBody>
      </p:sp>
      <p:pic>
        <p:nvPicPr>
          <p:cNvPr id="6464" name="Google Shape;6464;g1d0f941a7cb_1_249"/>
          <p:cNvPicPr preferRelativeResize="0"/>
          <p:nvPr/>
        </p:nvPicPr>
        <p:blipFill>
          <a:blip r:embed="rId4">
            <a:alphaModFix/>
          </a:blip>
          <a:stretch>
            <a:fillRect/>
          </a:stretch>
        </p:blipFill>
        <p:spPr>
          <a:xfrm>
            <a:off x="8008526" y="3825377"/>
            <a:ext cx="4107207" cy="2042025"/>
          </a:xfrm>
          <a:prstGeom prst="rect">
            <a:avLst/>
          </a:prstGeom>
          <a:noFill/>
          <a:ln>
            <a:noFill/>
          </a:ln>
        </p:spPr>
      </p:pic>
      <p:sp>
        <p:nvSpPr>
          <p:cNvPr id="6465" name="Google Shape;6465;g1d0f941a7cb_1_249"/>
          <p:cNvSpPr txBox="1"/>
          <p:nvPr>
            <p:ph idx="3" type="body"/>
          </p:nvPr>
        </p:nvSpPr>
        <p:spPr>
          <a:xfrm>
            <a:off x="8153400" y="1864525"/>
            <a:ext cx="3820200" cy="1831800"/>
          </a:xfrm>
          <a:prstGeom prst="rect">
            <a:avLst/>
          </a:prstGeom>
          <a:noFill/>
          <a:ln>
            <a:noFill/>
          </a:ln>
        </p:spPr>
        <p:txBody>
          <a:bodyPr anchorCtr="0" anchor="t" bIns="45700" lIns="91425" spcFirstLastPara="1" rIns="91425" wrap="square" tIns="45700">
            <a:normAutofit fontScale="40000" lnSpcReduction="20000"/>
          </a:bodyPr>
          <a:lstStyle/>
          <a:p>
            <a:pPr indent="0" lvl="0" marL="0" rtl="0" algn="l">
              <a:lnSpc>
                <a:spcPct val="142857"/>
              </a:lnSpc>
              <a:spcBef>
                <a:spcPts val="0"/>
              </a:spcBef>
              <a:spcAft>
                <a:spcPts val="0"/>
              </a:spcAft>
              <a:buClr>
                <a:schemeClr val="dk1"/>
              </a:buClr>
              <a:buSzPct val="50000"/>
              <a:buNone/>
            </a:pPr>
            <a:r>
              <a:rPr lang="en-US"/>
              <a:t>This model focuses on a classification model to predict “outbreak/no outbreak” based on the WHO definitions of outbreak, using 4-week-case-average above the moving three 4-week-case-average of dengue cases.</a:t>
            </a:r>
            <a:endParaRPr/>
          </a:p>
          <a:p>
            <a:pPr indent="0" lvl="0" marL="0" rtl="0" algn="l">
              <a:lnSpc>
                <a:spcPct val="142857"/>
              </a:lnSpc>
              <a:spcBef>
                <a:spcPts val="0"/>
              </a:spcBef>
              <a:spcAft>
                <a:spcPts val="0"/>
              </a:spcAft>
              <a:buClr>
                <a:schemeClr val="dk1"/>
              </a:buClr>
              <a:buSzPct val="50000"/>
              <a:buNone/>
            </a:pPr>
            <a:r>
              <a:rPr lang="en-US"/>
              <a:t>It considers an added dimension of time series for engineering the binary y-variable, even though the eventual model was not time-series, but SVM.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9" name="Shape 6469"/>
        <p:cNvGrpSpPr/>
        <p:nvPr/>
      </p:nvGrpSpPr>
      <p:grpSpPr>
        <a:xfrm>
          <a:off x="0" y="0"/>
          <a:ext cx="0" cy="0"/>
          <a:chOff x="0" y="0"/>
          <a:chExt cx="0" cy="0"/>
        </a:xfrm>
      </p:grpSpPr>
      <p:sp>
        <p:nvSpPr>
          <p:cNvPr id="6470" name="Google Shape;6470;p26"/>
          <p:cNvSpPr txBox="1"/>
          <p:nvPr>
            <p:ph type="title"/>
          </p:nvPr>
        </p:nvSpPr>
        <p:spPr>
          <a:xfrm>
            <a:off x="1353312" y="1755648"/>
            <a:ext cx="4306824" cy="132556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THANK YOU</a:t>
            </a:r>
            <a:endParaRPr/>
          </a:p>
        </p:txBody>
      </p:sp>
      <p:sp>
        <p:nvSpPr>
          <p:cNvPr id="6471" name="Google Shape;6471;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7/1/20XX</a:t>
            </a:r>
            <a:endParaRPr/>
          </a:p>
        </p:txBody>
      </p:sp>
      <p:sp>
        <p:nvSpPr>
          <p:cNvPr id="6472" name="Google Shape;6472;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 title</a:t>
            </a:r>
            <a:endParaRPr/>
          </a:p>
        </p:txBody>
      </p:sp>
      <p:sp>
        <p:nvSpPr>
          <p:cNvPr id="6473" name="Google Shape;6473;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71" name="Shape 6171"/>
        <p:cNvGrpSpPr/>
        <p:nvPr/>
      </p:nvGrpSpPr>
      <p:grpSpPr>
        <a:xfrm>
          <a:off x="0" y="0"/>
          <a:ext cx="0" cy="0"/>
          <a:chOff x="0" y="0"/>
          <a:chExt cx="0" cy="0"/>
        </a:xfrm>
      </p:grpSpPr>
      <p:sp>
        <p:nvSpPr>
          <p:cNvPr id="6172" name="Google Shape;6172;p4"/>
          <p:cNvSpPr txBox="1"/>
          <p:nvPr>
            <p:ph type="title"/>
          </p:nvPr>
        </p:nvSpPr>
        <p:spPr>
          <a:xfrm>
            <a:off x="838200" y="785939"/>
            <a:ext cx="41148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ABOUT THE PROBLEM</a:t>
            </a:r>
            <a:endParaRPr/>
          </a:p>
        </p:txBody>
      </p:sp>
      <p:sp>
        <p:nvSpPr>
          <p:cNvPr id="6173" name="Google Shape;6173;p4"/>
          <p:cNvSpPr txBox="1"/>
          <p:nvPr>
            <p:ph idx="1" type="body"/>
          </p:nvPr>
        </p:nvSpPr>
        <p:spPr>
          <a:xfrm>
            <a:off x="838200" y="2816352"/>
            <a:ext cx="4114800" cy="2779776"/>
          </a:xfrm>
          <a:prstGeom prst="rect">
            <a:avLst/>
          </a:prstGeom>
          <a:noFill/>
          <a:ln>
            <a:noFill/>
          </a:ln>
        </p:spPr>
        <p:txBody>
          <a:bodyPr anchorCtr="0" anchor="t" bIns="45700" lIns="91425" spcFirstLastPara="1" rIns="91425" wrap="square" tIns="45700">
            <a:normAutofit/>
          </a:bodyPr>
          <a:lstStyle/>
          <a:p>
            <a:pPr indent="0" lvl="0" marL="0" rtl="0" algn="l">
              <a:lnSpc>
                <a:spcPct val="171428"/>
              </a:lnSpc>
              <a:spcBef>
                <a:spcPts val="0"/>
              </a:spcBef>
              <a:spcAft>
                <a:spcPts val="0"/>
              </a:spcAft>
              <a:buClr>
                <a:schemeClr val="dk1"/>
              </a:buClr>
              <a:buSzPts val="1400"/>
              <a:buNone/>
            </a:pPr>
            <a:r>
              <a:rPr lang="en-US"/>
              <a:t>We are .</a:t>
            </a:r>
            <a:endParaRPr/>
          </a:p>
        </p:txBody>
      </p:sp>
      <p:sp>
        <p:nvSpPr>
          <p:cNvPr id="6174" name="Google Shape;6174;p4"/>
          <p:cNvSpPr txBox="1"/>
          <p:nvPr>
            <p:ph idx="10" type="dt"/>
          </p:nvPr>
        </p:nvSpPr>
        <p:spPr>
          <a:xfrm>
            <a:off x="838200" y="6356350"/>
            <a:ext cx="13716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7/1/20XX</a:t>
            </a:r>
            <a:endParaRPr/>
          </a:p>
        </p:txBody>
      </p:sp>
      <p:sp>
        <p:nvSpPr>
          <p:cNvPr id="6175" name="Google Shape;6175;p4"/>
          <p:cNvSpPr txBox="1"/>
          <p:nvPr>
            <p:ph idx="11" type="ftr"/>
          </p:nvPr>
        </p:nvSpPr>
        <p:spPr>
          <a:xfrm>
            <a:off x="3867912"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Pitch deck title</a:t>
            </a:r>
            <a:endParaRPr/>
          </a:p>
        </p:txBody>
      </p:sp>
      <p:sp>
        <p:nvSpPr>
          <p:cNvPr id="6176" name="Google Shape;617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177" name="Google Shape;6177;p4"/>
          <p:cNvSpPr/>
          <p:nvPr/>
        </p:nvSpPr>
        <p:spPr>
          <a:xfrm>
            <a:off x="622300" y="2342924"/>
            <a:ext cx="10947400" cy="4195988"/>
          </a:xfrm>
          <a:prstGeom prst="rect">
            <a:avLst/>
          </a:prstGeom>
          <a:solidFill>
            <a:srgbClr val="0D1117"/>
          </a:solidFill>
          <a:ln>
            <a:noFill/>
          </a:ln>
        </p:spPr>
        <p:txBody>
          <a:bodyPr anchorCtr="0" anchor="ctr" bIns="101550" lIns="0" spcFirstLastPara="1" rIns="0" wrap="square" tIns="0">
            <a:spAutoFit/>
          </a:bodyPr>
          <a:lstStyle/>
          <a:p>
            <a:pPr indent="0" lvl="0" marL="0" marR="0" rtl="0" algn="l">
              <a:lnSpc>
                <a:spcPct val="100000"/>
              </a:lnSpc>
              <a:spcBef>
                <a:spcPts val="0"/>
              </a:spcBef>
              <a:spcAft>
                <a:spcPts val="0"/>
              </a:spcAft>
              <a:buClr>
                <a:schemeClr val="dk1"/>
              </a:buClr>
              <a:buSzPts val="800"/>
              <a:buFont typeface="Arial"/>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C9D1D9"/>
              </a:buClr>
              <a:buSzPts val="1200"/>
              <a:buFont typeface="Arial"/>
              <a:buNone/>
            </a:pPr>
            <a:r>
              <a:rPr b="1" i="0" lang="en-US" sz="1200" u="none" cap="none" strike="noStrike">
                <a:solidFill>
                  <a:srgbClr val="C9D1D9"/>
                </a:solidFill>
                <a:latin typeface="Arial"/>
                <a:ea typeface="Arial"/>
                <a:cs typeface="Arial"/>
                <a:sym typeface="Arial"/>
              </a:rPr>
              <a:t>Modeling</a:t>
            </a:r>
            <a:endParaRPr b="0" i="0" sz="800" u="none" cap="none" strike="noStrike">
              <a:solidFill>
                <a:schemeClr val="dk1"/>
              </a:solidFill>
              <a:latin typeface="Arial"/>
              <a:ea typeface="Arial"/>
              <a:cs typeface="Arial"/>
              <a:sym typeface="Arial"/>
            </a:endParaRPr>
          </a:p>
          <a:p>
            <a:pPr indent="-76200" lvl="0" marL="0" marR="0" rtl="0" algn="l">
              <a:lnSpc>
                <a:spcPct val="100000"/>
              </a:lnSpc>
              <a:spcBef>
                <a:spcPts val="0"/>
              </a:spcBef>
              <a:spcAft>
                <a:spcPts val="0"/>
              </a:spcAft>
              <a:buClr>
                <a:srgbClr val="C9D1D9"/>
              </a:buClr>
              <a:buSzPts val="1200"/>
              <a:buFont typeface="Arial"/>
              <a:buAutoNum type="arabicPeriod"/>
            </a:pPr>
            <a:r>
              <a:rPr b="0" i="0" lang="en-US" sz="1200" u="none" cap="none" strike="noStrike">
                <a:solidFill>
                  <a:srgbClr val="C9D1D9"/>
                </a:solidFill>
                <a:latin typeface="Arial"/>
                <a:ea typeface="Arial"/>
                <a:cs typeface="Arial"/>
                <a:sym typeface="Arial"/>
              </a:rPr>
              <a:t>The goal is of course to build a model and make predictions that NEA can use when it decides where to spray pesticides! Your team should have a clean Jupyter Notebook that shows your EDA process, your modeling and predictions.</a:t>
            </a:r>
            <a:endParaRPr/>
          </a:p>
          <a:p>
            <a:pPr indent="-76200" lvl="0" marL="0" marR="0" rtl="0" algn="l">
              <a:lnSpc>
                <a:spcPct val="100000"/>
              </a:lnSpc>
              <a:spcBef>
                <a:spcPts val="0"/>
              </a:spcBef>
              <a:spcAft>
                <a:spcPts val="0"/>
              </a:spcAft>
              <a:buClr>
                <a:srgbClr val="C9D1D9"/>
              </a:buClr>
              <a:buSzPts val="1200"/>
              <a:buFont typeface="Arial"/>
              <a:buAutoNum type="arabicPeriod"/>
            </a:pPr>
            <a:r>
              <a:rPr b="0" i="0" lang="en-US" sz="1200" u="none" cap="none" strike="noStrike">
                <a:solidFill>
                  <a:srgbClr val="C9D1D9"/>
                </a:solidFill>
                <a:latin typeface="Arial"/>
                <a:ea typeface="Arial"/>
                <a:cs typeface="Arial"/>
                <a:sym typeface="Arial"/>
              </a:rPr>
              <a:t>Conduct a cost-benefit analysis. This should include annual cost projections for various levels of pesticide coverage (cost) and the effect of these various levels of pesticide coverage (benefit). </a:t>
            </a:r>
            <a:r>
              <a:rPr b="0" i="1" lang="en-US" sz="1200" u="none" cap="none" strike="noStrike">
                <a:solidFill>
                  <a:srgbClr val="C9D1D9"/>
                </a:solidFill>
                <a:latin typeface="Arial"/>
                <a:ea typeface="Arial"/>
                <a:cs typeface="Arial"/>
                <a:sym typeface="Arial"/>
              </a:rPr>
              <a:t>(Hint: How would we quantify the benefit of pesticide spraying? To get "maximum benefit," what does that look like and how much does that cost? What if we cover less and therefore get a lower level of benefit?)</a:t>
            </a:r>
            <a:endParaRPr b="0" i="0" sz="1200" u="none" cap="none" strike="noStrike">
              <a:solidFill>
                <a:srgbClr val="C9D1D9"/>
              </a:solidFill>
              <a:latin typeface="Arial"/>
              <a:ea typeface="Arial"/>
              <a:cs typeface="Arial"/>
              <a:sym typeface="Arial"/>
            </a:endParaRPr>
          </a:p>
          <a:p>
            <a:pPr indent="-76200" lvl="0" marL="0" marR="0" rtl="0" algn="l">
              <a:lnSpc>
                <a:spcPct val="100000"/>
              </a:lnSpc>
              <a:spcBef>
                <a:spcPts val="0"/>
              </a:spcBef>
              <a:spcAft>
                <a:spcPts val="0"/>
              </a:spcAft>
              <a:buClr>
                <a:srgbClr val="C9D1D9"/>
              </a:buClr>
              <a:buSzPts val="1200"/>
              <a:buFont typeface="Arial"/>
              <a:buAutoNum type="arabicPeriod"/>
            </a:pPr>
            <a:r>
              <a:rPr b="0" i="0" lang="en-US" sz="1200" u="none" cap="none" strike="noStrike">
                <a:solidFill>
                  <a:srgbClr val="C9D1D9"/>
                </a:solidFill>
                <a:latin typeface="Arial"/>
                <a:ea typeface="Arial"/>
                <a:cs typeface="Arial"/>
                <a:sym typeface="Arial"/>
              </a:rPr>
              <a:t>Your final submission should be in your GitHub repo.</a:t>
            </a:r>
            <a:endParaRPr/>
          </a:p>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C9D1D9"/>
              </a:solidFill>
              <a:latin typeface="Arial"/>
              <a:ea typeface="Arial"/>
              <a:cs typeface="Arial"/>
              <a:sym typeface="Arial"/>
            </a:endParaRPr>
          </a:p>
          <a:p>
            <a:pPr indent="0" lvl="0" marL="0" marR="0" rtl="0" algn="l">
              <a:lnSpc>
                <a:spcPct val="100000"/>
              </a:lnSpc>
              <a:spcBef>
                <a:spcPts val="0"/>
              </a:spcBef>
              <a:spcAft>
                <a:spcPts val="0"/>
              </a:spcAft>
              <a:buClr>
                <a:srgbClr val="C9D1D9"/>
              </a:buClr>
              <a:buSzPts val="1200"/>
              <a:buFont typeface="Arial"/>
              <a:buNone/>
            </a:pPr>
            <a:r>
              <a:rPr b="1" i="0" lang="en-US" sz="1200" u="none" cap="none" strike="noStrike">
                <a:solidFill>
                  <a:srgbClr val="C9D1D9"/>
                </a:solidFill>
                <a:latin typeface="Arial"/>
                <a:ea typeface="Arial"/>
                <a:cs typeface="Arial"/>
                <a:sym typeface="Arial"/>
              </a:rPr>
              <a:t>Resume</a:t>
            </a:r>
            <a:endParaRPr b="0" i="0" sz="800" u="none" cap="none" strike="noStrike">
              <a:solidFill>
                <a:schemeClr val="dk1"/>
              </a:solidFill>
              <a:latin typeface="Arial"/>
              <a:ea typeface="Arial"/>
              <a:cs typeface="Arial"/>
              <a:sym typeface="Arial"/>
            </a:endParaRPr>
          </a:p>
          <a:p>
            <a:pPr indent="-76200" lvl="0" marL="0" marR="0" rtl="0" algn="l">
              <a:lnSpc>
                <a:spcPct val="100000"/>
              </a:lnSpc>
              <a:spcBef>
                <a:spcPts val="0"/>
              </a:spcBef>
              <a:spcAft>
                <a:spcPts val="0"/>
              </a:spcAft>
              <a:buClr>
                <a:srgbClr val="C9D1D9"/>
              </a:buClr>
              <a:buSzPts val="1200"/>
              <a:buFont typeface="Arial"/>
              <a:buAutoNum type="arabicPeriod"/>
            </a:pPr>
            <a:r>
              <a:rPr b="0" i="0" lang="en-US" sz="1200" u="none" cap="none" strike="noStrike">
                <a:solidFill>
                  <a:srgbClr val="C9D1D9"/>
                </a:solidFill>
                <a:latin typeface="Arial"/>
                <a:ea typeface="Arial"/>
                <a:cs typeface="Arial"/>
                <a:sym typeface="Arial"/>
              </a:rPr>
              <a:t>Prepare your resume. Include in that you have completed General Assembly Data Science Immersive course as part of your education section. Each member should have their individual resume in doc/pdf format.</a:t>
            </a:r>
            <a:endParaRPr/>
          </a:p>
          <a:p>
            <a:pPr indent="-76200" lvl="0" marL="0" marR="0" rtl="0" algn="l">
              <a:lnSpc>
                <a:spcPct val="100000"/>
              </a:lnSpc>
              <a:spcBef>
                <a:spcPts val="0"/>
              </a:spcBef>
              <a:spcAft>
                <a:spcPts val="0"/>
              </a:spcAft>
              <a:buClr>
                <a:srgbClr val="C9D1D9"/>
              </a:buClr>
              <a:buSzPts val="1200"/>
              <a:buFont typeface="Arial"/>
              <a:buAutoNum type="arabicPeriod"/>
            </a:pPr>
            <a:r>
              <a:rPr b="0" i="0" lang="en-US" sz="1200" u="none" cap="none" strike="noStrike">
                <a:solidFill>
                  <a:srgbClr val="C9D1D9"/>
                </a:solidFill>
                <a:latin typeface="Arial"/>
                <a:ea typeface="Arial"/>
                <a:cs typeface="Arial"/>
                <a:sym typeface="Arial"/>
              </a:rPr>
              <a:t>You can create a folder called 'resume' to keep your resumes.</a:t>
            </a:r>
            <a:endParaRPr/>
          </a:p>
          <a:p>
            <a:pPr indent="-76200" lvl="0" marL="0" marR="0" rtl="0" algn="l">
              <a:lnSpc>
                <a:spcPct val="100000"/>
              </a:lnSpc>
              <a:spcBef>
                <a:spcPts val="0"/>
              </a:spcBef>
              <a:spcAft>
                <a:spcPts val="0"/>
              </a:spcAft>
              <a:buClr>
                <a:srgbClr val="C9D1D9"/>
              </a:buClr>
              <a:buSzPts val="1200"/>
              <a:buFont typeface="Arial"/>
              <a:buAutoNum type="arabicPeriod"/>
            </a:pPr>
            <a:r>
              <a:rPr b="0" i="0" lang="en-US" sz="1200" u="none" cap="none" strike="noStrike">
                <a:solidFill>
                  <a:srgbClr val="C9D1D9"/>
                </a:solidFill>
                <a:latin typeface="Arial"/>
                <a:ea typeface="Arial"/>
                <a:cs typeface="Arial"/>
                <a:sym typeface="Arial"/>
              </a:rPr>
              <a:t>You will be asked questions during the presentation based on your resume.</a:t>
            </a:r>
            <a:endParaRPr/>
          </a:p>
          <a:p>
            <a:pPr indent="0" lvl="0" marL="0" marR="0" rtl="0" algn="l">
              <a:lnSpc>
                <a:spcPct val="100000"/>
              </a:lnSpc>
              <a:spcBef>
                <a:spcPts val="0"/>
              </a:spcBef>
              <a:spcAft>
                <a:spcPts val="0"/>
              </a:spcAft>
              <a:buClr>
                <a:srgbClr val="C9D1D9"/>
              </a:buClr>
              <a:buSzPts val="1200"/>
              <a:buFont typeface="Arial"/>
              <a:buNone/>
            </a:pPr>
            <a:r>
              <a:rPr b="1" i="0" lang="en-US" sz="1200" u="none" cap="none" strike="noStrike">
                <a:solidFill>
                  <a:srgbClr val="C9D1D9"/>
                </a:solidFill>
                <a:latin typeface="Arial"/>
                <a:ea typeface="Arial"/>
                <a:cs typeface="Arial"/>
                <a:sym typeface="Arial"/>
              </a:rPr>
              <a:t>Presentation</a:t>
            </a:r>
            <a:endParaRPr b="0" i="0" sz="800" u="none" cap="none" strike="noStrike">
              <a:solidFill>
                <a:schemeClr val="dk1"/>
              </a:solidFill>
              <a:latin typeface="Arial"/>
              <a:ea typeface="Arial"/>
              <a:cs typeface="Arial"/>
              <a:sym typeface="Arial"/>
            </a:endParaRPr>
          </a:p>
          <a:p>
            <a:pPr indent="-76200" lvl="0" marL="0" marR="0" rtl="0" algn="l">
              <a:lnSpc>
                <a:spcPct val="100000"/>
              </a:lnSpc>
              <a:spcBef>
                <a:spcPts val="0"/>
              </a:spcBef>
              <a:spcAft>
                <a:spcPts val="0"/>
              </a:spcAft>
              <a:buClr>
                <a:srgbClr val="C9D1D9"/>
              </a:buClr>
              <a:buSzPts val="1200"/>
              <a:buFont typeface="Arial"/>
              <a:buChar char="•"/>
            </a:pPr>
            <a:r>
              <a:rPr b="0" i="0" lang="en-US" sz="1200" u="none" cap="none" strike="noStrike">
                <a:solidFill>
                  <a:srgbClr val="C9D1D9"/>
                </a:solidFill>
                <a:latin typeface="Arial"/>
                <a:ea typeface="Arial"/>
                <a:cs typeface="Arial"/>
                <a:sym typeface="Arial"/>
              </a:rPr>
              <a:t>Audience: You are presenting to interviewers from the data science department. Some members of the audience will be data scientists, biostatisticians and epidemiologists who will understand your models and metrics and will want more information. Others will be decision-makers, focusing almost exclusively on your cost-benefit analysis. Your job as a group is to convince both groups of the best course of action in the same meeting and be able to answer questions that either group may ask.</a:t>
            </a:r>
            <a:endParaRPr/>
          </a:p>
          <a:p>
            <a:pPr indent="-76200" lvl="0" marL="0" marR="0" rtl="0" algn="l">
              <a:lnSpc>
                <a:spcPct val="100000"/>
              </a:lnSpc>
              <a:spcBef>
                <a:spcPts val="0"/>
              </a:spcBef>
              <a:spcAft>
                <a:spcPts val="0"/>
              </a:spcAft>
              <a:buClr>
                <a:srgbClr val="C9D1D9"/>
              </a:buClr>
              <a:buSzPts val="1200"/>
              <a:buFont typeface="Arial"/>
              <a:buChar char="•"/>
            </a:pPr>
            <a:r>
              <a:rPr b="0" i="0" lang="en-US" sz="1200" u="none" cap="none" strike="noStrike">
                <a:solidFill>
                  <a:srgbClr val="C9D1D9"/>
                </a:solidFill>
                <a:latin typeface="Arial"/>
                <a:ea typeface="Arial"/>
                <a:cs typeface="Arial"/>
                <a:sym typeface="Arial"/>
              </a:rPr>
              <a:t>The length of your interview should be about 20 minutes (a rough guideline: 1 minute intro, 5 minutes on model, 2 minutes on cost-benefit analysis, 2 minute recommendations/conclusion, 10 minute QnA).</a:t>
            </a:r>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1" name="Shape 6181"/>
        <p:cNvGrpSpPr/>
        <p:nvPr/>
      </p:nvGrpSpPr>
      <p:grpSpPr>
        <a:xfrm>
          <a:off x="0" y="0"/>
          <a:ext cx="0" cy="0"/>
          <a:chOff x="0" y="0"/>
          <a:chExt cx="0" cy="0"/>
        </a:xfrm>
      </p:grpSpPr>
      <p:sp>
        <p:nvSpPr>
          <p:cNvPr id="6182" name="Google Shape;6182;g1d0f941a7cb_0_5"/>
          <p:cNvSpPr txBox="1"/>
          <p:nvPr>
            <p:ph type="title"/>
          </p:nvPr>
        </p:nvSpPr>
        <p:spPr>
          <a:xfrm>
            <a:off x="838200" y="1046036"/>
            <a:ext cx="35982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ABOUT THE PROBLEM</a:t>
            </a:r>
            <a:endParaRPr/>
          </a:p>
        </p:txBody>
      </p:sp>
      <p:sp>
        <p:nvSpPr>
          <p:cNvPr id="6183" name="Google Shape;6183;g1d0f941a7cb_0_5"/>
          <p:cNvSpPr txBox="1"/>
          <p:nvPr>
            <p:ph idx="1" type="body"/>
          </p:nvPr>
        </p:nvSpPr>
        <p:spPr>
          <a:xfrm>
            <a:off x="838200" y="2816352"/>
            <a:ext cx="4114800" cy="2779800"/>
          </a:xfrm>
          <a:prstGeom prst="rect">
            <a:avLst/>
          </a:prstGeom>
          <a:noFill/>
          <a:ln>
            <a:noFill/>
          </a:ln>
        </p:spPr>
        <p:txBody>
          <a:bodyPr anchorCtr="0" anchor="t" bIns="45700" lIns="91425" spcFirstLastPara="1" rIns="91425" wrap="square" tIns="45700">
            <a:normAutofit/>
          </a:bodyPr>
          <a:lstStyle/>
          <a:p>
            <a:pPr indent="0" lvl="0" marL="0" rtl="0" algn="l">
              <a:lnSpc>
                <a:spcPct val="171428"/>
              </a:lnSpc>
              <a:spcBef>
                <a:spcPts val="0"/>
              </a:spcBef>
              <a:spcAft>
                <a:spcPts val="0"/>
              </a:spcAft>
              <a:buClr>
                <a:schemeClr val="dk1"/>
              </a:buClr>
              <a:buSzPts val="1400"/>
              <a:buNone/>
            </a:pPr>
            <a:r>
              <a:rPr lang="en-US"/>
              <a:t>Cindy, Shin, Chun Shan and Jason graduated from General Assembly Data Science Immersive program and managed to secure an interview with the National environmental Agency (NEA). They have been assigned into a group with other interviewees and was given a take home BI test.</a:t>
            </a:r>
            <a:endParaRPr/>
          </a:p>
        </p:txBody>
      </p:sp>
      <p:sp>
        <p:nvSpPr>
          <p:cNvPr id="6184" name="Google Shape;6184;g1d0f941a7cb_0_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8" name="Shape 6188"/>
        <p:cNvGrpSpPr/>
        <p:nvPr/>
      </p:nvGrpSpPr>
      <p:grpSpPr>
        <a:xfrm>
          <a:off x="0" y="0"/>
          <a:ext cx="0" cy="0"/>
          <a:chOff x="0" y="0"/>
          <a:chExt cx="0" cy="0"/>
        </a:xfrm>
      </p:grpSpPr>
      <p:sp>
        <p:nvSpPr>
          <p:cNvPr id="6189" name="Google Shape;6189;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PROBLEM</a:t>
            </a:r>
            <a:endParaRPr/>
          </a:p>
        </p:txBody>
      </p:sp>
      <p:sp>
        <p:nvSpPr>
          <p:cNvPr id="6190" name="Google Shape;6190;p7"/>
          <p:cNvSpPr txBox="1"/>
          <p:nvPr>
            <p:ph idx="2" type="body"/>
          </p:nvPr>
        </p:nvSpPr>
        <p:spPr>
          <a:xfrm>
            <a:off x="841248" y="1692431"/>
            <a:ext cx="3657600" cy="365760"/>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Clr>
                <a:srgbClr val="7F7F7F"/>
              </a:buClr>
              <a:buSzPts val="1800"/>
              <a:buNone/>
            </a:pPr>
            <a:r>
              <a:rPr lang="en-US"/>
              <a:t>Problem Statement</a:t>
            </a:r>
            <a:endParaRPr/>
          </a:p>
        </p:txBody>
      </p:sp>
      <p:sp>
        <p:nvSpPr>
          <p:cNvPr id="6191" name="Google Shape;6191;p7"/>
          <p:cNvSpPr txBox="1"/>
          <p:nvPr>
            <p:ph idx="1" type="body"/>
          </p:nvPr>
        </p:nvSpPr>
        <p:spPr>
          <a:xfrm>
            <a:off x="841248" y="2101501"/>
            <a:ext cx="3657600" cy="118872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42857"/>
              </a:lnSpc>
              <a:spcBef>
                <a:spcPts val="0"/>
              </a:spcBef>
              <a:spcAft>
                <a:spcPts val="0"/>
              </a:spcAft>
              <a:buClr>
                <a:schemeClr val="dk1"/>
              </a:buClr>
              <a:buSzPts val="1400"/>
              <a:buNone/>
            </a:pPr>
            <a:r>
              <a:rPr lang="en-US"/>
              <a:t>We are tasked to predict the number of dengue cases based on data from Singapore Weather Station and Public Interest in dengue. </a:t>
            </a:r>
            <a:endParaRPr/>
          </a:p>
        </p:txBody>
      </p:sp>
      <p:sp>
        <p:nvSpPr>
          <p:cNvPr id="6192" name="Google Shape;6192;p7"/>
          <p:cNvSpPr txBox="1"/>
          <p:nvPr>
            <p:ph idx="4" type="body"/>
          </p:nvPr>
        </p:nvSpPr>
        <p:spPr>
          <a:xfrm>
            <a:off x="841239" y="3612319"/>
            <a:ext cx="3657600" cy="365700"/>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Clr>
                <a:srgbClr val="7F7F7F"/>
              </a:buClr>
              <a:buSzPts val="1800"/>
              <a:buNone/>
            </a:pPr>
            <a:r>
              <a:rPr lang="en-US"/>
              <a:t>Target Audience</a:t>
            </a:r>
            <a:endParaRPr/>
          </a:p>
        </p:txBody>
      </p:sp>
      <p:sp>
        <p:nvSpPr>
          <p:cNvPr id="6193" name="Google Shape;6193;p7"/>
          <p:cNvSpPr txBox="1"/>
          <p:nvPr>
            <p:ph idx="3" type="body"/>
          </p:nvPr>
        </p:nvSpPr>
        <p:spPr>
          <a:xfrm>
            <a:off x="841239" y="3912864"/>
            <a:ext cx="3657600" cy="1188600"/>
          </a:xfrm>
          <a:prstGeom prst="rect">
            <a:avLst/>
          </a:prstGeom>
          <a:noFill/>
          <a:ln>
            <a:noFill/>
          </a:ln>
        </p:spPr>
        <p:txBody>
          <a:bodyPr anchorCtr="0" anchor="t" bIns="45700" lIns="91425" spcFirstLastPara="1" rIns="91425" wrap="square" tIns="45700">
            <a:normAutofit/>
          </a:bodyPr>
          <a:lstStyle/>
          <a:p>
            <a:pPr indent="0" lvl="0" marL="0" rtl="0" algn="l">
              <a:lnSpc>
                <a:spcPct val="142857"/>
              </a:lnSpc>
              <a:spcBef>
                <a:spcPts val="0"/>
              </a:spcBef>
              <a:spcAft>
                <a:spcPts val="0"/>
              </a:spcAft>
              <a:buClr>
                <a:schemeClr val="dk1"/>
              </a:buClr>
              <a:buSzPts val="1400"/>
              <a:buNone/>
            </a:pPr>
            <a:r>
              <a:rPr lang="en-US"/>
              <a:t>NEA to contract company representatives from pest control companies</a:t>
            </a:r>
            <a:endParaRPr/>
          </a:p>
        </p:txBody>
      </p:sp>
      <p:sp>
        <p:nvSpPr>
          <p:cNvPr id="6194" name="Google Shape;6194;p7"/>
          <p:cNvSpPr txBox="1"/>
          <p:nvPr>
            <p:ph idx="13" type="body"/>
          </p:nvPr>
        </p:nvSpPr>
        <p:spPr>
          <a:xfrm>
            <a:off x="869312" y="5123140"/>
            <a:ext cx="3657600" cy="365760"/>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Clr>
                <a:srgbClr val="7F7F7F"/>
              </a:buClr>
              <a:buSzPts val="1800"/>
              <a:buNone/>
            </a:pPr>
            <a:r>
              <a:rPr lang="en-US"/>
              <a:t>Cost</a:t>
            </a:r>
            <a:endParaRPr/>
          </a:p>
        </p:txBody>
      </p:sp>
      <p:sp>
        <p:nvSpPr>
          <p:cNvPr id="6195" name="Google Shape;6195;p7"/>
          <p:cNvSpPr txBox="1"/>
          <p:nvPr>
            <p:ph idx="9" type="body"/>
          </p:nvPr>
        </p:nvSpPr>
        <p:spPr>
          <a:xfrm>
            <a:off x="869312" y="5532210"/>
            <a:ext cx="3657600" cy="82296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42857"/>
              </a:lnSpc>
              <a:spcBef>
                <a:spcPts val="0"/>
              </a:spcBef>
              <a:spcAft>
                <a:spcPts val="0"/>
              </a:spcAft>
              <a:buClr>
                <a:schemeClr val="dk1"/>
              </a:buClr>
              <a:buSzPct val="100000"/>
              <a:buNone/>
            </a:pPr>
            <a:r>
              <a:rPr lang="en-US"/>
              <a:t>Prevention Cost</a:t>
            </a:r>
            <a:endParaRPr/>
          </a:p>
          <a:p>
            <a:pPr indent="0" lvl="0" marL="0" rtl="0" algn="l">
              <a:lnSpc>
                <a:spcPct val="142857"/>
              </a:lnSpc>
              <a:spcBef>
                <a:spcPts val="0"/>
              </a:spcBef>
              <a:spcAft>
                <a:spcPts val="0"/>
              </a:spcAft>
              <a:buClr>
                <a:schemeClr val="dk1"/>
              </a:buClr>
              <a:buSzPct val="100000"/>
              <a:buNone/>
            </a:pPr>
            <a:r>
              <a:rPr lang="en-US"/>
              <a:t>Remedy Cost</a:t>
            </a:r>
            <a:endParaRPr/>
          </a:p>
          <a:p>
            <a:pPr indent="0" lvl="0" marL="0" rtl="0" algn="l">
              <a:lnSpc>
                <a:spcPct val="142857"/>
              </a:lnSpc>
              <a:spcBef>
                <a:spcPts val="0"/>
              </a:spcBef>
              <a:spcAft>
                <a:spcPts val="0"/>
              </a:spcAft>
              <a:buClr>
                <a:schemeClr val="dk1"/>
              </a:buClr>
              <a:buSzPct val="100000"/>
              <a:buNone/>
            </a:pPr>
            <a:r>
              <a:rPr lang="en-US"/>
              <a:t>Social / Individual Cost</a:t>
            </a:r>
            <a:endParaRPr/>
          </a:p>
        </p:txBody>
      </p:sp>
      <p:sp>
        <p:nvSpPr>
          <p:cNvPr id="6196" name="Google Shape;6196;p7"/>
          <p:cNvSpPr txBox="1"/>
          <p:nvPr>
            <p:ph idx="6" type="body"/>
          </p:nvPr>
        </p:nvSpPr>
        <p:spPr>
          <a:xfrm>
            <a:off x="4940020" y="1688419"/>
            <a:ext cx="3657600" cy="365760"/>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Clr>
                <a:srgbClr val="7F7F7F"/>
              </a:buClr>
              <a:buSzPts val="1800"/>
              <a:buNone/>
            </a:pPr>
            <a:r>
              <a:rPr lang="en-US"/>
              <a:t>Deliverables</a:t>
            </a:r>
            <a:endParaRPr/>
          </a:p>
        </p:txBody>
      </p:sp>
      <p:sp>
        <p:nvSpPr>
          <p:cNvPr id="6197" name="Google Shape;6197;p7"/>
          <p:cNvSpPr txBox="1"/>
          <p:nvPr>
            <p:ph idx="5" type="body"/>
          </p:nvPr>
        </p:nvSpPr>
        <p:spPr>
          <a:xfrm>
            <a:off x="4940025" y="2097500"/>
            <a:ext cx="3657600" cy="1815300"/>
          </a:xfrm>
          <a:prstGeom prst="rect">
            <a:avLst/>
          </a:prstGeom>
          <a:noFill/>
          <a:ln>
            <a:noFill/>
          </a:ln>
        </p:spPr>
        <p:txBody>
          <a:bodyPr anchorCtr="0" anchor="t" bIns="45700" lIns="91425" spcFirstLastPara="1" rIns="91425" wrap="square" tIns="45700">
            <a:normAutofit lnSpcReduction="10000"/>
          </a:bodyPr>
          <a:lstStyle/>
          <a:p>
            <a:pPr indent="-317500" lvl="0" marL="457200" rtl="0" algn="l">
              <a:lnSpc>
                <a:spcPct val="142857"/>
              </a:lnSpc>
              <a:spcBef>
                <a:spcPts val="0"/>
              </a:spcBef>
              <a:spcAft>
                <a:spcPts val="0"/>
              </a:spcAft>
              <a:buSzPts val="1400"/>
              <a:buChar char="●"/>
            </a:pPr>
            <a:r>
              <a:rPr lang="en-US"/>
              <a:t>1 main model that can help to predict number of dengue cases</a:t>
            </a:r>
            <a:endParaRPr/>
          </a:p>
          <a:p>
            <a:pPr indent="-317500" lvl="0" marL="457200" rtl="0" algn="l">
              <a:lnSpc>
                <a:spcPct val="142857"/>
              </a:lnSpc>
              <a:spcBef>
                <a:spcPts val="0"/>
              </a:spcBef>
              <a:spcAft>
                <a:spcPts val="0"/>
              </a:spcAft>
              <a:buSzPts val="1400"/>
              <a:buChar char="●"/>
            </a:pPr>
            <a:r>
              <a:rPr lang="en-US"/>
              <a:t>A tool for NEA officers, public health experts and pest control companies to gauge the optimal resources to invest in dengue prevention methods</a:t>
            </a:r>
            <a:endParaRPr/>
          </a:p>
        </p:txBody>
      </p:sp>
      <p:sp>
        <p:nvSpPr>
          <p:cNvPr id="6198" name="Google Shape;6198;p7"/>
          <p:cNvSpPr txBox="1"/>
          <p:nvPr>
            <p:ph idx="8" type="body"/>
          </p:nvPr>
        </p:nvSpPr>
        <p:spPr>
          <a:xfrm>
            <a:off x="4940036" y="3840645"/>
            <a:ext cx="3657600" cy="365700"/>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Clr>
                <a:srgbClr val="7F7F7F"/>
              </a:buClr>
              <a:buSzPts val="1800"/>
              <a:buNone/>
            </a:pPr>
            <a:r>
              <a:rPr lang="en-US"/>
              <a:t>Dataset</a:t>
            </a:r>
            <a:endParaRPr/>
          </a:p>
        </p:txBody>
      </p:sp>
      <p:sp>
        <p:nvSpPr>
          <p:cNvPr id="6199" name="Google Shape;6199;p7"/>
          <p:cNvSpPr txBox="1"/>
          <p:nvPr>
            <p:ph idx="7" type="body"/>
          </p:nvPr>
        </p:nvSpPr>
        <p:spPr>
          <a:xfrm>
            <a:off x="4948025" y="4137525"/>
            <a:ext cx="3939600" cy="23370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42857"/>
              </a:lnSpc>
              <a:spcBef>
                <a:spcPts val="0"/>
              </a:spcBef>
              <a:spcAft>
                <a:spcPts val="0"/>
              </a:spcAft>
              <a:buClr>
                <a:schemeClr val="dk1"/>
              </a:buClr>
              <a:buSzPts val="1400"/>
              <a:buNone/>
            </a:pPr>
            <a:r>
              <a:rPr lang="en-US"/>
              <a:t>- Historical daily weather data from </a:t>
            </a:r>
            <a:r>
              <a:rPr lang="en-US"/>
              <a:t>weather.gov.sg</a:t>
            </a:r>
            <a:endParaRPr/>
          </a:p>
          <a:p>
            <a:pPr indent="0" lvl="0" marL="0" rtl="0" algn="l">
              <a:lnSpc>
                <a:spcPct val="142857"/>
              </a:lnSpc>
              <a:spcBef>
                <a:spcPts val="0"/>
              </a:spcBef>
              <a:spcAft>
                <a:spcPts val="0"/>
              </a:spcAft>
              <a:buClr>
                <a:schemeClr val="dk1"/>
              </a:buClr>
              <a:buSzPts val="1400"/>
              <a:buNone/>
            </a:pPr>
            <a:r>
              <a:rPr lang="en-US"/>
              <a:t>- google trend data of search words </a:t>
            </a:r>
            <a:r>
              <a:rPr lang="en-US"/>
              <a:t>related</a:t>
            </a:r>
            <a:r>
              <a:rPr lang="en-US"/>
              <a:t> to dengue</a:t>
            </a:r>
            <a:endParaRPr/>
          </a:p>
          <a:p>
            <a:pPr indent="0" lvl="0" marL="0" rtl="0" algn="l">
              <a:lnSpc>
                <a:spcPct val="142857"/>
              </a:lnSpc>
              <a:spcBef>
                <a:spcPts val="0"/>
              </a:spcBef>
              <a:spcAft>
                <a:spcPts val="0"/>
              </a:spcAft>
              <a:buClr>
                <a:schemeClr val="dk1"/>
              </a:buClr>
              <a:buSzPts val="1400"/>
              <a:buNone/>
            </a:pPr>
            <a:r>
              <a:rPr lang="en-US"/>
              <a:t>- Dengue and other diseases data from MOH through weekly infectious diseases bulletin</a:t>
            </a:r>
            <a:endParaRPr/>
          </a:p>
          <a:p>
            <a:pPr indent="0" lvl="0" marL="0" rtl="0" algn="l">
              <a:lnSpc>
                <a:spcPct val="142857"/>
              </a:lnSpc>
              <a:spcBef>
                <a:spcPts val="0"/>
              </a:spcBef>
              <a:spcAft>
                <a:spcPts val="0"/>
              </a:spcAft>
              <a:buClr>
                <a:schemeClr val="dk1"/>
              </a:buClr>
              <a:buSzPts val="1400"/>
              <a:buNone/>
            </a:pPr>
            <a:r>
              <a:rPr lang="en-US"/>
              <a:t>- Location-based Dengue Cases data through SGCharts: Outbreak</a:t>
            </a:r>
            <a:endParaRPr/>
          </a:p>
        </p:txBody>
      </p:sp>
      <p:sp>
        <p:nvSpPr>
          <p:cNvPr id="6200" name="Google Shape;620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4" name="Shape 6204"/>
        <p:cNvGrpSpPr/>
        <p:nvPr/>
      </p:nvGrpSpPr>
      <p:grpSpPr>
        <a:xfrm>
          <a:off x="0" y="0"/>
          <a:ext cx="0" cy="0"/>
          <a:chOff x="0" y="0"/>
          <a:chExt cx="0" cy="0"/>
        </a:xfrm>
      </p:grpSpPr>
      <p:sp>
        <p:nvSpPr>
          <p:cNvPr id="6205" name="Google Shape;6205;p6"/>
          <p:cNvSpPr/>
          <p:nvPr/>
        </p:nvSpPr>
        <p:spPr>
          <a:xfrm>
            <a:off x="6096000" y="4751150"/>
            <a:ext cx="5563200" cy="1670100"/>
          </a:xfrm>
          <a:prstGeom prst="wedgeRectCallout">
            <a:avLst>
              <a:gd fmla="val 5546" name="adj1"/>
              <a:gd fmla="val -61927" name="adj2"/>
            </a:avLst>
          </a:prstGeom>
          <a:solidFill>
            <a:schemeClr val="accent1"/>
          </a:solidFill>
          <a:ln cap="flat" cmpd="sng" w="12700">
            <a:solidFill>
              <a:srgbClr val="4A81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206" name="Google Shape;6206;p6"/>
          <p:cNvSpPr/>
          <p:nvPr/>
        </p:nvSpPr>
        <p:spPr>
          <a:xfrm>
            <a:off x="453975" y="4949575"/>
            <a:ext cx="4542300" cy="1250700"/>
          </a:xfrm>
          <a:prstGeom prst="wedgeRectCallout">
            <a:avLst>
              <a:gd fmla="val 39323" name="adj1"/>
              <a:gd fmla="val -61223" name="adj2"/>
            </a:avLst>
          </a:prstGeom>
          <a:solidFill>
            <a:schemeClr val="accent1"/>
          </a:solidFill>
          <a:ln cap="flat" cmpd="sng" w="12700">
            <a:solidFill>
              <a:srgbClr val="4A81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207" name="Google Shape;6207;p6"/>
          <p:cNvSpPr/>
          <p:nvPr/>
        </p:nvSpPr>
        <p:spPr>
          <a:xfrm>
            <a:off x="0" y="1690688"/>
            <a:ext cx="12192000" cy="280366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6208" name="Google Shape;6208;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en-US"/>
              <a:t>LITERATURE REVIEW</a:t>
            </a:r>
            <a:endParaRPr/>
          </a:p>
        </p:txBody>
      </p:sp>
      <p:sp>
        <p:nvSpPr>
          <p:cNvPr id="6209" name="Google Shape;6209;p6"/>
          <p:cNvSpPr txBox="1"/>
          <p:nvPr>
            <p:ph idx="4" type="body"/>
          </p:nvPr>
        </p:nvSpPr>
        <p:spPr>
          <a:xfrm>
            <a:off x="1949200" y="4296550"/>
            <a:ext cx="4202400" cy="274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400"/>
              <a:buNone/>
            </a:pPr>
            <a:r>
              <a:rPr lang="en-US"/>
              <a:t>Dengue in China</a:t>
            </a:r>
            <a:endParaRPr/>
          </a:p>
        </p:txBody>
      </p:sp>
      <p:sp>
        <p:nvSpPr>
          <p:cNvPr id="6210" name="Google Shape;6210;p6"/>
          <p:cNvSpPr txBox="1"/>
          <p:nvPr>
            <p:ph idx="7" type="body"/>
          </p:nvPr>
        </p:nvSpPr>
        <p:spPr>
          <a:xfrm>
            <a:off x="6580825" y="4296550"/>
            <a:ext cx="3907500" cy="274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400"/>
              <a:buNone/>
            </a:pPr>
            <a:r>
              <a:rPr lang="en-US"/>
              <a:t>Dengue in Selangor, Malaysia</a:t>
            </a:r>
            <a:endParaRPr/>
          </a:p>
          <a:p>
            <a:pPr indent="0" lvl="0" marL="0" rtl="0" algn="ctr">
              <a:lnSpc>
                <a:spcPct val="90000"/>
              </a:lnSpc>
              <a:spcBef>
                <a:spcPts val="1000"/>
              </a:spcBef>
              <a:spcAft>
                <a:spcPts val="0"/>
              </a:spcAft>
              <a:buClr>
                <a:schemeClr val="dk1"/>
              </a:buClr>
              <a:buSzPts val="1400"/>
              <a:buNone/>
            </a:pPr>
            <a:r>
              <a:t/>
            </a:r>
            <a:endParaRPr/>
          </a:p>
        </p:txBody>
      </p:sp>
      <p:sp>
        <p:nvSpPr>
          <p:cNvPr id="6211" name="Google Shape;6211;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212" name="Google Shape;6212;p6"/>
          <p:cNvPicPr preferRelativeResize="0"/>
          <p:nvPr/>
        </p:nvPicPr>
        <p:blipFill rotWithShape="1">
          <a:blip r:embed="rId3">
            <a:alphaModFix/>
          </a:blip>
          <a:srcRect b="33026" l="57205" r="21904" t="20752"/>
          <a:stretch/>
        </p:blipFill>
        <p:spPr>
          <a:xfrm>
            <a:off x="6675353" y="1837779"/>
            <a:ext cx="3714740" cy="2311691"/>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6213" name="Google Shape;6213;p6"/>
          <p:cNvPicPr preferRelativeResize="0"/>
          <p:nvPr/>
        </p:nvPicPr>
        <p:blipFill rotWithShape="1">
          <a:blip r:embed="rId4">
            <a:alphaModFix/>
          </a:blip>
          <a:srcRect b="0" l="0" r="0" t="0"/>
          <a:stretch/>
        </p:blipFill>
        <p:spPr>
          <a:xfrm>
            <a:off x="2057560" y="1837779"/>
            <a:ext cx="3993690" cy="2311691"/>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6214" name="Google Shape;6214;p6"/>
          <p:cNvSpPr txBox="1"/>
          <p:nvPr/>
        </p:nvSpPr>
        <p:spPr>
          <a:xfrm>
            <a:off x="573004" y="5030650"/>
            <a:ext cx="4304400" cy="1169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rgbClr val="282828"/>
                </a:solidFill>
                <a:latin typeface="Arial"/>
                <a:ea typeface="Arial"/>
                <a:cs typeface="Arial"/>
                <a:sym typeface="Arial"/>
              </a:rPr>
              <a:t>Top 3 factors for dengue occurrence in Xishuangbanna: </a:t>
            </a:r>
            <a:endParaRPr/>
          </a:p>
          <a:p>
            <a:pPr indent="-342900" lvl="0" marL="342900" marR="0" rtl="0" algn="l">
              <a:spcBef>
                <a:spcPts val="0"/>
              </a:spcBef>
              <a:spcAft>
                <a:spcPts val="0"/>
              </a:spcAft>
              <a:buClr>
                <a:srgbClr val="282828"/>
              </a:buClr>
              <a:buSzPts val="1400"/>
              <a:buFont typeface="Arial"/>
              <a:buAutoNum type="arabicPeriod"/>
            </a:pPr>
            <a:r>
              <a:rPr b="0" i="0" lang="en-US" sz="1400">
                <a:solidFill>
                  <a:srgbClr val="282828"/>
                </a:solidFill>
                <a:latin typeface="Arial"/>
                <a:ea typeface="Arial"/>
                <a:cs typeface="Arial"/>
                <a:sym typeface="Arial"/>
              </a:rPr>
              <a:t>monthly average of minimum temperature </a:t>
            </a:r>
            <a:endParaRPr sz="1400">
              <a:solidFill>
                <a:srgbClr val="282828"/>
              </a:solidFill>
              <a:latin typeface="Arial"/>
              <a:ea typeface="Arial"/>
              <a:cs typeface="Arial"/>
              <a:sym typeface="Arial"/>
            </a:endParaRPr>
          </a:p>
          <a:p>
            <a:pPr indent="-342900" lvl="0" marL="342900" marR="0" rtl="0" algn="l">
              <a:spcBef>
                <a:spcPts val="0"/>
              </a:spcBef>
              <a:spcAft>
                <a:spcPts val="0"/>
              </a:spcAft>
              <a:buClr>
                <a:srgbClr val="282828"/>
              </a:buClr>
              <a:buSzPts val="1400"/>
              <a:buFont typeface="Arial"/>
              <a:buAutoNum type="arabicPeriod"/>
            </a:pPr>
            <a:r>
              <a:rPr b="0" i="0" lang="en-US" sz="1400">
                <a:solidFill>
                  <a:srgbClr val="282828"/>
                </a:solidFill>
                <a:latin typeface="Arial"/>
                <a:ea typeface="Arial"/>
                <a:cs typeface="Arial"/>
                <a:sym typeface="Arial"/>
              </a:rPr>
              <a:t>monthly average of maximum temperature</a:t>
            </a:r>
            <a:endParaRPr/>
          </a:p>
          <a:p>
            <a:pPr indent="-342900" lvl="0" marL="342900" marR="0" rtl="0" algn="l">
              <a:spcBef>
                <a:spcPts val="0"/>
              </a:spcBef>
              <a:spcAft>
                <a:spcPts val="0"/>
              </a:spcAft>
              <a:buClr>
                <a:srgbClr val="282828"/>
              </a:buClr>
              <a:buSzPts val="1400"/>
              <a:buFont typeface="Arial"/>
              <a:buAutoNum type="arabicPeriod"/>
            </a:pPr>
            <a:r>
              <a:rPr b="0" i="0" lang="en-US" sz="1400">
                <a:solidFill>
                  <a:srgbClr val="282828"/>
                </a:solidFill>
                <a:latin typeface="Arial"/>
                <a:ea typeface="Arial"/>
                <a:cs typeface="Arial"/>
                <a:sym typeface="Arial"/>
              </a:rPr>
              <a:t>monthly average of relative humidity</a:t>
            </a:r>
            <a:endParaRPr sz="1400">
              <a:solidFill>
                <a:schemeClr val="dk1"/>
              </a:solidFill>
              <a:latin typeface="Avenir"/>
              <a:ea typeface="Avenir"/>
              <a:cs typeface="Avenir"/>
              <a:sym typeface="Avenir"/>
            </a:endParaRPr>
          </a:p>
        </p:txBody>
      </p:sp>
      <p:sp>
        <p:nvSpPr>
          <p:cNvPr id="6215" name="Google Shape;6215;p6"/>
          <p:cNvSpPr txBox="1"/>
          <p:nvPr/>
        </p:nvSpPr>
        <p:spPr>
          <a:xfrm>
            <a:off x="6319976" y="4794911"/>
            <a:ext cx="52227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200">
                <a:solidFill>
                  <a:srgbClr val="282828"/>
                </a:solidFill>
                <a:latin typeface="Arial"/>
                <a:ea typeface="Arial"/>
                <a:cs typeface="Arial"/>
                <a:sym typeface="Arial"/>
              </a:rPr>
              <a:t>Top factors for prediction: </a:t>
            </a:r>
            <a:r>
              <a:rPr b="0" i="0" lang="en-US" sz="1200">
                <a:solidFill>
                  <a:srgbClr val="282828"/>
                </a:solidFill>
                <a:latin typeface="Arial"/>
                <a:ea typeface="Arial"/>
                <a:cs typeface="Arial"/>
                <a:sym typeface="Arial"/>
              </a:rPr>
              <a:t>The week-of-the-year was the most important predictor in the SVM model.</a:t>
            </a:r>
            <a:endParaRPr/>
          </a:p>
          <a:p>
            <a:pPr indent="0" lvl="0" marL="0" marR="0" rtl="0" algn="l">
              <a:spcBef>
                <a:spcPts val="0"/>
              </a:spcBef>
              <a:spcAft>
                <a:spcPts val="0"/>
              </a:spcAft>
              <a:buNone/>
            </a:pPr>
            <a:r>
              <a:rPr b="1" i="0" lang="en-US" sz="1200">
                <a:solidFill>
                  <a:srgbClr val="282828"/>
                </a:solidFill>
                <a:latin typeface="Arial"/>
                <a:ea typeface="Arial"/>
                <a:cs typeface="Arial"/>
                <a:sym typeface="Arial"/>
              </a:rPr>
              <a:t>Methodology: </a:t>
            </a:r>
            <a:r>
              <a:rPr b="0" i="0" lang="en-US" sz="1200">
                <a:solidFill>
                  <a:srgbClr val="282828"/>
                </a:solidFill>
                <a:latin typeface="Arial"/>
                <a:ea typeface="Arial"/>
                <a:cs typeface="Arial"/>
                <a:sym typeface="Arial"/>
              </a:rPr>
              <a:t>Climate variables such as temperature, wind speed, humidity and rainfall were used in each model. Based on results, the SVM (linear kernel) exhibited the best prediction performance (Accuracy= 70%, Sensitivity = 14%, Specifcity = 95%, Precision= 56%). However, the sensitivity for SVM (linear) for the testing sample increased up to 63.54% compared to 14.4% for imbalanced data (original data).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0" name="Shape 6220"/>
        <p:cNvGrpSpPr/>
        <p:nvPr/>
      </p:nvGrpSpPr>
      <p:grpSpPr>
        <a:xfrm>
          <a:off x="0" y="0"/>
          <a:ext cx="0" cy="0"/>
          <a:chOff x="0" y="0"/>
          <a:chExt cx="0" cy="0"/>
        </a:xfrm>
      </p:grpSpPr>
      <p:sp>
        <p:nvSpPr>
          <p:cNvPr id="6221" name="Google Shape;6221;p5"/>
          <p:cNvSpPr txBox="1"/>
          <p:nvPr>
            <p:ph type="title"/>
          </p:nvPr>
        </p:nvSpPr>
        <p:spPr>
          <a:xfrm>
            <a:off x="831850" y="4672584"/>
            <a:ext cx="10515600" cy="129941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a:t>TYPES OF COSTS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6" name="Shape 6226"/>
        <p:cNvGrpSpPr/>
        <p:nvPr/>
      </p:nvGrpSpPr>
      <p:grpSpPr>
        <a:xfrm>
          <a:off x="0" y="0"/>
          <a:ext cx="0" cy="0"/>
          <a:chOff x="0" y="0"/>
          <a:chExt cx="0" cy="0"/>
        </a:xfrm>
      </p:grpSpPr>
      <p:sp>
        <p:nvSpPr>
          <p:cNvPr id="6227" name="Google Shape;6227;g1d0f941a7cb_3_1"/>
          <p:cNvSpPr txBox="1"/>
          <p:nvPr>
            <p:ph type="title"/>
          </p:nvPr>
        </p:nvSpPr>
        <p:spPr>
          <a:xfrm>
            <a:off x="1570874" y="704088"/>
            <a:ext cx="9050400" cy="640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Cost of Dengue</a:t>
            </a:r>
            <a:endParaRPr/>
          </a:p>
        </p:txBody>
      </p:sp>
      <p:sp>
        <p:nvSpPr>
          <p:cNvPr id="6228" name="Google Shape;6228;g1d0f941a7cb_3_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1"/>
                </a:solidFill>
              </a:rPr>
              <a:t>‹#›</a:t>
            </a:fld>
            <a:endParaRPr>
              <a:solidFill>
                <a:schemeClr val="lt1"/>
              </a:solidFill>
            </a:endParaRPr>
          </a:p>
        </p:txBody>
      </p:sp>
      <p:sp>
        <p:nvSpPr>
          <p:cNvPr id="6229" name="Google Shape;6229;g1d0f941a7cb_3_1"/>
          <p:cNvSpPr txBox="1"/>
          <p:nvPr>
            <p:ph idx="1" type="body"/>
          </p:nvPr>
        </p:nvSpPr>
        <p:spPr>
          <a:xfrm>
            <a:off x="685799" y="2450592"/>
            <a:ext cx="3200400" cy="2567100"/>
          </a:xfrm>
          <a:prstGeom prst="rect">
            <a:avLst/>
          </a:prstGeom>
        </p:spPr>
        <p:txBody>
          <a:bodyPr anchorCtr="0" anchor="t" bIns="45700" lIns="91425" spcFirstLastPara="1" rIns="91425" wrap="square" tIns="420600">
            <a:noAutofit/>
          </a:bodyPr>
          <a:lstStyle/>
          <a:p>
            <a:pPr indent="0" lvl="0" marL="0" rtl="0" algn="ctr">
              <a:spcBef>
                <a:spcPts val="0"/>
              </a:spcBef>
              <a:spcAft>
                <a:spcPts val="0"/>
              </a:spcAft>
              <a:buNone/>
            </a:pPr>
            <a:r>
              <a:rPr lang="en-US"/>
              <a:t>Prevention Cost</a:t>
            </a:r>
            <a:endParaRPr/>
          </a:p>
        </p:txBody>
      </p:sp>
      <p:sp>
        <p:nvSpPr>
          <p:cNvPr id="6230" name="Google Shape;6230;g1d0f941a7cb_3_1"/>
          <p:cNvSpPr txBox="1"/>
          <p:nvPr>
            <p:ph idx="2" type="body"/>
          </p:nvPr>
        </p:nvSpPr>
        <p:spPr>
          <a:xfrm>
            <a:off x="4499309" y="2450591"/>
            <a:ext cx="3200400" cy="2567100"/>
          </a:xfrm>
          <a:prstGeom prst="rect">
            <a:avLst/>
          </a:prstGeom>
        </p:spPr>
        <p:txBody>
          <a:bodyPr anchorCtr="0" anchor="t" bIns="45700" lIns="91425" spcFirstLastPara="1" rIns="91425" wrap="square" tIns="420600">
            <a:noAutofit/>
          </a:bodyPr>
          <a:lstStyle/>
          <a:p>
            <a:pPr indent="0" lvl="0" marL="0" rtl="0" algn="ctr">
              <a:spcBef>
                <a:spcPts val="0"/>
              </a:spcBef>
              <a:spcAft>
                <a:spcPts val="0"/>
              </a:spcAft>
              <a:buNone/>
            </a:pPr>
            <a:r>
              <a:rPr lang="en-US"/>
              <a:t>Remedy Cost</a:t>
            </a:r>
            <a:endParaRPr/>
          </a:p>
        </p:txBody>
      </p:sp>
      <p:sp>
        <p:nvSpPr>
          <p:cNvPr id="6231" name="Google Shape;6231;g1d0f941a7cb_3_1"/>
          <p:cNvSpPr txBox="1"/>
          <p:nvPr>
            <p:ph idx="3" type="body"/>
          </p:nvPr>
        </p:nvSpPr>
        <p:spPr>
          <a:xfrm>
            <a:off x="8333163" y="2450591"/>
            <a:ext cx="3200400" cy="2567100"/>
          </a:xfrm>
          <a:prstGeom prst="rect">
            <a:avLst/>
          </a:prstGeom>
        </p:spPr>
        <p:txBody>
          <a:bodyPr anchorCtr="0" anchor="t" bIns="45700" lIns="91425" spcFirstLastPara="1" rIns="91425" wrap="square" tIns="420600">
            <a:noAutofit/>
          </a:bodyPr>
          <a:lstStyle/>
          <a:p>
            <a:pPr indent="0" lvl="0" marL="0" rtl="0" algn="ctr">
              <a:spcBef>
                <a:spcPts val="0"/>
              </a:spcBef>
              <a:spcAft>
                <a:spcPts val="0"/>
              </a:spcAft>
              <a:buNone/>
            </a:pPr>
            <a:r>
              <a:rPr lang="en-US"/>
              <a:t>Social / Individual Cost</a:t>
            </a:r>
            <a:endParaRPr/>
          </a:p>
        </p:txBody>
      </p:sp>
      <p:sp>
        <p:nvSpPr>
          <p:cNvPr id="6232" name="Google Shape;6232;g1d0f941a7cb_3_1"/>
          <p:cNvSpPr txBox="1"/>
          <p:nvPr>
            <p:ph idx="4" type="body"/>
          </p:nvPr>
        </p:nvSpPr>
        <p:spPr>
          <a:xfrm>
            <a:off x="685750" y="3392425"/>
            <a:ext cx="3200400" cy="1990200"/>
          </a:xfrm>
          <a:prstGeom prst="rect">
            <a:avLst/>
          </a:prstGeom>
        </p:spPr>
        <p:txBody>
          <a:bodyPr anchorCtr="0" anchor="t" bIns="45700" lIns="91425" spcFirstLastPara="1" rIns="91425" wrap="square" tIns="45700">
            <a:noAutofit/>
          </a:bodyPr>
          <a:lstStyle/>
          <a:p>
            <a:pPr indent="0" lvl="0" marL="0" rtl="0" algn="ctr">
              <a:lnSpc>
                <a:spcPct val="122857"/>
              </a:lnSpc>
              <a:spcBef>
                <a:spcPts val="0"/>
              </a:spcBef>
              <a:spcAft>
                <a:spcPts val="0"/>
              </a:spcAft>
              <a:buSzPts val="935"/>
              <a:buNone/>
            </a:pPr>
            <a:r>
              <a:rPr lang="en-US" sz="1500"/>
              <a:t>Public Campaign</a:t>
            </a:r>
            <a:endParaRPr sz="1500"/>
          </a:p>
          <a:p>
            <a:pPr indent="0" lvl="0" marL="0" rtl="0" algn="ctr">
              <a:lnSpc>
                <a:spcPct val="122857"/>
              </a:lnSpc>
              <a:spcBef>
                <a:spcPts val="0"/>
              </a:spcBef>
              <a:spcAft>
                <a:spcPts val="0"/>
              </a:spcAft>
              <a:buSzPts val="935"/>
              <a:buNone/>
            </a:pPr>
            <a:r>
              <a:rPr lang="en-US" sz="1500"/>
              <a:t>Anti-mosquito fogging and oiling</a:t>
            </a:r>
            <a:endParaRPr sz="1500"/>
          </a:p>
          <a:p>
            <a:pPr indent="0" lvl="0" marL="0" rtl="0" algn="ctr">
              <a:lnSpc>
                <a:spcPct val="122857"/>
              </a:lnSpc>
              <a:spcBef>
                <a:spcPts val="0"/>
              </a:spcBef>
              <a:spcAft>
                <a:spcPts val="0"/>
              </a:spcAft>
              <a:buSzPts val="935"/>
              <a:buNone/>
            </a:pPr>
            <a:r>
              <a:rPr lang="en-US" sz="1500"/>
              <a:t>Project Wolbachia</a:t>
            </a:r>
            <a:endParaRPr sz="1500"/>
          </a:p>
          <a:p>
            <a:pPr indent="0" lvl="0" marL="0" rtl="0" algn="ctr">
              <a:lnSpc>
                <a:spcPct val="122857"/>
              </a:lnSpc>
              <a:spcBef>
                <a:spcPts val="0"/>
              </a:spcBef>
              <a:spcAft>
                <a:spcPts val="0"/>
              </a:spcAft>
              <a:buSzPts val="935"/>
              <a:buNone/>
            </a:pPr>
            <a:r>
              <a:rPr lang="en-US" sz="1500"/>
              <a:t>Site and Home Inspection</a:t>
            </a:r>
            <a:endParaRPr sz="1500"/>
          </a:p>
          <a:p>
            <a:pPr indent="0" lvl="0" marL="0" rtl="0" algn="ctr">
              <a:lnSpc>
                <a:spcPct val="122857"/>
              </a:lnSpc>
              <a:spcBef>
                <a:spcPts val="0"/>
              </a:spcBef>
              <a:spcAft>
                <a:spcPts val="0"/>
              </a:spcAft>
              <a:buSzPts val="935"/>
              <a:buNone/>
            </a:pPr>
            <a:r>
              <a:t/>
            </a:r>
            <a:endParaRPr sz="1500"/>
          </a:p>
          <a:p>
            <a:pPr indent="0" lvl="0" marL="0" rtl="0" algn="ctr">
              <a:lnSpc>
                <a:spcPct val="122857"/>
              </a:lnSpc>
              <a:spcBef>
                <a:spcPts val="0"/>
              </a:spcBef>
              <a:spcAft>
                <a:spcPts val="0"/>
              </a:spcAft>
              <a:buClr>
                <a:schemeClr val="dk1"/>
              </a:buClr>
              <a:buSzPts val="935"/>
              <a:buFont typeface="Arial"/>
              <a:buNone/>
            </a:pPr>
            <a:r>
              <a:rPr lang="en-US" sz="1500"/>
              <a:t>Dengue prediction</a:t>
            </a:r>
            <a:endParaRPr sz="1500"/>
          </a:p>
          <a:p>
            <a:pPr indent="0" lvl="0" marL="0" rtl="0" algn="ctr">
              <a:lnSpc>
                <a:spcPct val="122857"/>
              </a:lnSpc>
              <a:spcBef>
                <a:spcPts val="0"/>
              </a:spcBef>
              <a:spcAft>
                <a:spcPts val="0"/>
              </a:spcAft>
              <a:buSzPts val="935"/>
              <a:buNone/>
            </a:pPr>
            <a:r>
              <a:t/>
            </a:r>
            <a:endParaRPr sz="1500"/>
          </a:p>
          <a:p>
            <a:pPr indent="0" lvl="0" marL="0" rtl="0" algn="ctr">
              <a:lnSpc>
                <a:spcPct val="122857"/>
              </a:lnSpc>
              <a:spcBef>
                <a:spcPts val="0"/>
              </a:spcBef>
              <a:spcAft>
                <a:spcPts val="0"/>
              </a:spcAft>
              <a:buSzPts val="935"/>
              <a:buNone/>
            </a:pPr>
            <a:r>
              <a:t/>
            </a:r>
            <a:endParaRPr sz="1500"/>
          </a:p>
        </p:txBody>
      </p:sp>
      <p:sp>
        <p:nvSpPr>
          <p:cNvPr id="6233" name="Google Shape;6233;g1d0f941a7cb_3_1"/>
          <p:cNvSpPr txBox="1"/>
          <p:nvPr>
            <p:ph idx="5" type="body"/>
          </p:nvPr>
        </p:nvSpPr>
        <p:spPr>
          <a:xfrm>
            <a:off x="1572768" y="1389888"/>
            <a:ext cx="9052500" cy="396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Increase ‘Prevention’ to Reduce ‘Remedy Cost’ and ‘Social / Individual Cost’</a:t>
            </a:r>
            <a:endParaRPr/>
          </a:p>
        </p:txBody>
      </p:sp>
      <p:sp>
        <p:nvSpPr>
          <p:cNvPr id="6234" name="Google Shape;6234;g1d0f941a7cb_3_1"/>
          <p:cNvSpPr txBox="1"/>
          <p:nvPr>
            <p:ph idx="6" type="body"/>
          </p:nvPr>
        </p:nvSpPr>
        <p:spPr>
          <a:xfrm>
            <a:off x="4499300" y="3392425"/>
            <a:ext cx="3200400" cy="1990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1500"/>
              <a:t>Media Coverage</a:t>
            </a:r>
            <a:endParaRPr sz="1500"/>
          </a:p>
          <a:p>
            <a:pPr indent="0" lvl="0" marL="0" rtl="0" algn="ctr">
              <a:spcBef>
                <a:spcPts val="0"/>
              </a:spcBef>
              <a:spcAft>
                <a:spcPts val="0"/>
              </a:spcAft>
              <a:buNone/>
            </a:pPr>
            <a:r>
              <a:rPr lang="en-US" sz="1500"/>
              <a:t>Anti-mosquito fogging and oiling</a:t>
            </a:r>
            <a:endParaRPr sz="1500"/>
          </a:p>
          <a:p>
            <a:pPr indent="0" lvl="0" marL="0" rtl="0" algn="ctr">
              <a:spcBef>
                <a:spcPts val="0"/>
              </a:spcBef>
              <a:spcAft>
                <a:spcPts val="0"/>
              </a:spcAft>
              <a:buNone/>
            </a:pPr>
            <a:r>
              <a:rPr lang="en-US" sz="1500"/>
              <a:t>Dengue Hotspot Inspection</a:t>
            </a:r>
            <a:endParaRPr sz="1500"/>
          </a:p>
        </p:txBody>
      </p:sp>
      <p:sp>
        <p:nvSpPr>
          <p:cNvPr id="6235" name="Google Shape;6235;g1d0f941a7cb_3_1"/>
          <p:cNvSpPr txBox="1"/>
          <p:nvPr>
            <p:ph idx="7" type="body"/>
          </p:nvPr>
        </p:nvSpPr>
        <p:spPr>
          <a:xfrm>
            <a:off x="8333175" y="3392425"/>
            <a:ext cx="3200400" cy="19902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sz="1500"/>
              <a:t>Warding severe cases</a:t>
            </a:r>
            <a:endParaRPr sz="1500"/>
          </a:p>
          <a:p>
            <a:pPr indent="0" lvl="0" marL="0" rtl="0" algn="ctr">
              <a:spcBef>
                <a:spcPts val="0"/>
              </a:spcBef>
              <a:spcAft>
                <a:spcPts val="0"/>
              </a:spcAft>
              <a:buNone/>
            </a:pPr>
            <a:r>
              <a:rPr lang="en-US" sz="1500"/>
              <a:t>Disability-adjusted life years</a:t>
            </a:r>
            <a:endParaRPr sz="1500"/>
          </a:p>
          <a:p>
            <a:pPr indent="0" lvl="0" marL="0" rtl="0" algn="ctr">
              <a:spcBef>
                <a:spcPts val="0"/>
              </a:spcBef>
              <a:spcAft>
                <a:spcPts val="0"/>
              </a:spcAft>
              <a:buNone/>
            </a:pPr>
            <a:r>
              <a:rPr lang="en-US" sz="1500"/>
              <a:t>Mosquito Repellent</a:t>
            </a:r>
            <a:endParaRPr sz="1500"/>
          </a:p>
          <a:p>
            <a:pPr indent="0" lvl="0" marL="0" rtl="0" algn="l">
              <a:spcBef>
                <a:spcPts val="0"/>
              </a:spcBef>
              <a:spcAft>
                <a:spcPts val="0"/>
              </a:spcAft>
              <a:buNone/>
            </a:pPr>
            <a:r>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82">
      <a:dk1>
        <a:srgbClr val="000000"/>
      </a:dk1>
      <a:lt1>
        <a:srgbClr val="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2022-12-07T02:23:48Z</dcterms:created>
  <dc:creator>Chun Shan GOH (MOM)</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5434c4c7-833e-41e4-b0ab-cdb227a2f6f7_Enabled">
    <vt:lpwstr>true</vt:lpwstr>
  </property>
  <property fmtid="{D5CDD505-2E9C-101B-9397-08002B2CF9AE}" pid="4" name="MSIP_Label_5434c4c7-833e-41e4-b0ab-cdb227a2f6f7_SetDate">
    <vt:lpwstr>2022-12-07T02:25:15Z</vt:lpwstr>
  </property>
  <property fmtid="{D5CDD505-2E9C-101B-9397-08002B2CF9AE}" pid="5" name="MSIP_Label_5434c4c7-833e-41e4-b0ab-cdb227a2f6f7_Method">
    <vt:lpwstr>Privileged</vt:lpwstr>
  </property>
  <property fmtid="{D5CDD505-2E9C-101B-9397-08002B2CF9AE}" pid="6" name="MSIP_Label_5434c4c7-833e-41e4-b0ab-cdb227a2f6f7_Name">
    <vt:lpwstr>Official (Open)</vt:lpwstr>
  </property>
  <property fmtid="{D5CDD505-2E9C-101B-9397-08002B2CF9AE}" pid="7" name="MSIP_Label_5434c4c7-833e-41e4-b0ab-cdb227a2f6f7_SiteId">
    <vt:lpwstr>0b11c524-9a1c-4e1b-84cb-6336aefc2243</vt:lpwstr>
  </property>
  <property fmtid="{D5CDD505-2E9C-101B-9397-08002B2CF9AE}" pid="8" name="MSIP_Label_5434c4c7-833e-41e4-b0ab-cdb227a2f6f7_ActionId">
    <vt:lpwstr>f011448c-6a96-4dda-a7d9-308d40cbf1e0</vt:lpwstr>
  </property>
  <property fmtid="{D5CDD505-2E9C-101B-9397-08002B2CF9AE}" pid="9" name="MSIP_Label_5434c4c7-833e-41e4-b0ab-cdb227a2f6f7_ContentBits">
    <vt:lpwstr>0</vt:lpwstr>
  </property>
</Properties>
</file>